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5" r:id="rId4"/>
    <p:sldMasterId id="2147484056" r:id="rId5"/>
  </p:sldMasterIdLst>
  <p:notesMasterIdLst>
    <p:notesMasterId r:id="rId8"/>
  </p:notesMasterIdLst>
  <p:handoutMasterIdLst>
    <p:handoutMasterId r:id="rId9"/>
  </p:handoutMasterIdLst>
  <p:sldIdLst>
    <p:sldId id="392" r:id="rId6"/>
    <p:sldId id="393" r:id="rId7"/>
  </p:sldIdLst>
  <p:sldSz cx="12192000" cy="6858000"/>
  <p:notesSz cx="6794500" cy="9906000"/>
  <p:defaultTex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alance" id="{705054ED-DB56-FA4C-BB16-D35BDEFFF4C1}">
          <p14:sldIdLst>
            <p14:sldId id="392"/>
            <p14:sldId id="393"/>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20" userDrawn="1">
          <p15:clr>
            <a:srgbClr val="A4A3A4"/>
          </p15:clr>
        </p15:guide>
        <p15:guide id="2" pos="214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DF6752"/>
    <a:srgbClr val="9DBB1D"/>
    <a:srgbClr val="5E96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AB43AB-B37E-4783-B261-3497818BB7E5}" v="1" dt="2024-03-19T14:17:58.9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18" autoAdjust="0"/>
    <p:restoredTop sz="93651" autoAdjust="0"/>
  </p:normalViewPr>
  <p:slideViewPr>
    <p:cSldViewPr snapToGrid="0" snapToObjects="1">
      <p:cViewPr varScale="1">
        <p:scale>
          <a:sx n="77" d="100"/>
          <a:sy n="77" d="100"/>
        </p:scale>
        <p:origin x="120" y="510"/>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snapToObjects="1" showGuides="1">
      <p:cViewPr varScale="1">
        <p:scale>
          <a:sx n="96" d="100"/>
          <a:sy n="96" d="100"/>
        </p:scale>
        <p:origin x="3642" y="96"/>
      </p:cViewPr>
      <p:guideLst>
        <p:guide orient="horz" pos="3120"/>
        <p:guide pos="214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viewProps" Target="viewProps.xml"/><Relationship Id="rId5" Type="http://schemas.openxmlformats.org/officeDocument/2006/relationships/slideMaster" Target="slideMasters/slideMaster2.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uise Hartmann" userId="67d1211d-2723-4ca8-9ca4-ba4ac77316d4" providerId="ADAL" clId="{ACAB43AB-B37E-4783-B261-3497818BB7E5}"/>
    <pc:docChg chg="modNotesMaster modHandout">
      <pc:chgData name="Louise Hartmann" userId="67d1211d-2723-4ca8-9ca4-ba4ac77316d4" providerId="ADAL" clId="{ACAB43AB-B37E-4783-B261-3497818BB7E5}" dt="2024-03-19T14:17:58.944" v="0"/>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8645" y="0"/>
            <a:ext cx="2944283" cy="497020"/>
          </a:xfrm>
          <a:prstGeom prst="rect">
            <a:avLst/>
          </a:prstGeom>
        </p:spPr>
        <p:txBody>
          <a:bodyPr vert="horz" lIns="91440" tIns="45720" rIns="91440" bIns="45720" rtlCol="0"/>
          <a:lstStyle>
            <a:lvl1pPr algn="r">
              <a:defRPr sz="1200"/>
            </a:lvl1pPr>
          </a:lstStyle>
          <a:p>
            <a:fld id="{A740EBAF-D955-C443-AB02-2BCBC7797572}" type="datetimeFigureOut">
              <a:rPr lang="en-US" smtClean="0"/>
              <a:t>3/19/2024</a:t>
            </a:fld>
            <a:endParaRPr lang="en-US"/>
          </a:p>
        </p:txBody>
      </p:sp>
      <p:sp>
        <p:nvSpPr>
          <p:cNvPr id="4" name="Footer Placeholder 3"/>
          <p:cNvSpPr>
            <a:spLocks noGrp="1"/>
          </p:cNvSpPr>
          <p:nvPr>
            <p:ph type="ftr" sz="quarter" idx="2"/>
          </p:nvPr>
        </p:nvSpPr>
        <p:spPr>
          <a:xfrm>
            <a:off x="0" y="9408981"/>
            <a:ext cx="2944283" cy="497019"/>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8645" y="9408981"/>
            <a:ext cx="2944283" cy="497019"/>
          </a:xfrm>
          <a:prstGeom prst="rect">
            <a:avLst/>
          </a:prstGeom>
        </p:spPr>
        <p:txBody>
          <a:bodyPr vert="horz" lIns="91440" tIns="45720" rIns="91440" bIns="45720" rtlCol="0" anchor="b"/>
          <a:lstStyle>
            <a:lvl1pPr algn="r">
              <a:defRPr sz="1200"/>
            </a:lvl1pPr>
          </a:lstStyle>
          <a:p>
            <a:fld id="{E9E1DC8B-0A09-DC4E-ABCE-FAAA12F0302B}" type="slidenum">
              <a:rPr lang="en-US" smtClean="0"/>
              <a:t>‹nr.›</a:t>
            </a:fld>
            <a:endParaRPr lang="en-US"/>
          </a:p>
        </p:txBody>
      </p:sp>
    </p:spTree>
    <p:extLst>
      <p:ext uri="{BB962C8B-B14F-4D97-AF65-F5344CB8AC3E}">
        <p14:creationId xmlns:p14="http://schemas.microsoft.com/office/powerpoint/2010/main" val="20685749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7020"/>
          </a:xfrm>
          <a:prstGeom prst="rect">
            <a:avLst/>
          </a:prstGeom>
        </p:spPr>
        <p:txBody>
          <a:bodyPr vert="horz" lIns="91440" tIns="45720" rIns="91440" bIns="45720" rtlCol="0"/>
          <a:lstStyle>
            <a:lvl1pPr algn="r">
              <a:defRPr sz="1200"/>
            </a:lvl1pPr>
          </a:lstStyle>
          <a:p>
            <a:fld id="{247A641A-FC50-3840-A830-42D90553FE8C}" type="datetimeFigureOut">
              <a:rPr lang="en-US" smtClean="0"/>
              <a:t>3/19/2024</a:t>
            </a:fld>
            <a:endParaRPr lang="en-US"/>
          </a:p>
        </p:txBody>
      </p:sp>
      <p:sp>
        <p:nvSpPr>
          <p:cNvPr id="4" name="Slide Image Placeholder 3"/>
          <p:cNvSpPr>
            <a:spLocks noGrp="1" noRot="1" noChangeAspect="1"/>
          </p:cNvSpPr>
          <p:nvPr>
            <p:ph type="sldImg" idx="2"/>
          </p:nvPr>
        </p:nvSpPr>
        <p:spPr>
          <a:xfrm>
            <a:off x="425450" y="1238250"/>
            <a:ext cx="5943600" cy="33432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67262"/>
            <a:ext cx="5435600" cy="39004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08981"/>
            <a:ext cx="2944283" cy="497019"/>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08981"/>
            <a:ext cx="2944283" cy="497019"/>
          </a:xfrm>
          <a:prstGeom prst="rect">
            <a:avLst/>
          </a:prstGeom>
        </p:spPr>
        <p:txBody>
          <a:bodyPr vert="horz" lIns="91440" tIns="45720" rIns="91440" bIns="45720" rtlCol="0" anchor="b"/>
          <a:lstStyle>
            <a:lvl1pPr algn="r">
              <a:defRPr sz="1200"/>
            </a:lvl1pPr>
          </a:lstStyle>
          <a:p>
            <a:fld id="{8C896355-3DDC-9949-861F-AD0908BFCC23}" type="slidenum">
              <a:rPr lang="en-US" smtClean="0"/>
              <a:t>‹nr.›</a:t>
            </a:fld>
            <a:endParaRPr lang="en-US"/>
          </a:p>
        </p:txBody>
      </p:sp>
    </p:spTree>
    <p:extLst>
      <p:ext uri="{BB962C8B-B14F-4D97-AF65-F5344CB8AC3E}">
        <p14:creationId xmlns:p14="http://schemas.microsoft.com/office/powerpoint/2010/main" val="209977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design.aau.dk/skabeloner/powerpoint" TargetMode="External"/><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rugerguide">
    <p:spTree>
      <p:nvGrpSpPr>
        <p:cNvPr id="1" name=""/>
        <p:cNvGrpSpPr/>
        <p:nvPr/>
      </p:nvGrpSpPr>
      <p:grpSpPr>
        <a:xfrm>
          <a:off x="0" y="0"/>
          <a:ext cx="0" cy="0"/>
          <a:chOff x="0" y="0"/>
          <a:chExt cx="0" cy="0"/>
        </a:xfrm>
      </p:grpSpPr>
      <p:sp>
        <p:nvSpPr>
          <p:cNvPr id="2" name="Rektangel 1"/>
          <p:cNvSpPr/>
          <p:nvPr userDrawn="1"/>
        </p:nvSpPr>
        <p:spPr>
          <a:xfrm>
            <a:off x="505731" y="1155050"/>
            <a:ext cx="8091261" cy="369332"/>
          </a:xfrm>
          <a:prstGeom prst="rect">
            <a:avLst/>
          </a:prstGeom>
        </p:spPr>
        <p:txBody>
          <a:bodyPr wrap="square">
            <a:spAutoFit/>
          </a:bodyPr>
          <a:lstStyle/>
          <a:p>
            <a:r>
              <a:rPr lang="en-US" dirty="0">
                <a:solidFill>
                  <a:srgbClr val="DF6752"/>
                </a:solidFill>
              </a:rPr>
              <a:t>- SLET DETTE SLIDE, FØR DU FÆRDIGGØR PRÆSENTATIONEN</a:t>
            </a:r>
            <a:endParaRPr lang="da-DK" dirty="0">
              <a:solidFill>
                <a:srgbClr val="DF6752"/>
              </a:solidFill>
            </a:endParaRPr>
          </a:p>
        </p:txBody>
      </p:sp>
      <p:sp>
        <p:nvSpPr>
          <p:cNvPr id="5" name="Text Box 48"/>
          <p:cNvSpPr txBox="1">
            <a:spLocks noChangeArrowheads="1"/>
          </p:cNvSpPr>
          <p:nvPr userDrawn="1"/>
        </p:nvSpPr>
        <p:spPr bwMode="auto">
          <a:xfrm>
            <a:off x="587375" y="1960595"/>
            <a:ext cx="2327618" cy="3208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00000"/>
              </a:lnSpc>
              <a:spcAft>
                <a:spcPts val="600"/>
              </a:spcAft>
              <a:defRPr/>
            </a:pPr>
            <a:r>
              <a:rPr lang="da-DK" sz="1000" b="1" spc="300" noProof="1">
                <a:solidFill>
                  <a:schemeClr val="tx1"/>
                </a:solidFill>
                <a:latin typeface="+mn-lt"/>
                <a:cs typeface="Arial" panose="020B0604020202020204" pitchFamily="34" charset="0"/>
              </a:rPr>
              <a:t>AAU-SKABELONER TIL POWERPOINT</a:t>
            </a:r>
            <a:br>
              <a:rPr lang="da-DK" sz="1000" b="1" noProof="1">
                <a:solidFill>
                  <a:schemeClr val="tx1"/>
                </a:solidFill>
                <a:latin typeface="+mn-lt"/>
                <a:cs typeface="Arial" panose="020B0604020202020204" pitchFamily="34" charset="0"/>
              </a:rPr>
            </a:br>
            <a:br>
              <a:rPr lang="da-DK" sz="1000" b="1" noProof="1">
                <a:solidFill>
                  <a:schemeClr val="tx1"/>
                </a:solidFill>
                <a:latin typeface="+mn-lt"/>
                <a:cs typeface="Arial" panose="020B0604020202020204" pitchFamily="34" charset="0"/>
              </a:rPr>
            </a:br>
            <a:r>
              <a:rPr lang="da-DK" sz="900" b="0" dirty="0">
                <a:effectLst/>
                <a:latin typeface="+mn-lt"/>
                <a:ea typeface="Calibri" panose="020F0502020204030204" pitchFamily="34" charset="0"/>
                <a:cs typeface="Times New Roman" panose="02020603050405020304" pitchFamily="18" charset="0"/>
              </a:rPr>
              <a:t>Når du åbner PowerPoint på din pc, kan du vælge</a:t>
            </a:r>
            <a:r>
              <a:rPr lang="da-DK" sz="900" b="0" baseline="0" dirty="0">
                <a:effectLst/>
                <a:latin typeface="+mn-lt"/>
                <a:ea typeface="Calibri" panose="020F0502020204030204" pitchFamily="34" charset="0"/>
                <a:cs typeface="Times New Roman" panose="02020603050405020304" pitchFamily="18" charset="0"/>
              </a:rPr>
              <a:t> mellem to </a:t>
            </a:r>
            <a:r>
              <a:rPr lang="da-DK" sz="900" b="0" dirty="0">
                <a:effectLst/>
                <a:latin typeface="+mn-lt"/>
                <a:ea typeface="Calibri" panose="020F0502020204030204" pitchFamily="34" charset="0"/>
                <a:cs typeface="Times New Roman" panose="02020603050405020304" pitchFamily="18" charset="0"/>
              </a:rPr>
              <a:t>skabeloner i 16:9-format med</a:t>
            </a:r>
            <a:r>
              <a:rPr lang="da-DK" sz="900" b="0" baseline="0" dirty="0">
                <a:effectLst/>
                <a:latin typeface="+mn-lt"/>
                <a:ea typeface="Calibri" panose="020F0502020204030204" pitchFamily="34" charset="0"/>
                <a:cs typeface="Times New Roman" panose="02020603050405020304" pitchFamily="18" charset="0"/>
              </a:rPr>
              <a:t> enten det danske eller engelske AAU-logo.</a:t>
            </a:r>
            <a:endParaRPr lang="da-DK" sz="900" b="0" dirty="0">
              <a:effectLst/>
              <a:latin typeface="+mn-lt"/>
              <a:ea typeface="Calibri" panose="020F0502020204030204" pitchFamily="34" charset="0"/>
              <a:cs typeface="Times New Roman" panose="02020603050405020304" pitchFamily="18" charset="0"/>
            </a:endParaRPr>
          </a:p>
          <a:p>
            <a:pPr>
              <a:lnSpc>
                <a:spcPct val="100000"/>
              </a:lnSpc>
              <a:spcAft>
                <a:spcPts val="1000"/>
              </a:spcAft>
            </a:pPr>
            <a:r>
              <a:rPr lang="da-DK" sz="900" b="0" dirty="0">
                <a:effectLst/>
                <a:latin typeface="+mn-lt"/>
                <a:ea typeface="Calibri" panose="020F0502020204030204" pitchFamily="34" charset="0"/>
                <a:cs typeface="Times New Roman" panose="02020603050405020304" pitchFamily="18" charset="0"/>
              </a:rPr>
              <a:t>Det</a:t>
            </a:r>
            <a:r>
              <a:rPr lang="da-DK" sz="900" b="0" baseline="0" dirty="0">
                <a:effectLst/>
                <a:latin typeface="+mn-lt"/>
                <a:ea typeface="Calibri" panose="020F0502020204030204" pitchFamily="34" charset="0"/>
                <a:cs typeface="Times New Roman" panose="02020603050405020304" pitchFamily="18" charset="0"/>
              </a:rPr>
              <a:t> er også muligt at hente PowerPoint-skabelonerne på: </a:t>
            </a:r>
            <a:r>
              <a:rPr lang="da-DK" sz="900" b="0" baseline="0" dirty="0">
                <a:effectLst/>
                <a:latin typeface="+mn-lt"/>
                <a:ea typeface="Calibri" panose="020F0502020204030204" pitchFamily="34" charset="0"/>
                <a:cs typeface="Times New Roman" panose="02020603050405020304" pitchFamily="18" charset="0"/>
                <a:hlinkClick r:id="rId2"/>
              </a:rPr>
              <a:t>www.design.aau.dk/skabeloner/</a:t>
            </a:r>
            <a:r>
              <a:rPr lang="da-DK" sz="900" b="0" baseline="0" dirty="0" err="1">
                <a:effectLst/>
                <a:latin typeface="+mn-lt"/>
                <a:ea typeface="Calibri" panose="020F0502020204030204" pitchFamily="34" charset="0"/>
                <a:cs typeface="Times New Roman" panose="02020603050405020304" pitchFamily="18" charset="0"/>
                <a:hlinkClick r:id="rId2"/>
              </a:rPr>
              <a:t>powerpoint</a:t>
            </a:r>
            <a:r>
              <a:rPr lang="da-DK" sz="900" b="0" baseline="0" dirty="0">
                <a:effectLst/>
                <a:latin typeface="+mn-lt"/>
                <a:ea typeface="Calibri" panose="020F0502020204030204" pitchFamily="34" charset="0"/>
                <a:cs typeface="Times New Roman" panose="02020603050405020304" pitchFamily="18" charset="0"/>
              </a:rPr>
              <a:t>. Her kan du også hente den generelle AAU PowerPoint til inspiration. Denne vil løbende blive opdateret med de nyeste tal og informationer. Du kan her slette de slides du ikke vil bruge. </a:t>
            </a:r>
          </a:p>
          <a:p>
            <a:pPr marL="0" marR="0" lvl="0" indent="0" algn="l" defTabSz="914330" rtl="0" eaLnBrk="0" fontAlgn="auto" latinLnBrk="0" hangingPunct="0">
              <a:lnSpc>
                <a:spcPct val="100000"/>
              </a:lnSpc>
              <a:spcBef>
                <a:spcPts val="0"/>
              </a:spcBef>
              <a:spcAft>
                <a:spcPts val="1000"/>
              </a:spcAft>
              <a:buClrTx/>
              <a:buSzTx/>
              <a:buFontTx/>
              <a:buNone/>
              <a:tabLst/>
              <a:defRPr/>
            </a:pPr>
            <a:r>
              <a:rPr lang="da-DK" sz="1000" b="1" kern="1200" spc="300" noProof="1">
                <a:solidFill>
                  <a:schemeClr val="tx1"/>
                </a:solidFill>
                <a:latin typeface="Arial" charset="0"/>
                <a:ea typeface="+mn-ea"/>
                <a:cs typeface="Arial" panose="020B0604020202020204" pitchFamily="34" charset="0"/>
              </a:rPr>
              <a:t>SKRIFT</a:t>
            </a:r>
            <a:br>
              <a:rPr lang="da-DK" sz="1000" b="1" kern="1200" spc="300" noProof="1">
                <a:solidFill>
                  <a:schemeClr val="tx1"/>
                </a:solidFill>
                <a:latin typeface="Arial" charset="0"/>
                <a:ea typeface="+mn-ea"/>
                <a:cs typeface="Arial" panose="020B0604020202020204" pitchFamily="34" charset="0"/>
              </a:rPr>
            </a:br>
            <a:br>
              <a:rPr lang="da-DK" sz="1050" b="1" kern="1200" noProof="1">
                <a:solidFill>
                  <a:schemeClr val="tx1"/>
                </a:solidFill>
                <a:latin typeface="Arial" charset="0"/>
                <a:ea typeface="+mn-ea"/>
                <a:cs typeface="Arial" panose="020B0604020202020204" pitchFamily="34" charset="0"/>
              </a:rPr>
            </a:br>
            <a:r>
              <a:rPr lang="da-DK" altLang="da-DK" sz="900" b="0" kern="1200" noProof="1">
                <a:solidFill>
                  <a:schemeClr val="tx1"/>
                </a:solidFill>
                <a:latin typeface="Arial" charset="0"/>
                <a:ea typeface="+mn-ea"/>
                <a:cs typeface="Arial" panose="020B0604020202020204" pitchFamily="34" charset="0"/>
              </a:rPr>
              <a:t>AAU anvender vores</a:t>
            </a:r>
            <a:r>
              <a:rPr lang="da-DK" altLang="da-DK" sz="900" b="0" kern="1200" baseline="0" noProof="1">
                <a:solidFill>
                  <a:schemeClr val="tx1"/>
                </a:solidFill>
                <a:latin typeface="Arial" charset="0"/>
                <a:ea typeface="+mn-ea"/>
                <a:cs typeface="Arial" panose="020B0604020202020204" pitchFamily="34" charset="0"/>
              </a:rPr>
              <a:t> sekundære </a:t>
            </a:r>
            <a:r>
              <a:rPr lang="da-DK" altLang="da-DK" sz="900" b="0" kern="1200" noProof="1">
                <a:solidFill>
                  <a:schemeClr val="tx1"/>
                </a:solidFill>
                <a:latin typeface="Arial" charset="0"/>
                <a:ea typeface="+mn-ea"/>
                <a:cs typeface="Arial" panose="020B0604020202020204" pitchFamily="34" charset="0"/>
              </a:rPr>
              <a:t>skrifttype Arial i PowerPoint-præsentationer.</a:t>
            </a:r>
          </a:p>
          <a:p>
            <a:pPr>
              <a:lnSpc>
                <a:spcPct val="115000"/>
              </a:lnSpc>
              <a:spcAft>
                <a:spcPts val="1000"/>
              </a:spcAft>
            </a:pPr>
            <a:endParaRPr lang="da-DK" sz="900" b="0" dirty="0">
              <a:effectLst/>
              <a:latin typeface="+mn-lt"/>
              <a:ea typeface="Calibri" panose="020F0502020204030204" pitchFamily="34" charset="0"/>
              <a:cs typeface="Times New Roman" panose="02020603050405020304" pitchFamily="18" charset="0"/>
            </a:endParaRPr>
          </a:p>
        </p:txBody>
      </p:sp>
      <p:sp>
        <p:nvSpPr>
          <p:cNvPr id="12" name="Text Box 48"/>
          <p:cNvSpPr txBox="1">
            <a:spLocks noChangeArrowheads="1"/>
          </p:cNvSpPr>
          <p:nvPr userDrawn="1"/>
        </p:nvSpPr>
        <p:spPr bwMode="auto">
          <a:xfrm>
            <a:off x="6269374" y="1960595"/>
            <a:ext cx="2327618" cy="382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kern="1200" spc="300" noProof="1">
                <a:solidFill>
                  <a:schemeClr val="tx1"/>
                </a:solidFill>
                <a:latin typeface="+mn-lt"/>
                <a:ea typeface="+mn-ea"/>
                <a:cs typeface="Arial" panose="020B0604020202020204" pitchFamily="34" charset="0"/>
              </a:rPr>
              <a:t>SKABELONENS FARVER</a:t>
            </a:r>
          </a:p>
          <a:p>
            <a:pPr eaLnBrk="1" hangingPunct="1">
              <a:lnSpc>
                <a:spcPct val="90000"/>
              </a:lnSpc>
              <a:spcAft>
                <a:spcPts val="600"/>
              </a:spcAft>
              <a:defRPr/>
            </a:pPr>
            <a:br>
              <a:rPr lang="da-DK" sz="1100" b="1" kern="1200" noProof="1">
                <a:solidFill>
                  <a:schemeClr val="tx1"/>
                </a:solidFill>
                <a:latin typeface="Arial" charset="0"/>
                <a:ea typeface="+mn-ea"/>
                <a:cs typeface="Arial" panose="020B0604020202020204" pitchFamily="34" charset="0"/>
              </a:rPr>
            </a:br>
            <a:r>
              <a:rPr lang="da-DK" sz="900" b="0" kern="1200" noProof="1">
                <a:solidFill>
                  <a:schemeClr val="tx1"/>
                </a:solidFill>
                <a:latin typeface="Arial" charset="0"/>
                <a:ea typeface="+mn-ea"/>
                <a:cs typeface="Arial" panose="020B0604020202020204" pitchFamily="34" charset="0"/>
              </a:rPr>
              <a:t>Du kan vælge mellem en række farver til baggrunde og grafer.</a:t>
            </a:r>
          </a:p>
          <a:p>
            <a:pPr eaLnBrk="1" hangingPunct="1">
              <a:lnSpc>
                <a:spcPct val="90000"/>
              </a:lnSpc>
              <a:spcAft>
                <a:spcPts val="600"/>
              </a:spcAft>
              <a:defRPr/>
            </a:pPr>
            <a:r>
              <a:rPr lang="da-DK" sz="900" b="0" kern="1200" noProof="1">
                <a:solidFill>
                  <a:schemeClr val="tx1"/>
                </a:solidFill>
                <a:latin typeface="Arial" charset="0"/>
                <a:ea typeface="+mn-ea"/>
                <a:cs typeface="Arial" panose="020B0604020202020204" pitchFamily="34" charset="0"/>
              </a:rPr>
              <a:t>Højreklik på den flade, du vil skifte farve på, og derefter malerbøtte-ikonet (Fyldfarve til figur)</a:t>
            </a:r>
          </a:p>
          <a:p>
            <a:pPr eaLnBrk="1" hangingPunct="1">
              <a:lnSpc>
                <a:spcPct val="90000"/>
              </a:lnSpc>
              <a:spcAft>
                <a:spcPts val="600"/>
              </a:spcAft>
              <a:defRPr/>
            </a:pPr>
            <a:endParaRPr lang="da-DK" sz="1000" b="1" spc="300" noProof="1">
              <a:solidFill>
                <a:schemeClr val="tx1"/>
              </a:solidFill>
              <a:latin typeface="+mn-lt"/>
              <a:cs typeface="Arial" panose="020B0604020202020204" pitchFamily="34" charset="0"/>
            </a:endParaRPr>
          </a:p>
          <a:p>
            <a:pPr eaLnBrk="1" hangingPunct="1">
              <a:lnSpc>
                <a:spcPct val="90000"/>
              </a:lnSpc>
              <a:spcAft>
                <a:spcPts val="600"/>
              </a:spcAft>
              <a:defRPr/>
            </a:pPr>
            <a:r>
              <a:rPr lang="da-DK" sz="1000" b="1" spc="300" noProof="1">
                <a:solidFill>
                  <a:schemeClr val="tx1"/>
                </a:solidFill>
                <a:latin typeface="+mn-lt"/>
                <a:cs typeface="Arial" panose="020B0604020202020204" pitchFamily="34" charset="0"/>
              </a:rPr>
              <a:t>BILLEDSTØRRELSER</a:t>
            </a:r>
          </a:p>
          <a:p>
            <a:pPr eaLnBrk="1" hangingPunct="1">
              <a:lnSpc>
                <a:spcPct val="90000"/>
              </a:lnSpc>
              <a:spcAft>
                <a:spcPts val="600"/>
              </a:spcAft>
              <a:defRPr/>
            </a:pPr>
            <a:br>
              <a:rPr lang="da-DK" sz="1000" b="1" noProof="1">
                <a:solidFill>
                  <a:schemeClr val="tx1"/>
                </a:solidFill>
                <a:latin typeface="+mj-lt"/>
                <a:cs typeface="Arial" panose="020B0604020202020204" pitchFamily="34" charset="0"/>
              </a:rPr>
            </a:br>
            <a:r>
              <a:rPr lang="da-DK" sz="900" b="0" noProof="1">
                <a:solidFill>
                  <a:schemeClr val="tx1"/>
                </a:solidFill>
                <a:latin typeface="+mn-lt"/>
                <a:cs typeface="Arial" panose="020B0604020202020204" pitchFamily="34" charset="0"/>
              </a:rPr>
              <a:t>Sørg</a:t>
            </a:r>
            <a:r>
              <a:rPr lang="da-DK" sz="900" b="0" baseline="0" noProof="1">
                <a:solidFill>
                  <a:schemeClr val="tx1"/>
                </a:solidFill>
                <a:latin typeface="+mn-lt"/>
                <a:cs typeface="Arial" panose="020B0604020202020204" pitchFamily="34" charset="0"/>
              </a:rPr>
              <a:t> for at bruge højkvalitetsbilleder i de forskellige layouts. Undgå at skulle skalerer små billeder op, da dette vil gøre dem pixileret og se uprofessionelt ud. </a:t>
            </a:r>
          </a:p>
          <a:p>
            <a:pPr eaLnBrk="1" hangingPunct="1">
              <a:lnSpc>
                <a:spcPct val="90000"/>
              </a:lnSpc>
              <a:spcAft>
                <a:spcPts val="600"/>
              </a:spcAft>
              <a:defRPr/>
            </a:pPr>
            <a:r>
              <a:rPr lang="da-DK" sz="900" b="0" baseline="0" noProof="1">
                <a:solidFill>
                  <a:schemeClr val="tx1"/>
                </a:solidFill>
                <a:latin typeface="+mn-lt"/>
                <a:cs typeface="Arial" panose="020B0604020202020204" pitchFamily="34" charset="0"/>
              </a:rPr>
              <a:t>Via Skyfish vil i kunne søge og downloade højkvalitetsbilleder fra AAU. </a:t>
            </a:r>
          </a:p>
          <a:p>
            <a:pPr eaLnBrk="1" hangingPunct="1">
              <a:lnSpc>
                <a:spcPct val="90000"/>
              </a:lnSpc>
              <a:spcAft>
                <a:spcPts val="600"/>
              </a:spcAft>
              <a:defRPr/>
            </a:pPr>
            <a:r>
              <a:rPr lang="da-DK" sz="900" b="0" baseline="0" noProof="1">
                <a:solidFill>
                  <a:schemeClr val="tx1"/>
                </a:solidFill>
                <a:latin typeface="+mn-lt"/>
                <a:cs typeface="Arial" panose="020B0604020202020204" pitchFamily="34" charset="0"/>
              </a:rPr>
              <a:t>Mange højkvalitetsbilleder giver selvfølgelig en stor filstørrelse på PowerPointen. Hvis dette bliver et problem, kan det løses når i gemmer præsentationen under: </a:t>
            </a:r>
            <a:br>
              <a:rPr lang="da-DK" sz="900" b="0" baseline="0" noProof="1">
                <a:solidFill>
                  <a:schemeClr val="tx1"/>
                </a:solidFill>
                <a:latin typeface="+mn-lt"/>
                <a:cs typeface="Arial" panose="020B0604020202020204" pitchFamily="34" charset="0"/>
              </a:rPr>
            </a:br>
            <a:r>
              <a:rPr lang="da-DK" sz="900" b="1" baseline="0" noProof="1">
                <a:solidFill>
                  <a:schemeClr val="tx1"/>
                </a:solidFill>
                <a:latin typeface="+mn-lt"/>
                <a:cs typeface="Arial" panose="020B0604020202020204" pitchFamily="34" charset="0"/>
              </a:rPr>
              <a:t>Gem som  - Gennemse - Komprimeringsindstillinger. </a:t>
            </a:r>
            <a:r>
              <a:rPr lang="da-DK" sz="900" b="0" baseline="0" noProof="1">
                <a:solidFill>
                  <a:schemeClr val="tx1"/>
                </a:solidFill>
                <a:latin typeface="+mn-lt"/>
                <a:cs typeface="Arial" panose="020B0604020202020204" pitchFamily="34" charset="0"/>
              </a:rPr>
              <a:t>Sørg dog for ikke at gemme under 150 ppi. </a:t>
            </a:r>
          </a:p>
        </p:txBody>
      </p:sp>
      <p:sp>
        <p:nvSpPr>
          <p:cNvPr id="13" name="Text Box 48"/>
          <p:cNvSpPr txBox="1">
            <a:spLocks noChangeArrowheads="1"/>
          </p:cNvSpPr>
          <p:nvPr userDrawn="1"/>
        </p:nvSpPr>
        <p:spPr bwMode="auto">
          <a:xfrm>
            <a:off x="9116078" y="1959811"/>
            <a:ext cx="2285301" cy="3565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kern="1200" spc="300" noProof="1">
                <a:solidFill>
                  <a:schemeClr val="tx1"/>
                </a:solidFill>
                <a:latin typeface="Arial" charset="0"/>
                <a:ea typeface="+mn-ea"/>
                <a:cs typeface="Arial" panose="020B0604020202020204" pitchFamily="34" charset="0"/>
              </a:rPr>
              <a:t>INDSÆT BILLEDE</a:t>
            </a:r>
          </a:p>
          <a:p>
            <a:pPr eaLnBrk="1" hangingPunct="1">
              <a:lnSpc>
                <a:spcPct val="90000"/>
              </a:lnSpc>
              <a:spcAft>
                <a:spcPts val="600"/>
              </a:spcAft>
              <a:defRPr/>
            </a:pPr>
            <a:br>
              <a:rPr lang="da-DK" sz="1100" b="1" kern="1200" noProof="1">
                <a:solidFill>
                  <a:schemeClr val="tx1"/>
                </a:solidFill>
                <a:latin typeface="Arial" charset="0"/>
                <a:ea typeface="+mn-ea"/>
                <a:cs typeface="Arial" panose="020B0604020202020204" pitchFamily="34" charset="0"/>
              </a:rPr>
            </a:br>
            <a:r>
              <a:rPr lang="da-DK" sz="900" b="0" kern="1200" noProof="1">
                <a:solidFill>
                  <a:schemeClr val="tx1"/>
                </a:solidFill>
                <a:latin typeface="Arial" charset="0"/>
                <a:ea typeface="+mn-ea"/>
                <a:cs typeface="Arial" panose="020B0604020202020204" pitchFamily="34" charset="0"/>
              </a:rPr>
              <a:t>På layouts med billedholder: Klik på ikon og vælg </a:t>
            </a:r>
            <a:r>
              <a:rPr lang="da-DK" sz="900" b="1" kern="1200" noProof="1">
                <a:solidFill>
                  <a:schemeClr val="tx1"/>
                </a:solidFill>
                <a:latin typeface="Arial" charset="0"/>
                <a:ea typeface="+mn-ea"/>
                <a:cs typeface="Arial" panose="020B0604020202020204" pitchFamily="34" charset="0"/>
              </a:rPr>
              <a:t>Indsæt</a:t>
            </a:r>
          </a:p>
          <a:p>
            <a:pPr eaLnBrk="1" hangingPunct="1">
              <a:lnSpc>
                <a:spcPct val="90000"/>
              </a:lnSpc>
              <a:spcAft>
                <a:spcPts val="600"/>
              </a:spcAft>
              <a:defRPr/>
            </a:pPr>
            <a:r>
              <a:rPr lang="da-DK" sz="900" b="0" kern="1200" noProof="1">
                <a:solidFill>
                  <a:schemeClr val="tx1"/>
                </a:solidFill>
                <a:latin typeface="Arial" charset="0"/>
                <a:ea typeface="+mn-ea"/>
                <a:cs typeface="Arial" panose="020B0604020202020204" pitchFamily="34" charset="0"/>
              </a:rPr>
              <a:t>Teksten ”Klik her, hvis du vil udskifte billedet” bliver ikke vist i din præsentation.  </a:t>
            </a:r>
          </a:p>
          <a:p>
            <a:pPr eaLnBrk="1" hangingPunct="1">
              <a:lnSpc>
                <a:spcPct val="90000"/>
              </a:lnSpc>
              <a:spcAft>
                <a:spcPts val="600"/>
              </a:spcAft>
              <a:defRPr/>
            </a:pPr>
            <a:endParaRPr lang="da-DK" sz="1000" b="1" noProof="1">
              <a:solidFill>
                <a:schemeClr val="tx1"/>
              </a:solidFill>
              <a:latin typeface="+mj-lt"/>
              <a:cs typeface="Arial" panose="020B0604020202020204" pitchFamily="34" charset="0"/>
            </a:endParaRPr>
          </a:p>
          <a:p>
            <a:pPr eaLnBrk="1" hangingPunct="1">
              <a:lnSpc>
                <a:spcPct val="90000"/>
              </a:lnSpc>
              <a:spcAft>
                <a:spcPts val="600"/>
              </a:spcAft>
              <a:defRPr/>
            </a:pPr>
            <a:r>
              <a:rPr lang="da-DK" sz="1000" b="1" spc="300" noProof="1">
                <a:solidFill>
                  <a:schemeClr val="tx1"/>
                </a:solidFill>
                <a:latin typeface="+mn-lt"/>
                <a:cs typeface="Arial" panose="020B0604020202020204" pitchFamily="34" charset="0"/>
              </a:rPr>
              <a:t>BESKÆR BILLEDE</a:t>
            </a:r>
          </a:p>
          <a:p>
            <a:pPr eaLnBrk="1" hangingPunct="1">
              <a:lnSpc>
                <a:spcPct val="90000"/>
              </a:lnSpc>
              <a:spcAft>
                <a:spcPts val="600"/>
              </a:spcAft>
              <a:defRPr/>
            </a:pPr>
            <a:br>
              <a:rPr lang="da-DK" sz="1000" b="1" noProof="1">
                <a:solidFill>
                  <a:schemeClr val="tx1"/>
                </a:solidFill>
                <a:latin typeface="+mj-lt"/>
                <a:cs typeface="Arial" panose="020B0604020202020204" pitchFamily="34" charset="0"/>
              </a:rPr>
            </a:br>
            <a:r>
              <a:rPr lang="da-DK" sz="900" b="1" kern="1200" noProof="1">
                <a:solidFill>
                  <a:schemeClr val="tx1"/>
                </a:solidFill>
                <a:latin typeface="Arial" charset="0"/>
                <a:ea typeface="+mn-ea"/>
                <a:cs typeface="Arial" panose="020B0604020202020204" pitchFamily="34" charset="0"/>
              </a:rPr>
              <a:t>1</a:t>
            </a:r>
            <a:r>
              <a:rPr lang="da-DK" sz="900" b="0" kern="1200" noProof="1">
                <a:solidFill>
                  <a:schemeClr val="tx1"/>
                </a:solidFill>
                <a:latin typeface="Arial" charset="0"/>
                <a:ea typeface="+mn-ea"/>
                <a:cs typeface="Arial" panose="020B0604020202020204" pitchFamily="34" charset="0"/>
              </a:rPr>
              <a:t>. Klik </a:t>
            </a:r>
            <a:r>
              <a:rPr lang="da-DK" sz="900" b="1" kern="1200" noProof="1">
                <a:solidFill>
                  <a:schemeClr val="tx1"/>
                </a:solidFill>
                <a:latin typeface="Arial" charset="0"/>
                <a:ea typeface="+mn-ea"/>
                <a:cs typeface="Arial" panose="020B0604020202020204" pitchFamily="34" charset="0"/>
              </a:rPr>
              <a:t>Beskær</a:t>
            </a:r>
            <a:r>
              <a:rPr lang="da-DK" sz="900" b="0" kern="1200" noProof="1">
                <a:solidFill>
                  <a:schemeClr val="tx1"/>
                </a:solidFill>
                <a:latin typeface="Arial" charset="0"/>
                <a:ea typeface="+mn-ea"/>
                <a:cs typeface="Arial" panose="020B0604020202020204" pitchFamily="34" charset="0"/>
              </a:rPr>
              <a:t> </a:t>
            </a:r>
            <a:r>
              <a:rPr lang="da-DK" sz="900" b="0" i="1" kern="1200" noProof="1">
                <a:solidFill>
                  <a:schemeClr val="tx1"/>
                </a:solidFill>
                <a:latin typeface="Arial" charset="0"/>
                <a:ea typeface="+mn-ea"/>
                <a:cs typeface="Arial" panose="020B0604020202020204" pitchFamily="34" charset="0"/>
              </a:rPr>
              <a:t>(højreklik på billedet og tryk på ikonet som er vist til højre) </a:t>
            </a:r>
            <a:r>
              <a:rPr lang="da-DK" sz="900" b="0" kern="1200" noProof="1">
                <a:solidFill>
                  <a:schemeClr val="tx1"/>
                </a:solidFill>
                <a:latin typeface="Arial" charset="0"/>
                <a:ea typeface="+mn-ea"/>
                <a:cs typeface="Arial" panose="020B0604020202020204" pitchFamily="34" charset="0"/>
              </a:rPr>
              <a:t>for at ændre billedets fokus/størrelse</a:t>
            </a:r>
          </a:p>
          <a:p>
            <a:pPr eaLnBrk="1" hangingPunct="1">
              <a:lnSpc>
                <a:spcPct val="90000"/>
              </a:lnSpc>
              <a:spcAft>
                <a:spcPts val="600"/>
              </a:spcAft>
              <a:defRPr/>
            </a:pPr>
            <a:r>
              <a:rPr lang="da-DK" sz="900" b="1" kern="1200" noProof="1">
                <a:solidFill>
                  <a:schemeClr val="tx1"/>
                </a:solidFill>
                <a:latin typeface="Arial" charset="0"/>
                <a:ea typeface="+mn-ea"/>
                <a:cs typeface="Arial" panose="020B0604020202020204" pitchFamily="34" charset="0"/>
              </a:rPr>
              <a:t>2. </a:t>
            </a:r>
            <a:r>
              <a:rPr lang="da-DK" sz="900" b="0" kern="1200" noProof="1">
                <a:solidFill>
                  <a:schemeClr val="tx1"/>
                </a:solidFill>
                <a:latin typeface="Arial" charset="0"/>
                <a:ea typeface="+mn-ea"/>
                <a:cs typeface="Arial" panose="020B0604020202020204" pitchFamily="34" charset="0"/>
              </a:rPr>
              <a:t>Ønsker du at skalere billedet </a:t>
            </a:r>
            <a:r>
              <a:rPr lang="da-DK" sz="900" i="1" kern="1200" noProof="1">
                <a:solidFill>
                  <a:schemeClr val="tx1"/>
                </a:solidFill>
                <a:latin typeface="Arial" charset="0"/>
                <a:ea typeface="+mn-ea"/>
                <a:cs typeface="Arial" panose="020B0604020202020204" pitchFamily="34" charset="0"/>
              </a:rPr>
              <a:t>(ændre billedets størrelse uden at ændre dets proportioner)</a:t>
            </a:r>
            <a:r>
              <a:rPr lang="da-DK" sz="900" b="0" i="1" kern="1200" noProof="1">
                <a:solidFill>
                  <a:schemeClr val="tx1"/>
                </a:solidFill>
                <a:latin typeface="Arial" charset="0"/>
                <a:ea typeface="+mn-ea"/>
                <a:cs typeface="Arial" panose="020B0604020202020204" pitchFamily="34" charset="0"/>
              </a:rPr>
              <a:t>, </a:t>
            </a:r>
            <a:r>
              <a:rPr lang="da-DK" sz="900" b="0" kern="1200" noProof="1">
                <a:solidFill>
                  <a:schemeClr val="tx1"/>
                </a:solidFill>
                <a:latin typeface="Arial" charset="0"/>
                <a:ea typeface="+mn-ea"/>
                <a:cs typeface="Arial" panose="020B0604020202020204" pitchFamily="34" charset="0"/>
              </a:rPr>
              <a:t>så hold </a:t>
            </a:r>
            <a:r>
              <a:rPr lang="da-DK" sz="900" b="1" kern="1200" noProof="1">
                <a:solidFill>
                  <a:schemeClr val="tx1"/>
                </a:solidFill>
                <a:latin typeface="Arial" charset="0"/>
                <a:ea typeface="+mn-ea"/>
                <a:cs typeface="Arial" panose="020B0604020202020204" pitchFamily="34" charset="0"/>
              </a:rPr>
              <a:t>SHIFT</a:t>
            </a:r>
            <a:r>
              <a:rPr lang="da-DK" sz="900" b="0" kern="1200" noProof="1">
                <a:solidFill>
                  <a:schemeClr val="tx1"/>
                </a:solidFill>
                <a:latin typeface="Arial" charset="0"/>
                <a:ea typeface="+mn-ea"/>
                <a:cs typeface="Arial" panose="020B0604020202020204" pitchFamily="34" charset="0"/>
              </a:rPr>
              <a:t>-knappen nede, mens du trækker i billedets hjørner</a:t>
            </a:r>
          </a:p>
          <a:p>
            <a:pPr eaLnBrk="1" hangingPunct="1">
              <a:lnSpc>
                <a:spcPct val="90000"/>
              </a:lnSpc>
              <a:spcAft>
                <a:spcPts val="600"/>
              </a:spcAft>
              <a:defRPr/>
            </a:pPr>
            <a:r>
              <a:rPr lang="da-DK" sz="900" b="1" kern="1200" noProof="1">
                <a:solidFill>
                  <a:schemeClr val="tx1"/>
                </a:solidFill>
                <a:latin typeface="Arial" charset="0"/>
                <a:ea typeface="+mn-ea"/>
                <a:cs typeface="Arial" panose="020B0604020202020204" pitchFamily="34" charset="0"/>
              </a:rPr>
              <a:t>3. </a:t>
            </a:r>
            <a:r>
              <a:rPr lang="da-DK" sz="900" b="0" kern="1200" noProof="1">
                <a:solidFill>
                  <a:schemeClr val="tx1"/>
                </a:solidFill>
                <a:latin typeface="Arial" charset="0"/>
                <a:ea typeface="+mn-ea"/>
                <a:cs typeface="Arial" panose="020B0604020202020204" pitchFamily="34" charset="0"/>
              </a:rPr>
              <a:t>Højreklik på billedet og vælg </a:t>
            </a:r>
            <a:r>
              <a:rPr lang="da-DK" sz="900" b="1" kern="1200" noProof="1">
                <a:solidFill>
                  <a:schemeClr val="tx1"/>
                </a:solidFill>
                <a:latin typeface="Arial" charset="0"/>
                <a:ea typeface="+mn-ea"/>
                <a:cs typeface="Arial" panose="020B0604020202020204" pitchFamily="34" charset="0"/>
              </a:rPr>
              <a:t>Placer bagerst</a:t>
            </a:r>
          </a:p>
          <a:p>
            <a:pPr eaLnBrk="1" hangingPunct="1">
              <a:lnSpc>
                <a:spcPct val="90000"/>
              </a:lnSpc>
              <a:spcAft>
                <a:spcPts val="600"/>
              </a:spcAft>
              <a:defRPr/>
            </a:pPr>
            <a:r>
              <a:rPr lang="da-DK" sz="900" b="1" kern="1200" noProof="1">
                <a:solidFill>
                  <a:schemeClr val="tx1"/>
                </a:solidFill>
                <a:latin typeface="Arial" charset="0"/>
                <a:ea typeface="+mn-ea"/>
                <a:cs typeface="Arial" panose="020B0604020202020204" pitchFamily="34" charset="0"/>
              </a:rPr>
              <a:t>Tip: </a:t>
            </a:r>
            <a:r>
              <a:rPr lang="da-DK" sz="900" b="0" kern="1200" noProof="1">
                <a:solidFill>
                  <a:schemeClr val="tx1"/>
                </a:solidFill>
                <a:latin typeface="Arial" charset="0"/>
                <a:ea typeface="+mn-ea"/>
                <a:cs typeface="Arial" panose="020B0604020202020204" pitchFamily="34" charset="0"/>
              </a:rPr>
              <a:t>Hvis du sletter billedet og indsætter et nyt, kan billedet lægge sig foran tekst og grafik. Hvis dette sker, skal du vælge billedet, højreklikke og vælge </a:t>
            </a:r>
            <a:r>
              <a:rPr lang="da-DK" sz="900" b="1" kern="1200" noProof="1">
                <a:solidFill>
                  <a:schemeClr val="tx1"/>
                </a:solidFill>
                <a:latin typeface="Arial" charset="0"/>
                <a:ea typeface="+mn-ea"/>
                <a:cs typeface="Arial" panose="020B0604020202020204" pitchFamily="34" charset="0"/>
              </a:rPr>
              <a:t>Placer bagerst</a:t>
            </a:r>
          </a:p>
        </p:txBody>
      </p:sp>
      <p:sp>
        <p:nvSpPr>
          <p:cNvPr id="15" name="Text Box 48"/>
          <p:cNvSpPr txBox="1">
            <a:spLocks noChangeArrowheads="1"/>
          </p:cNvSpPr>
          <p:nvPr userDrawn="1"/>
        </p:nvSpPr>
        <p:spPr bwMode="auto">
          <a:xfrm>
            <a:off x="9116078" y="5936014"/>
            <a:ext cx="2517848" cy="58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Aft>
                <a:spcPts val="600"/>
              </a:spcAft>
              <a:defRPr/>
            </a:pPr>
            <a:r>
              <a:rPr lang="da-DK" sz="1000" b="1" spc="300" noProof="1">
                <a:solidFill>
                  <a:schemeClr val="tx1"/>
                </a:solidFill>
                <a:latin typeface="+mn-lt"/>
                <a:cs typeface="Arial" panose="020B0604020202020204" pitchFamily="34" charset="0"/>
              </a:rPr>
              <a:t>MERE INFORMATION</a:t>
            </a:r>
          </a:p>
          <a:p>
            <a:pPr eaLnBrk="1" hangingPunct="1">
              <a:lnSpc>
                <a:spcPct val="90000"/>
              </a:lnSpc>
              <a:spcAft>
                <a:spcPts val="600"/>
              </a:spcAft>
              <a:defRPr/>
            </a:pPr>
            <a:br>
              <a:rPr lang="da-DK" sz="900" b="1" noProof="1">
                <a:solidFill>
                  <a:schemeClr val="tx1"/>
                </a:solidFill>
                <a:latin typeface="+mn-lt"/>
                <a:cs typeface="Arial" panose="020B0604020202020204" pitchFamily="34" charset="0"/>
              </a:rPr>
            </a:br>
            <a:r>
              <a:rPr lang="da-DK" sz="900" b="0" noProof="1">
                <a:solidFill>
                  <a:schemeClr val="tx1"/>
                </a:solidFill>
                <a:latin typeface="+mn-lt"/>
                <a:cs typeface="Arial" panose="020B0604020202020204" pitchFamily="34" charset="0"/>
              </a:rPr>
              <a:t>Se</a:t>
            </a:r>
            <a:r>
              <a:rPr lang="da-DK" sz="900" b="0" baseline="0" noProof="1">
                <a:solidFill>
                  <a:schemeClr val="tx1"/>
                </a:solidFill>
                <a:latin typeface="+mn-lt"/>
                <a:cs typeface="Arial" panose="020B0604020202020204" pitchFamily="34" charset="0"/>
              </a:rPr>
              <a:t> designguiden</a:t>
            </a:r>
            <a:r>
              <a:rPr lang="da-DK" sz="900" b="0" noProof="1">
                <a:solidFill>
                  <a:schemeClr val="tx1"/>
                </a:solidFill>
                <a:latin typeface="+mn-lt"/>
                <a:cs typeface="Arial" panose="020B0604020202020204" pitchFamily="34" charset="0"/>
              </a:rPr>
              <a:t> på</a:t>
            </a:r>
            <a:br>
              <a:rPr lang="da-DK" sz="900" b="0" baseline="0" noProof="1">
                <a:solidFill>
                  <a:schemeClr val="tx1"/>
                </a:solidFill>
                <a:latin typeface="+mn-lt"/>
                <a:cs typeface="Arial" panose="020B0604020202020204" pitchFamily="34" charset="0"/>
              </a:rPr>
            </a:br>
            <a:r>
              <a:rPr lang="da-DK" sz="900" b="0" kern="1200" baseline="0" dirty="0">
                <a:solidFill>
                  <a:schemeClr val="tx1"/>
                </a:solidFill>
                <a:effectLst/>
                <a:latin typeface="Arial" charset="0"/>
                <a:ea typeface="Calibri" panose="020F0502020204030204" pitchFamily="34" charset="0"/>
                <a:cs typeface="Times New Roman" panose="02020603050405020304" pitchFamily="18" charset="0"/>
                <a:hlinkClick r:id="rId2"/>
              </a:rPr>
              <a:t>www.design.aau.dk/skabeloner/powerpoint</a:t>
            </a:r>
            <a:endParaRPr lang="da-DK" sz="900" b="0" noProof="1">
              <a:solidFill>
                <a:schemeClr val="accent4"/>
              </a:solidFill>
              <a:latin typeface="+mj-lt"/>
              <a:cs typeface="Arial" panose="020B0604020202020204" pitchFamily="34" charset="0"/>
            </a:endParaRPr>
          </a:p>
        </p:txBody>
      </p:sp>
      <p:sp>
        <p:nvSpPr>
          <p:cNvPr id="16" name="Text Box 48"/>
          <p:cNvSpPr txBox="1">
            <a:spLocks noChangeArrowheads="1"/>
          </p:cNvSpPr>
          <p:nvPr userDrawn="1"/>
        </p:nvSpPr>
        <p:spPr bwMode="auto">
          <a:xfrm>
            <a:off x="3428374" y="1959811"/>
            <a:ext cx="2327618" cy="344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330" rtl="0" eaLnBrk="1" fontAlgn="auto" latinLnBrk="0" hangingPunct="1">
              <a:lnSpc>
                <a:spcPct val="100000"/>
              </a:lnSpc>
              <a:spcBef>
                <a:spcPts val="0"/>
              </a:spcBef>
              <a:spcAft>
                <a:spcPts val="600"/>
              </a:spcAft>
              <a:buClrTx/>
              <a:buSzTx/>
              <a:buFontTx/>
              <a:buNone/>
              <a:tabLst/>
              <a:defRPr/>
            </a:pPr>
            <a:r>
              <a:rPr lang="da-DK" sz="1000" b="1" kern="1200" spc="300" noProof="1">
                <a:solidFill>
                  <a:schemeClr val="tx1"/>
                </a:solidFill>
                <a:latin typeface="+mn-lt"/>
                <a:ea typeface="+mn-ea"/>
                <a:cs typeface="Arial" panose="020B0604020202020204" pitchFamily="34" charset="0"/>
              </a:rPr>
              <a:t>LAV NYT DIAS/SLIDE </a:t>
            </a:r>
            <a:r>
              <a:rPr lang="da-DK" sz="900" b="0" kern="1200" spc="0" noProof="1">
                <a:solidFill>
                  <a:schemeClr val="tx1"/>
                </a:solidFill>
                <a:latin typeface="Arial" charset="0"/>
                <a:ea typeface="+mn-ea"/>
                <a:cs typeface="Arial" panose="020B0604020202020204" pitchFamily="34" charset="0"/>
              </a:rPr>
              <a:t>(HHV. 2010- + 2013- OG 2016-VERSION)</a:t>
            </a:r>
          </a:p>
          <a:p>
            <a:pPr marL="0" marR="0" lvl="0" indent="0" algn="l" defTabSz="914330" rtl="0" eaLnBrk="1" fontAlgn="auto" latinLnBrk="0" hangingPunct="1">
              <a:lnSpc>
                <a:spcPct val="100000"/>
              </a:lnSpc>
              <a:spcBef>
                <a:spcPts val="0"/>
              </a:spcBef>
              <a:spcAft>
                <a:spcPts val="600"/>
              </a:spcAft>
              <a:buClrTx/>
              <a:buSzTx/>
              <a:buFontTx/>
              <a:buNone/>
              <a:tabLst/>
              <a:defRPr/>
            </a:pPr>
            <a:r>
              <a:rPr lang="da-DK" sz="900" b="0" kern="1200" spc="0" noProof="1">
                <a:solidFill>
                  <a:schemeClr val="tx1"/>
                </a:solidFill>
                <a:latin typeface="Arial" charset="0"/>
                <a:ea typeface="+mn-ea"/>
                <a:cs typeface="Arial" panose="020B0604020202020204" pitchFamily="34" charset="0"/>
              </a:rPr>
              <a:t> </a:t>
            </a:r>
            <a:br>
              <a:rPr lang="da-DK" sz="800" b="1" kern="1200" noProof="1">
                <a:solidFill>
                  <a:schemeClr val="tx1"/>
                </a:solidFill>
                <a:latin typeface="Arial" charset="0"/>
                <a:ea typeface="+mn-ea"/>
                <a:cs typeface="Arial" panose="020B0604020202020204" pitchFamily="34" charset="0"/>
              </a:rPr>
            </a:br>
            <a:r>
              <a:rPr lang="da-DK" altLang="da-DK" sz="900" b="1" kern="1200" noProof="1">
                <a:solidFill>
                  <a:schemeClr val="tx1"/>
                </a:solidFill>
                <a:latin typeface="Arial" charset="0"/>
                <a:ea typeface="+mn-ea"/>
                <a:cs typeface="Arial" panose="020B0604020202020204" pitchFamily="34" charset="0"/>
              </a:rPr>
              <a:t>1. </a:t>
            </a:r>
            <a:r>
              <a:rPr lang="da-DK" altLang="da-DK" sz="900" kern="1200" noProof="1">
                <a:solidFill>
                  <a:schemeClr val="tx1"/>
                </a:solidFill>
                <a:latin typeface="Arial" charset="0"/>
                <a:ea typeface="+mn-ea"/>
                <a:cs typeface="Arial" panose="020B0604020202020204" pitchFamily="34" charset="0"/>
              </a:rPr>
              <a:t>Klik på </a:t>
            </a:r>
            <a:r>
              <a:rPr lang="da-DK" altLang="da-DK" sz="900" b="1" kern="1200" noProof="1">
                <a:solidFill>
                  <a:schemeClr val="tx1"/>
                </a:solidFill>
                <a:latin typeface="Arial" charset="0"/>
                <a:ea typeface="+mn-ea"/>
                <a:cs typeface="Arial" panose="020B0604020202020204" pitchFamily="34" charset="0"/>
              </a:rPr>
              <a:t>Startside/Hjem</a:t>
            </a:r>
          </a:p>
          <a:p>
            <a:pPr eaLnBrk="1" hangingPunct="1">
              <a:lnSpc>
                <a:spcPct val="100000"/>
              </a:lnSpc>
              <a:spcAft>
                <a:spcPts val="600"/>
              </a:spcAft>
              <a:defRPr/>
            </a:pPr>
            <a:r>
              <a:rPr lang="da-DK" altLang="da-DK" sz="900" b="1" noProof="1">
                <a:solidFill>
                  <a:schemeClr val="tx1"/>
                </a:solidFill>
                <a:latin typeface="+mn-lt"/>
                <a:cs typeface="Arial" panose="020B0604020202020204" pitchFamily="34" charset="0"/>
              </a:rPr>
              <a:t>2.</a:t>
            </a:r>
            <a:r>
              <a:rPr lang="da-DK" altLang="da-DK" sz="900" b="1" baseline="0" noProof="1">
                <a:solidFill>
                  <a:schemeClr val="tx1"/>
                </a:solidFill>
                <a:latin typeface="+mn-lt"/>
                <a:cs typeface="Arial" panose="020B0604020202020204" pitchFamily="34" charset="0"/>
              </a:rPr>
              <a:t> </a:t>
            </a:r>
            <a:r>
              <a:rPr lang="da-DK" altLang="da-DK" sz="900" baseline="0" noProof="1">
                <a:solidFill>
                  <a:schemeClr val="tx1"/>
                </a:solidFill>
                <a:latin typeface="+mn-lt"/>
                <a:cs typeface="Arial" panose="020B0604020202020204" pitchFamily="34" charset="0"/>
              </a:rPr>
              <a:t>Under knappen </a:t>
            </a:r>
            <a:r>
              <a:rPr lang="da-DK" altLang="da-DK" sz="900" b="1" baseline="0" noProof="1">
                <a:solidFill>
                  <a:schemeClr val="tx1"/>
                </a:solidFill>
                <a:latin typeface="+mn-lt"/>
                <a:cs typeface="Arial" panose="020B0604020202020204" pitchFamily="34" charset="0"/>
              </a:rPr>
              <a:t>Nyt dias/Nyt slide</a:t>
            </a:r>
            <a:r>
              <a:rPr lang="da-DK" altLang="da-DK" sz="900" baseline="0" noProof="1">
                <a:solidFill>
                  <a:schemeClr val="tx1"/>
                </a:solidFill>
                <a:latin typeface="+mn-lt"/>
                <a:cs typeface="Arial" panose="020B0604020202020204" pitchFamily="34" charset="0"/>
              </a:rPr>
              <a:t>. Klik på øverste del af knappen for at oprette i et dias/slide magen til det markerede. Klik på nederste del for at se et udvalg af mulige layoutvalg med AAU-design. </a:t>
            </a:r>
          </a:p>
          <a:p>
            <a:pPr eaLnBrk="1" hangingPunct="1">
              <a:spcAft>
                <a:spcPts val="600"/>
              </a:spcAft>
              <a:defRPr/>
            </a:pPr>
            <a:endParaRPr lang="da-DK" altLang="da-DK" sz="900" baseline="0" noProof="1">
              <a:solidFill>
                <a:schemeClr val="tx1"/>
              </a:solidFill>
              <a:latin typeface="+mn-lt"/>
              <a:cs typeface="Arial" panose="020B0604020202020204" pitchFamily="34" charset="0"/>
            </a:endParaRPr>
          </a:p>
          <a:p>
            <a:pPr eaLnBrk="1" hangingPunct="1">
              <a:lnSpc>
                <a:spcPct val="90000"/>
              </a:lnSpc>
              <a:spcAft>
                <a:spcPts val="0"/>
              </a:spcAft>
              <a:defRPr/>
            </a:pPr>
            <a:r>
              <a:rPr lang="da-DK" sz="1000" b="1" kern="1200" spc="300" noProof="1">
                <a:solidFill>
                  <a:schemeClr val="tx1"/>
                </a:solidFill>
                <a:latin typeface="Arial" charset="0"/>
                <a:ea typeface="+mn-ea"/>
                <a:cs typeface="Arial" panose="020B0604020202020204" pitchFamily="34" charset="0"/>
              </a:rPr>
              <a:t>GITTER- OG HJÆLPELINJER</a:t>
            </a:r>
          </a:p>
          <a:p>
            <a:pPr eaLnBrk="1" hangingPunct="1">
              <a:lnSpc>
                <a:spcPct val="90000"/>
              </a:lnSpc>
              <a:spcAft>
                <a:spcPts val="0"/>
              </a:spcAft>
              <a:defRPr/>
            </a:pPr>
            <a:endParaRPr lang="da-DK" sz="1000" b="1" kern="1200" spc="300" noProof="1">
              <a:solidFill>
                <a:schemeClr val="tx1"/>
              </a:solidFill>
              <a:latin typeface="Arial" charset="0"/>
              <a:ea typeface="+mn-ea"/>
              <a:cs typeface="Arial" panose="020B0604020202020204" pitchFamily="34" charset="0"/>
            </a:endParaRPr>
          </a:p>
          <a:p>
            <a:pPr eaLnBrk="1" hangingPunct="1">
              <a:lnSpc>
                <a:spcPct val="90000"/>
              </a:lnSpc>
              <a:spcAft>
                <a:spcPts val="600"/>
              </a:spcAft>
              <a:defRPr/>
            </a:pPr>
            <a:r>
              <a:rPr lang="da-DK" sz="900" b="0" kern="1200" noProof="1">
                <a:solidFill>
                  <a:schemeClr val="tx1"/>
                </a:solidFill>
                <a:latin typeface="Arial" charset="0"/>
                <a:ea typeface="+mn-ea"/>
                <a:cs typeface="Arial" panose="020B0604020202020204" pitchFamily="34" charset="0"/>
              </a:rPr>
              <a:t>For at få et ensartet udtryk i vores præsentationer er der</a:t>
            </a:r>
            <a:r>
              <a:rPr lang="da-DK" sz="900" b="0" kern="1200" baseline="0" noProof="1">
                <a:solidFill>
                  <a:schemeClr val="tx1"/>
                </a:solidFill>
                <a:latin typeface="Arial" charset="0"/>
                <a:ea typeface="+mn-ea"/>
                <a:cs typeface="Arial" panose="020B0604020202020204" pitchFamily="34" charset="0"/>
              </a:rPr>
              <a:t> guidelines i form af </a:t>
            </a:r>
            <a:r>
              <a:rPr lang="da-DK" sz="900" b="1" kern="1200" baseline="0" noProof="1">
                <a:solidFill>
                  <a:schemeClr val="tx1"/>
                </a:solidFill>
                <a:latin typeface="Arial" charset="0"/>
                <a:ea typeface="+mn-ea"/>
                <a:cs typeface="Arial" panose="020B0604020202020204" pitchFamily="34" charset="0"/>
              </a:rPr>
              <a:t>Hjælpelinjer. </a:t>
            </a:r>
            <a:r>
              <a:rPr lang="da-DK" sz="900" b="0" kern="1200" baseline="0" noProof="1">
                <a:solidFill>
                  <a:schemeClr val="tx1"/>
                </a:solidFill>
                <a:latin typeface="Arial" charset="0"/>
                <a:ea typeface="+mn-ea"/>
                <a:cs typeface="Arial" panose="020B0604020202020204" pitchFamily="34" charset="0"/>
              </a:rPr>
              <a:t>For at se disse: </a:t>
            </a:r>
            <a:endParaRPr lang="da-DK" sz="900" b="0" kern="1200" noProof="1">
              <a:solidFill>
                <a:schemeClr val="tx1"/>
              </a:solidFill>
              <a:latin typeface="Arial" charset="0"/>
              <a:ea typeface="+mn-ea"/>
              <a:cs typeface="Arial" panose="020B0604020202020204" pitchFamily="34" charset="0"/>
            </a:endParaRPr>
          </a:p>
          <a:p>
            <a:pPr eaLnBrk="1" hangingPunct="1">
              <a:lnSpc>
                <a:spcPct val="90000"/>
              </a:lnSpc>
              <a:spcAft>
                <a:spcPts val="600"/>
              </a:spcAft>
              <a:defRPr/>
            </a:pPr>
            <a:r>
              <a:rPr lang="da-DK" sz="900" b="1" kern="1200" noProof="1">
                <a:solidFill>
                  <a:schemeClr val="tx1"/>
                </a:solidFill>
                <a:latin typeface="Arial" charset="0"/>
                <a:ea typeface="+mn-ea"/>
                <a:cs typeface="Arial" panose="020B0604020202020204" pitchFamily="34" charset="0"/>
              </a:rPr>
              <a:t>1. </a:t>
            </a:r>
            <a:r>
              <a:rPr lang="da-DK" sz="900" b="0" kern="1200" noProof="1">
                <a:solidFill>
                  <a:schemeClr val="tx1"/>
                </a:solidFill>
                <a:latin typeface="Arial" charset="0"/>
                <a:ea typeface="+mn-ea"/>
                <a:cs typeface="Arial" panose="020B0604020202020204" pitchFamily="34" charset="0"/>
              </a:rPr>
              <a:t>Klik på </a:t>
            </a:r>
            <a:r>
              <a:rPr lang="da-DK" sz="900" b="1" kern="1200" noProof="1">
                <a:solidFill>
                  <a:schemeClr val="tx1"/>
                </a:solidFill>
                <a:latin typeface="Arial" charset="0"/>
                <a:ea typeface="+mn-ea"/>
                <a:cs typeface="Arial" panose="020B0604020202020204" pitchFamily="34" charset="0"/>
              </a:rPr>
              <a:t>Vis</a:t>
            </a:r>
          </a:p>
          <a:p>
            <a:pPr eaLnBrk="1" hangingPunct="1">
              <a:lnSpc>
                <a:spcPct val="90000"/>
              </a:lnSpc>
              <a:spcAft>
                <a:spcPts val="600"/>
              </a:spcAft>
              <a:defRPr/>
            </a:pPr>
            <a:r>
              <a:rPr lang="da-DK" sz="900" b="1" kern="1200" noProof="1">
                <a:solidFill>
                  <a:schemeClr val="tx1"/>
                </a:solidFill>
                <a:latin typeface="Arial" charset="0"/>
                <a:ea typeface="+mn-ea"/>
                <a:cs typeface="Arial" panose="020B0604020202020204" pitchFamily="34" charset="0"/>
              </a:rPr>
              <a:t>2. </a:t>
            </a:r>
            <a:r>
              <a:rPr lang="da-DK" sz="900" b="0" kern="1200" noProof="1">
                <a:solidFill>
                  <a:schemeClr val="tx1"/>
                </a:solidFill>
                <a:latin typeface="Arial" charset="0"/>
                <a:ea typeface="+mn-ea"/>
                <a:cs typeface="Arial" panose="020B0604020202020204" pitchFamily="34" charset="0"/>
              </a:rPr>
              <a:t>Vælg </a:t>
            </a:r>
            <a:r>
              <a:rPr lang="da-DK" sz="900" b="1" kern="1200" noProof="1">
                <a:solidFill>
                  <a:schemeClr val="tx1"/>
                </a:solidFill>
                <a:latin typeface="Arial" charset="0"/>
                <a:ea typeface="+mn-ea"/>
                <a:cs typeface="Arial" panose="020B0604020202020204" pitchFamily="34" charset="0"/>
              </a:rPr>
              <a:t>Gitterlinjer</a:t>
            </a:r>
            <a:r>
              <a:rPr lang="da-DK" sz="900" b="0" kern="1200" noProof="1">
                <a:solidFill>
                  <a:schemeClr val="tx1"/>
                </a:solidFill>
                <a:latin typeface="Arial" charset="0"/>
                <a:ea typeface="+mn-ea"/>
                <a:cs typeface="Arial" panose="020B0604020202020204" pitchFamily="34" charset="0"/>
              </a:rPr>
              <a:t> og/eller </a:t>
            </a:r>
            <a:r>
              <a:rPr lang="da-DK" sz="900" b="1" kern="1200" noProof="1">
                <a:solidFill>
                  <a:schemeClr val="tx1"/>
                </a:solidFill>
                <a:latin typeface="Arial" charset="0"/>
                <a:ea typeface="+mn-ea"/>
                <a:cs typeface="Arial" panose="020B0604020202020204" pitchFamily="34" charset="0"/>
              </a:rPr>
              <a:t>Hjælpelinjer</a:t>
            </a:r>
          </a:p>
          <a:p>
            <a:pPr eaLnBrk="1" hangingPunct="1">
              <a:lnSpc>
                <a:spcPct val="90000"/>
              </a:lnSpc>
              <a:spcAft>
                <a:spcPts val="600"/>
              </a:spcAft>
              <a:defRPr/>
            </a:pPr>
            <a:r>
              <a:rPr lang="da-DK" sz="900" b="1" kern="1200" noProof="1">
                <a:solidFill>
                  <a:srgbClr val="DF6752"/>
                </a:solidFill>
                <a:latin typeface="Arial" charset="0"/>
                <a:ea typeface="+mn-ea"/>
                <a:cs typeface="Arial" panose="020B0604020202020204" pitchFamily="34" charset="0"/>
              </a:rPr>
              <a:t>Tip: </a:t>
            </a:r>
            <a:r>
              <a:rPr lang="da-DK" sz="900" b="0" kern="1200" noProof="1">
                <a:solidFill>
                  <a:srgbClr val="DF6752"/>
                </a:solidFill>
                <a:latin typeface="Arial" charset="0"/>
                <a:ea typeface="+mn-ea"/>
                <a:cs typeface="Arial" panose="020B0604020202020204" pitchFamily="34" charset="0"/>
              </a:rPr>
              <a:t>Tryk </a:t>
            </a:r>
            <a:r>
              <a:rPr lang="da-DK" sz="900" b="1" kern="1200" noProof="1">
                <a:solidFill>
                  <a:srgbClr val="DF6752"/>
                </a:solidFill>
                <a:latin typeface="Arial" charset="0"/>
                <a:ea typeface="+mn-ea"/>
                <a:cs typeface="Arial" panose="020B0604020202020204" pitchFamily="34" charset="0"/>
              </a:rPr>
              <a:t>Alt + F9</a:t>
            </a:r>
            <a:r>
              <a:rPr lang="da-DK" sz="900" b="0" kern="1200" noProof="1">
                <a:solidFill>
                  <a:srgbClr val="DF6752"/>
                </a:solidFill>
                <a:latin typeface="Arial" charset="0"/>
                <a:ea typeface="+mn-ea"/>
                <a:cs typeface="Arial" panose="020B0604020202020204" pitchFamily="34" charset="0"/>
              </a:rPr>
              <a:t> for hurtig visning af hjælpelinjer</a:t>
            </a:r>
          </a:p>
          <a:p>
            <a:pPr eaLnBrk="1" hangingPunct="1">
              <a:spcAft>
                <a:spcPts val="600"/>
              </a:spcAft>
              <a:defRPr/>
            </a:pPr>
            <a:endParaRPr lang="da-DK" altLang="da-DK" sz="900" noProof="1">
              <a:solidFill>
                <a:schemeClr val="tx1"/>
              </a:solidFill>
              <a:latin typeface="+mn-lt"/>
              <a:cs typeface="Arial" panose="020B0604020202020204" pitchFamily="34" charset="0"/>
            </a:endParaRPr>
          </a:p>
        </p:txBody>
      </p:sp>
      <p:pic>
        <p:nvPicPr>
          <p:cNvPr id="18" name="Billede 25"/>
          <p:cNvPicPr>
            <a:picLocks noChangeAspect="1"/>
          </p:cNvPicPr>
          <p:nvPr userDrawn="1"/>
        </p:nvPicPr>
        <p:blipFill>
          <a:blip r:embed="rId3"/>
          <a:stretch>
            <a:fillRect/>
          </a:stretch>
        </p:blipFill>
        <p:spPr>
          <a:xfrm>
            <a:off x="11273427" y="2241762"/>
            <a:ext cx="368254" cy="393946"/>
          </a:xfrm>
          <a:prstGeom prst="rect">
            <a:avLst/>
          </a:prstGeom>
        </p:spPr>
      </p:pic>
      <p:pic>
        <p:nvPicPr>
          <p:cNvPr id="19" name="Billede 36"/>
          <p:cNvPicPr>
            <a:picLocks noChangeAspect="1"/>
          </p:cNvPicPr>
          <p:nvPr userDrawn="1"/>
        </p:nvPicPr>
        <p:blipFill>
          <a:blip r:embed="rId4"/>
          <a:stretch>
            <a:fillRect/>
          </a:stretch>
        </p:blipFill>
        <p:spPr>
          <a:xfrm>
            <a:off x="11265672" y="3658525"/>
            <a:ext cx="416717" cy="397335"/>
          </a:xfrm>
          <a:prstGeom prst="rect">
            <a:avLst/>
          </a:prstGeom>
        </p:spPr>
      </p:pic>
      <p:pic>
        <p:nvPicPr>
          <p:cNvPr id="21" name="Billede 39"/>
          <p:cNvPicPr>
            <a:picLocks noChangeAspect="1"/>
          </p:cNvPicPr>
          <p:nvPr userDrawn="1"/>
        </p:nvPicPr>
        <p:blipFill rotWithShape="1">
          <a:blip r:embed="rId5"/>
          <a:srcRect l="2931" r="60888"/>
          <a:stretch/>
        </p:blipFill>
        <p:spPr>
          <a:xfrm>
            <a:off x="5729521" y="2621888"/>
            <a:ext cx="319516" cy="568784"/>
          </a:xfrm>
          <a:prstGeom prst="rect">
            <a:avLst/>
          </a:prstGeom>
        </p:spPr>
      </p:pic>
      <p:sp>
        <p:nvSpPr>
          <p:cNvPr id="22" name="Rektangel 21"/>
          <p:cNvSpPr/>
          <p:nvPr userDrawn="1"/>
        </p:nvSpPr>
        <p:spPr>
          <a:xfrm>
            <a:off x="509551" y="510317"/>
            <a:ext cx="6096000" cy="1200329"/>
          </a:xfrm>
          <a:prstGeom prst="rect">
            <a:avLst/>
          </a:prstGeom>
        </p:spPr>
        <p:txBody>
          <a:bodyPr>
            <a:spAutoFit/>
          </a:bodyPr>
          <a:lstStyle/>
          <a:p>
            <a:r>
              <a:rPr lang="en-US" sz="3600" b="1" spc="300" dirty="0"/>
              <a:t>BRUGERGUIDE</a:t>
            </a:r>
            <a:br>
              <a:rPr lang="en-US" sz="3600" b="1" spc="300" dirty="0"/>
            </a:br>
            <a:endParaRPr lang="da-DK" sz="3600" b="1" spc="300" dirty="0"/>
          </a:p>
        </p:txBody>
      </p:sp>
    </p:spTree>
    <p:extLst>
      <p:ext uri="{BB962C8B-B14F-4D97-AF65-F5344CB8AC3E}">
        <p14:creationId xmlns:p14="http://schemas.microsoft.com/office/powerpoint/2010/main" val="3666039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ræsentation">
    <p:spTree>
      <p:nvGrpSpPr>
        <p:cNvPr id="1" name=""/>
        <p:cNvGrpSpPr/>
        <p:nvPr/>
      </p:nvGrpSpPr>
      <p:grpSpPr>
        <a:xfrm>
          <a:off x="0" y="0"/>
          <a:ext cx="0" cy="0"/>
          <a:chOff x="0" y="0"/>
          <a:chExt cx="0" cy="0"/>
        </a:xfrm>
      </p:grpSpPr>
      <p:sp>
        <p:nvSpPr>
          <p:cNvPr id="4" name="Picture Placeholder 4"/>
          <p:cNvSpPr>
            <a:spLocks noGrp="1"/>
          </p:cNvSpPr>
          <p:nvPr>
            <p:ph type="pic" sz="quarter" idx="11" hasCustomPrompt="1"/>
          </p:nvPr>
        </p:nvSpPr>
        <p:spPr>
          <a:xfrm>
            <a:off x="0" y="0"/>
            <a:ext cx="1219200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5" name="Title 4"/>
          <p:cNvSpPr>
            <a:spLocks noGrp="1"/>
          </p:cNvSpPr>
          <p:nvPr>
            <p:ph type="title" hasCustomPrompt="1"/>
          </p:nvPr>
        </p:nvSpPr>
        <p:spPr>
          <a:xfrm>
            <a:off x="2441575" y="2676493"/>
            <a:ext cx="7341129" cy="1036319"/>
          </a:xfrm>
          <a:solidFill>
            <a:schemeClr val="bg1"/>
          </a:solidFill>
        </p:spPr>
        <p:txBody>
          <a:bodyPr tIns="108000"/>
          <a:lstStyle>
            <a:lvl1pPr algn="ctr">
              <a:defRPr sz="2800" baseline="0">
                <a:solidFill>
                  <a:schemeClr val="tx1"/>
                </a:solidFill>
              </a:defRPr>
            </a:lvl1pPr>
          </a:lstStyle>
          <a:p>
            <a:r>
              <a:rPr lang="en-US"/>
              <a:t>AALBORG UNIVERSITET</a:t>
            </a:r>
            <a:br>
              <a:rPr lang="en-US"/>
            </a:br>
            <a:r>
              <a:rPr lang="en-US"/>
              <a:t>OVERSKRIFT</a:t>
            </a:r>
            <a:endParaRPr lang="en-US" dirty="0"/>
          </a:p>
        </p:txBody>
      </p:sp>
      <p:sp>
        <p:nvSpPr>
          <p:cNvPr id="3" name="Pladsholder til tekst 2"/>
          <p:cNvSpPr>
            <a:spLocks noGrp="1"/>
          </p:cNvSpPr>
          <p:nvPr>
            <p:ph type="body" sz="quarter" idx="12" hasCustomPrompt="1"/>
          </p:nvPr>
        </p:nvSpPr>
        <p:spPr>
          <a:xfrm>
            <a:off x="2441575" y="3827463"/>
            <a:ext cx="7341129" cy="412750"/>
          </a:xfrm>
          <a:solidFill>
            <a:schemeClr val="bg1"/>
          </a:solidFill>
        </p:spPr>
        <p:txBody>
          <a:bodyPr>
            <a:noAutofit/>
          </a:bodyPr>
          <a:lstStyle>
            <a:lvl1pPr marL="0" indent="0" algn="ctr">
              <a:buFontTx/>
              <a:buNone/>
              <a:defRPr sz="1800" spc="300" baseline="0"/>
            </a:lvl1pPr>
          </a:lstStyle>
          <a:p>
            <a:pPr lvl="0"/>
            <a:r>
              <a:rPr lang="da-DK"/>
              <a:t>AF </a:t>
            </a:r>
            <a:r>
              <a:rPr lang="da-DK" dirty="0"/>
              <a:t>NAVN NAVNESEN</a:t>
            </a:r>
          </a:p>
        </p:txBody>
      </p:sp>
      <p:grpSp>
        <p:nvGrpSpPr>
          <p:cNvPr id="10" name="Gruppe 9"/>
          <p:cNvGrpSpPr/>
          <p:nvPr userDrawn="1"/>
        </p:nvGrpSpPr>
        <p:grpSpPr>
          <a:xfrm>
            <a:off x="5466450" y="6027162"/>
            <a:ext cx="1272706" cy="669100"/>
            <a:chOff x="5387975" y="5659438"/>
            <a:chExt cx="1573213" cy="827087"/>
          </a:xfrm>
        </p:grpSpPr>
        <p:grpSp>
          <p:nvGrpSpPr>
            <p:cNvPr id="11" name="Gruppe 10"/>
            <p:cNvGrpSpPr/>
            <p:nvPr userDrawn="1"/>
          </p:nvGrpSpPr>
          <p:grpSpPr>
            <a:xfrm>
              <a:off x="5387975" y="6407150"/>
              <a:ext cx="1573213" cy="79375"/>
              <a:chOff x="5387975" y="6407150"/>
              <a:chExt cx="1573213" cy="79375"/>
            </a:xfrm>
          </p:grpSpPr>
          <p:sp>
            <p:nvSpPr>
              <p:cNvPr id="16" name="Freeform 29"/>
              <p:cNvSpPr>
                <a:spLocks noEditPoints="1"/>
              </p:cNvSpPr>
              <p:nvPr userDrawn="1"/>
            </p:nvSpPr>
            <p:spPr bwMode="auto">
              <a:xfrm>
                <a:off x="5387975" y="6407150"/>
                <a:ext cx="71438"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7" name="Freeform 30"/>
              <p:cNvSpPr>
                <a:spLocks noEditPoints="1"/>
              </p:cNvSpPr>
              <p:nvPr userDrawn="1"/>
            </p:nvSpPr>
            <p:spPr bwMode="auto">
              <a:xfrm>
                <a:off x="5484813" y="6407150"/>
                <a:ext cx="73025"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8" name="Freeform 31"/>
              <p:cNvSpPr>
                <a:spLocks/>
              </p:cNvSpPr>
              <p:nvPr userDrawn="1"/>
            </p:nvSpPr>
            <p:spPr bwMode="auto">
              <a:xfrm>
                <a:off x="5586413" y="6407150"/>
                <a:ext cx="52388" cy="76200"/>
              </a:xfrm>
              <a:custGeom>
                <a:avLst/>
                <a:gdLst>
                  <a:gd name="T0" fmla="*/ 0 w 16"/>
                  <a:gd name="T1" fmla="*/ 0 h 23"/>
                  <a:gd name="T2" fmla="*/ 0 w 16"/>
                  <a:gd name="T3" fmla="*/ 0 h 23"/>
                  <a:gd name="T4" fmla="*/ 6 w 16"/>
                  <a:gd name="T5" fmla="*/ 0 h 23"/>
                  <a:gd name="T6" fmla="*/ 6 w 16"/>
                  <a:gd name="T7" fmla="*/ 0 h 23"/>
                  <a:gd name="T8" fmla="*/ 6 w 16"/>
                  <a:gd name="T9" fmla="*/ 18 h 23"/>
                  <a:gd name="T10" fmla="*/ 6 w 16"/>
                  <a:gd name="T11" fmla="*/ 18 h 23"/>
                  <a:gd name="T12" fmla="*/ 16 w 16"/>
                  <a:gd name="T13" fmla="*/ 18 h 23"/>
                  <a:gd name="T14" fmla="*/ 16 w 16"/>
                  <a:gd name="T15" fmla="*/ 18 h 23"/>
                  <a:gd name="T16" fmla="*/ 16 w 16"/>
                  <a:gd name="T17" fmla="*/ 23 h 23"/>
                  <a:gd name="T18" fmla="*/ 16 w 16"/>
                  <a:gd name="T19" fmla="*/ 23 h 23"/>
                  <a:gd name="T20" fmla="*/ 0 w 16"/>
                  <a:gd name="T21" fmla="*/ 23 h 23"/>
                  <a:gd name="T22" fmla="*/ 0 w 16"/>
                  <a:gd name="T23" fmla="*/ 23 h 23"/>
                  <a:gd name="T24" fmla="*/ 0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0" y="0"/>
                    </a:moveTo>
                    <a:cubicBezTo>
                      <a:pt x="0" y="0"/>
                      <a:pt x="0" y="0"/>
                      <a:pt x="0" y="0"/>
                    </a:cubicBezTo>
                    <a:cubicBezTo>
                      <a:pt x="6" y="0"/>
                      <a:pt x="6" y="0"/>
                      <a:pt x="6" y="0"/>
                    </a:cubicBezTo>
                    <a:cubicBezTo>
                      <a:pt x="6" y="0"/>
                      <a:pt x="6" y="0"/>
                      <a:pt x="6" y="0"/>
                    </a:cubicBezTo>
                    <a:cubicBezTo>
                      <a:pt x="6" y="18"/>
                      <a:pt x="6" y="18"/>
                      <a:pt x="6" y="18"/>
                    </a:cubicBezTo>
                    <a:cubicBezTo>
                      <a:pt x="6" y="18"/>
                      <a:pt x="6" y="18"/>
                      <a:pt x="6" y="18"/>
                    </a:cubicBezTo>
                    <a:cubicBezTo>
                      <a:pt x="16" y="18"/>
                      <a:pt x="16" y="18"/>
                      <a:pt x="16" y="18"/>
                    </a:cubicBezTo>
                    <a:cubicBezTo>
                      <a:pt x="16" y="18"/>
                      <a:pt x="16" y="18"/>
                      <a:pt x="16" y="18"/>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9" name="Freeform 32"/>
              <p:cNvSpPr>
                <a:spLocks noEditPoints="1"/>
              </p:cNvSpPr>
              <p:nvPr userDrawn="1"/>
            </p:nvSpPr>
            <p:spPr bwMode="auto">
              <a:xfrm>
                <a:off x="5670550" y="6407150"/>
                <a:ext cx="55563" cy="76200"/>
              </a:xfrm>
              <a:custGeom>
                <a:avLst/>
                <a:gdLst>
                  <a:gd name="T0" fmla="*/ 0 w 17"/>
                  <a:gd name="T1" fmla="*/ 0 h 23"/>
                  <a:gd name="T2" fmla="*/ 0 w 17"/>
                  <a:gd name="T3" fmla="*/ 0 h 23"/>
                  <a:gd name="T4" fmla="*/ 9 w 17"/>
                  <a:gd name="T5" fmla="*/ 0 h 23"/>
                  <a:gd name="T6" fmla="*/ 17 w 17"/>
                  <a:gd name="T7" fmla="*/ 6 h 23"/>
                  <a:gd name="T8" fmla="*/ 14 w 17"/>
                  <a:gd name="T9" fmla="*/ 11 h 23"/>
                  <a:gd name="T10" fmla="*/ 14 w 17"/>
                  <a:gd name="T11" fmla="*/ 11 h 23"/>
                  <a:gd name="T12" fmla="*/ 17 w 17"/>
                  <a:gd name="T13" fmla="*/ 17 h 23"/>
                  <a:gd name="T14" fmla="*/ 9 w 17"/>
                  <a:gd name="T15" fmla="*/ 23 h 23"/>
                  <a:gd name="T16" fmla="*/ 0 w 17"/>
                  <a:gd name="T17" fmla="*/ 23 h 23"/>
                  <a:gd name="T18" fmla="*/ 0 w 17"/>
                  <a:gd name="T19" fmla="*/ 23 h 23"/>
                  <a:gd name="T20" fmla="*/ 0 w 17"/>
                  <a:gd name="T21" fmla="*/ 0 h 23"/>
                  <a:gd name="T22" fmla="*/ 8 w 17"/>
                  <a:gd name="T23" fmla="*/ 9 h 23"/>
                  <a:gd name="T24" fmla="*/ 11 w 17"/>
                  <a:gd name="T25" fmla="*/ 7 h 23"/>
                  <a:gd name="T26" fmla="*/ 8 w 17"/>
                  <a:gd name="T27" fmla="*/ 5 h 23"/>
                  <a:gd name="T28" fmla="*/ 6 w 17"/>
                  <a:gd name="T29" fmla="*/ 5 h 23"/>
                  <a:gd name="T30" fmla="*/ 6 w 17"/>
                  <a:gd name="T31" fmla="*/ 5 h 23"/>
                  <a:gd name="T32" fmla="*/ 6 w 17"/>
                  <a:gd name="T33" fmla="*/ 9 h 23"/>
                  <a:gd name="T34" fmla="*/ 6 w 17"/>
                  <a:gd name="T35" fmla="*/ 9 h 23"/>
                  <a:gd name="T36" fmla="*/ 8 w 17"/>
                  <a:gd name="T37" fmla="*/ 9 h 23"/>
                  <a:gd name="T38" fmla="*/ 6 w 17"/>
                  <a:gd name="T39" fmla="*/ 19 h 23"/>
                  <a:gd name="T40" fmla="*/ 9 w 17"/>
                  <a:gd name="T41" fmla="*/ 19 h 23"/>
                  <a:gd name="T42" fmla="*/ 11 w 17"/>
                  <a:gd name="T43" fmla="*/ 16 h 23"/>
                  <a:gd name="T44" fmla="*/ 9 w 17"/>
                  <a:gd name="T45" fmla="*/ 14 h 23"/>
                  <a:gd name="T46" fmla="*/ 6 w 17"/>
                  <a:gd name="T47" fmla="*/ 14 h 23"/>
                  <a:gd name="T48" fmla="*/ 6 w 17"/>
                  <a:gd name="T49" fmla="*/ 14 h 23"/>
                  <a:gd name="T50" fmla="*/ 6 w 17"/>
                  <a:gd name="T51" fmla="*/ 19 h 23"/>
                  <a:gd name="T52" fmla="*/ 6 w 17"/>
                  <a:gd name="T53"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3">
                    <a:moveTo>
                      <a:pt x="0" y="0"/>
                    </a:moveTo>
                    <a:cubicBezTo>
                      <a:pt x="0" y="0"/>
                      <a:pt x="0" y="0"/>
                      <a:pt x="0" y="0"/>
                    </a:cubicBezTo>
                    <a:cubicBezTo>
                      <a:pt x="9" y="0"/>
                      <a:pt x="9" y="0"/>
                      <a:pt x="9" y="0"/>
                    </a:cubicBezTo>
                    <a:cubicBezTo>
                      <a:pt x="15" y="0"/>
                      <a:pt x="17" y="3"/>
                      <a:pt x="17" y="6"/>
                    </a:cubicBezTo>
                    <a:cubicBezTo>
                      <a:pt x="17" y="9"/>
                      <a:pt x="16" y="10"/>
                      <a:pt x="14" y="11"/>
                    </a:cubicBezTo>
                    <a:cubicBezTo>
                      <a:pt x="14" y="11"/>
                      <a:pt x="14" y="11"/>
                      <a:pt x="14" y="11"/>
                    </a:cubicBezTo>
                    <a:cubicBezTo>
                      <a:pt x="16" y="12"/>
                      <a:pt x="17" y="14"/>
                      <a:pt x="17" y="17"/>
                    </a:cubicBezTo>
                    <a:cubicBezTo>
                      <a:pt x="17" y="21"/>
                      <a:pt x="14" y="23"/>
                      <a:pt x="9" y="23"/>
                    </a:cubicBezTo>
                    <a:cubicBezTo>
                      <a:pt x="0" y="23"/>
                      <a:pt x="0" y="23"/>
                      <a:pt x="0" y="23"/>
                    </a:cubicBezTo>
                    <a:cubicBezTo>
                      <a:pt x="0" y="23"/>
                      <a:pt x="0" y="23"/>
                      <a:pt x="0" y="23"/>
                    </a:cubicBezTo>
                    <a:lnTo>
                      <a:pt x="0" y="0"/>
                    </a:lnTo>
                    <a:close/>
                    <a:moveTo>
                      <a:pt x="8" y="9"/>
                    </a:moveTo>
                    <a:cubicBezTo>
                      <a:pt x="10" y="9"/>
                      <a:pt x="11" y="9"/>
                      <a:pt x="11" y="7"/>
                    </a:cubicBezTo>
                    <a:cubicBezTo>
                      <a:pt x="11" y="5"/>
                      <a:pt x="10" y="5"/>
                      <a:pt x="8" y="5"/>
                    </a:cubicBezTo>
                    <a:cubicBezTo>
                      <a:pt x="6" y="5"/>
                      <a:pt x="6" y="5"/>
                      <a:pt x="6" y="5"/>
                    </a:cubicBezTo>
                    <a:cubicBezTo>
                      <a:pt x="6" y="5"/>
                      <a:pt x="6" y="5"/>
                      <a:pt x="6" y="5"/>
                    </a:cubicBezTo>
                    <a:cubicBezTo>
                      <a:pt x="6" y="9"/>
                      <a:pt x="6" y="9"/>
                      <a:pt x="6" y="9"/>
                    </a:cubicBezTo>
                    <a:cubicBezTo>
                      <a:pt x="6" y="9"/>
                      <a:pt x="6" y="9"/>
                      <a:pt x="6" y="9"/>
                    </a:cubicBezTo>
                    <a:lnTo>
                      <a:pt x="8" y="9"/>
                    </a:lnTo>
                    <a:close/>
                    <a:moveTo>
                      <a:pt x="6" y="19"/>
                    </a:moveTo>
                    <a:cubicBezTo>
                      <a:pt x="9" y="19"/>
                      <a:pt x="9" y="19"/>
                      <a:pt x="9" y="19"/>
                    </a:cubicBezTo>
                    <a:cubicBezTo>
                      <a:pt x="10" y="19"/>
                      <a:pt x="11" y="18"/>
                      <a:pt x="11" y="16"/>
                    </a:cubicBezTo>
                    <a:cubicBezTo>
                      <a:pt x="11" y="15"/>
                      <a:pt x="10" y="14"/>
                      <a:pt x="9" y="14"/>
                    </a:cubicBezTo>
                    <a:cubicBezTo>
                      <a:pt x="6" y="14"/>
                      <a:pt x="6" y="14"/>
                      <a:pt x="6" y="14"/>
                    </a:cubicBezTo>
                    <a:cubicBezTo>
                      <a:pt x="6" y="14"/>
                      <a:pt x="6" y="14"/>
                      <a:pt x="6" y="14"/>
                    </a:cubicBezTo>
                    <a:cubicBezTo>
                      <a:pt x="6" y="19"/>
                      <a:pt x="6" y="19"/>
                      <a:pt x="6" y="19"/>
                    </a:cubicBezTo>
                    <a:cubicBezTo>
                      <a:pt x="6" y="19"/>
                      <a:pt x="6" y="19"/>
                      <a:pt x="6" y="19"/>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0" name="Freeform 33"/>
              <p:cNvSpPr>
                <a:spLocks noEditPoints="1"/>
              </p:cNvSpPr>
              <p:nvPr userDrawn="1"/>
            </p:nvSpPr>
            <p:spPr bwMode="auto">
              <a:xfrm>
                <a:off x="5759450" y="6407150"/>
                <a:ext cx="58738" cy="79375"/>
              </a:xfrm>
              <a:custGeom>
                <a:avLst/>
                <a:gdLst>
                  <a:gd name="T0" fmla="*/ 0 w 18"/>
                  <a:gd name="T1" fmla="*/ 18 h 24"/>
                  <a:gd name="T2" fmla="*/ 0 w 18"/>
                  <a:gd name="T3" fmla="*/ 12 h 24"/>
                  <a:gd name="T4" fmla="*/ 0 w 18"/>
                  <a:gd name="T5" fmla="*/ 5 h 24"/>
                  <a:gd name="T6" fmla="*/ 9 w 18"/>
                  <a:gd name="T7" fmla="*/ 0 h 24"/>
                  <a:gd name="T8" fmla="*/ 18 w 18"/>
                  <a:gd name="T9" fmla="*/ 5 h 24"/>
                  <a:gd name="T10" fmla="*/ 18 w 18"/>
                  <a:gd name="T11" fmla="*/ 12 h 24"/>
                  <a:gd name="T12" fmla="*/ 18 w 18"/>
                  <a:gd name="T13" fmla="*/ 18 h 24"/>
                  <a:gd name="T14" fmla="*/ 9 w 18"/>
                  <a:gd name="T15" fmla="*/ 24 h 24"/>
                  <a:gd name="T16" fmla="*/ 0 w 18"/>
                  <a:gd name="T17" fmla="*/ 18 h 24"/>
                  <a:gd name="T18" fmla="*/ 12 w 18"/>
                  <a:gd name="T19" fmla="*/ 16 h 24"/>
                  <a:gd name="T20" fmla="*/ 12 w 18"/>
                  <a:gd name="T21" fmla="*/ 12 h 24"/>
                  <a:gd name="T22" fmla="*/ 12 w 18"/>
                  <a:gd name="T23" fmla="*/ 7 h 24"/>
                  <a:gd name="T24" fmla="*/ 9 w 18"/>
                  <a:gd name="T25" fmla="*/ 5 h 24"/>
                  <a:gd name="T26" fmla="*/ 6 w 18"/>
                  <a:gd name="T27" fmla="*/ 7 h 24"/>
                  <a:gd name="T28" fmla="*/ 6 w 18"/>
                  <a:gd name="T29" fmla="*/ 12 h 24"/>
                  <a:gd name="T30" fmla="*/ 6 w 18"/>
                  <a:gd name="T31" fmla="*/ 16 h 24"/>
                  <a:gd name="T32" fmla="*/ 9 w 18"/>
                  <a:gd name="T33" fmla="*/ 18 h 24"/>
                  <a:gd name="T34" fmla="*/ 12 w 18"/>
                  <a:gd name="T3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4">
                    <a:moveTo>
                      <a:pt x="0" y="18"/>
                    </a:moveTo>
                    <a:cubicBezTo>
                      <a:pt x="0" y="16"/>
                      <a:pt x="0" y="15"/>
                      <a:pt x="0" y="12"/>
                    </a:cubicBezTo>
                    <a:cubicBezTo>
                      <a:pt x="0" y="9"/>
                      <a:pt x="0" y="7"/>
                      <a:pt x="0" y="5"/>
                    </a:cubicBezTo>
                    <a:cubicBezTo>
                      <a:pt x="2" y="2"/>
                      <a:pt x="5" y="0"/>
                      <a:pt x="9" y="0"/>
                    </a:cubicBezTo>
                    <a:cubicBezTo>
                      <a:pt x="13" y="0"/>
                      <a:pt x="17" y="2"/>
                      <a:pt x="18" y="5"/>
                    </a:cubicBezTo>
                    <a:cubicBezTo>
                      <a:pt x="18" y="7"/>
                      <a:pt x="18" y="9"/>
                      <a:pt x="18" y="12"/>
                    </a:cubicBezTo>
                    <a:cubicBezTo>
                      <a:pt x="18" y="15"/>
                      <a:pt x="18" y="16"/>
                      <a:pt x="18" y="18"/>
                    </a:cubicBezTo>
                    <a:cubicBezTo>
                      <a:pt x="17" y="22"/>
                      <a:pt x="13" y="24"/>
                      <a:pt x="9" y="24"/>
                    </a:cubicBezTo>
                    <a:cubicBezTo>
                      <a:pt x="5" y="24"/>
                      <a:pt x="2" y="22"/>
                      <a:pt x="0" y="18"/>
                    </a:cubicBezTo>
                    <a:close/>
                    <a:moveTo>
                      <a:pt x="12" y="16"/>
                    </a:moveTo>
                    <a:cubicBezTo>
                      <a:pt x="12" y="16"/>
                      <a:pt x="12" y="14"/>
                      <a:pt x="12" y="12"/>
                    </a:cubicBezTo>
                    <a:cubicBezTo>
                      <a:pt x="12" y="9"/>
                      <a:pt x="12" y="8"/>
                      <a:pt x="12"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2" y="16"/>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1" name="Freeform 34"/>
              <p:cNvSpPr>
                <a:spLocks noEditPoints="1"/>
              </p:cNvSpPr>
              <p:nvPr userDrawn="1"/>
            </p:nvSpPr>
            <p:spPr bwMode="auto">
              <a:xfrm>
                <a:off x="5849938" y="6407150"/>
                <a:ext cx="61913" cy="76200"/>
              </a:xfrm>
              <a:custGeom>
                <a:avLst/>
                <a:gdLst>
                  <a:gd name="T0" fmla="*/ 13 w 19"/>
                  <a:gd name="T1" fmla="*/ 23 h 23"/>
                  <a:gd name="T2" fmla="*/ 12 w 19"/>
                  <a:gd name="T3" fmla="*/ 23 h 23"/>
                  <a:gd name="T4" fmla="*/ 9 w 19"/>
                  <a:gd name="T5" fmla="*/ 15 h 23"/>
                  <a:gd name="T6" fmla="*/ 7 w 19"/>
                  <a:gd name="T7" fmla="*/ 15 h 23"/>
                  <a:gd name="T8" fmla="*/ 6 w 19"/>
                  <a:gd name="T9" fmla="*/ 15 h 23"/>
                  <a:gd name="T10" fmla="*/ 6 w 19"/>
                  <a:gd name="T11" fmla="*/ 23 h 23"/>
                  <a:gd name="T12" fmla="*/ 6 w 19"/>
                  <a:gd name="T13" fmla="*/ 23 h 23"/>
                  <a:gd name="T14" fmla="*/ 1 w 19"/>
                  <a:gd name="T15" fmla="*/ 23 h 23"/>
                  <a:gd name="T16" fmla="*/ 0 w 19"/>
                  <a:gd name="T17" fmla="*/ 23 h 23"/>
                  <a:gd name="T18" fmla="*/ 0 w 19"/>
                  <a:gd name="T19" fmla="*/ 0 h 23"/>
                  <a:gd name="T20" fmla="*/ 1 w 19"/>
                  <a:gd name="T21" fmla="*/ 0 h 23"/>
                  <a:gd name="T22" fmla="*/ 10 w 19"/>
                  <a:gd name="T23" fmla="*/ 0 h 23"/>
                  <a:gd name="T24" fmla="*/ 19 w 19"/>
                  <a:gd name="T25" fmla="*/ 8 h 23"/>
                  <a:gd name="T26" fmla="*/ 15 w 19"/>
                  <a:gd name="T27" fmla="*/ 14 h 23"/>
                  <a:gd name="T28" fmla="*/ 19 w 19"/>
                  <a:gd name="T29" fmla="*/ 23 h 23"/>
                  <a:gd name="T30" fmla="*/ 19 w 19"/>
                  <a:gd name="T31" fmla="*/ 23 h 23"/>
                  <a:gd name="T32" fmla="*/ 13 w 19"/>
                  <a:gd name="T33" fmla="*/ 23 h 23"/>
                  <a:gd name="T34" fmla="*/ 13 w 19"/>
                  <a:gd name="T35" fmla="*/ 8 h 23"/>
                  <a:gd name="T36" fmla="*/ 10 w 19"/>
                  <a:gd name="T37" fmla="*/ 5 h 23"/>
                  <a:gd name="T38" fmla="*/ 7 w 19"/>
                  <a:gd name="T39" fmla="*/ 5 h 23"/>
                  <a:gd name="T40" fmla="*/ 6 w 19"/>
                  <a:gd name="T41" fmla="*/ 5 h 23"/>
                  <a:gd name="T42" fmla="*/ 6 w 19"/>
                  <a:gd name="T43" fmla="*/ 10 h 23"/>
                  <a:gd name="T44" fmla="*/ 7 w 19"/>
                  <a:gd name="T45" fmla="*/ 10 h 23"/>
                  <a:gd name="T46" fmla="*/ 10 w 19"/>
                  <a:gd name="T47" fmla="*/ 10 h 23"/>
                  <a:gd name="T48" fmla="*/ 13 w 19"/>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3">
                    <a:moveTo>
                      <a:pt x="13" y="23"/>
                    </a:moveTo>
                    <a:cubicBezTo>
                      <a:pt x="13" y="23"/>
                      <a:pt x="12" y="23"/>
                      <a:pt x="12" y="23"/>
                    </a:cubicBezTo>
                    <a:cubicBezTo>
                      <a:pt x="9" y="15"/>
                      <a:pt x="9" y="15"/>
                      <a:pt x="9" y="15"/>
                    </a:cubicBezTo>
                    <a:cubicBezTo>
                      <a:pt x="7" y="15"/>
                      <a:pt x="7" y="15"/>
                      <a:pt x="7" y="15"/>
                    </a:cubicBezTo>
                    <a:cubicBezTo>
                      <a:pt x="7" y="15"/>
                      <a:pt x="6" y="15"/>
                      <a:pt x="6" y="15"/>
                    </a:cubicBezTo>
                    <a:cubicBezTo>
                      <a:pt x="6" y="23"/>
                      <a:pt x="6" y="23"/>
                      <a:pt x="6" y="23"/>
                    </a:cubicBezTo>
                    <a:cubicBezTo>
                      <a:pt x="6" y="23"/>
                      <a:pt x="6" y="23"/>
                      <a:pt x="6" y="23"/>
                    </a:cubicBezTo>
                    <a:cubicBezTo>
                      <a:pt x="1" y="23"/>
                      <a:pt x="1" y="23"/>
                      <a:pt x="1" y="23"/>
                    </a:cubicBezTo>
                    <a:cubicBezTo>
                      <a:pt x="1" y="23"/>
                      <a:pt x="0" y="23"/>
                      <a:pt x="0" y="23"/>
                    </a:cubicBezTo>
                    <a:cubicBezTo>
                      <a:pt x="0" y="0"/>
                      <a:pt x="0" y="0"/>
                      <a:pt x="0" y="0"/>
                    </a:cubicBezTo>
                    <a:cubicBezTo>
                      <a:pt x="0" y="0"/>
                      <a:pt x="1" y="0"/>
                      <a:pt x="1" y="0"/>
                    </a:cubicBezTo>
                    <a:cubicBezTo>
                      <a:pt x="10" y="0"/>
                      <a:pt x="10" y="0"/>
                      <a:pt x="10" y="0"/>
                    </a:cubicBezTo>
                    <a:cubicBezTo>
                      <a:pt x="16" y="0"/>
                      <a:pt x="19" y="3"/>
                      <a:pt x="19" y="8"/>
                    </a:cubicBezTo>
                    <a:cubicBezTo>
                      <a:pt x="19" y="10"/>
                      <a:pt x="17" y="13"/>
                      <a:pt x="15" y="14"/>
                    </a:cubicBezTo>
                    <a:cubicBezTo>
                      <a:pt x="19" y="23"/>
                      <a:pt x="19" y="23"/>
                      <a:pt x="19" y="23"/>
                    </a:cubicBezTo>
                    <a:cubicBezTo>
                      <a:pt x="19" y="23"/>
                      <a:pt x="19" y="23"/>
                      <a:pt x="19" y="23"/>
                    </a:cubicBezTo>
                    <a:lnTo>
                      <a:pt x="13" y="23"/>
                    </a:lnTo>
                    <a:close/>
                    <a:moveTo>
                      <a:pt x="13" y="8"/>
                    </a:moveTo>
                    <a:cubicBezTo>
                      <a:pt x="13" y="6"/>
                      <a:pt x="12" y="5"/>
                      <a:pt x="10" y="5"/>
                    </a:cubicBezTo>
                    <a:cubicBezTo>
                      <a:pt x="7" y="5"/>
                      <a:pt x="7" y="5"/>
                      <a:pt x="7" y="5"/>
                    </a:cubicBezTo>
                    <a:cubicBezTo>
                      <a:pt x="7" y="5"/>
                      <a:pt x="6" y="5"/>
                      <a:pt x="6" y="5"/>
                    </a:cubicBezTo>
                    <a:cubicBezTo>
                      <a:pt x="6" y="10"/>
                      <a:pt x="6" y="10"/>
                      <a:pt x="6" y="10"/>
                    </a:cubicBezTo>
                    <a:cubicBezTo>
                      <a:pt x="6" y="10"/>
                      <a:pt x="7" y="10"/>
                      <a:pt x="7" y="10"/>
                    </a:cubicBezTo>
                    <a:cubicBezTo>
                      <a:pt x="10" y="10"/>
                      <a:pt x="10" y="10"/>
                      <a:pt x="10" y="10"/>
                    </a:cubicBezTo>
                    <a:cubicBezTo>
                      <a:pt x="12" y="10"/>
                      <a:pt x="13" y="9"/>
                      <a:pt x="13"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2" name="Freeform 35"/>
              <p:cNvSpPr>
                <a:spLocks/>
              </p:cNvSpPr>
              <p:nvPr userDrawn="1"/>
            </p:nvSpPr>
            <p:spPr bwMode="auto">
              <a:xfrm>
                <a:off x="5942013" y="6407150"/>
                <a:ext cx="61913" cy="79375"/>
              </a:xfrm>
              <a:custGeom>
                <a:avLst/>
                <a:gdLst>
                  <a:gd name="T0" fmla="*/ 0 w 19"/>
                  <a:gd name="T1" fmla="*/ 12 h 24"/>
                  <a:gd name="T2" fmla="*/ 1 w 19"/>
                  <a:gd name="T3" fmla="*/ 5 h 24"/>
                  <a:gd name="T4" fmla="*/ 9 w 19"/>
                  <a:gd name="T5" fmla="*/ 0 h 24"/>
                  <a:gd name="T6" fmla="*/ 18 w 19"/>
                  <a:gd name="T7" fmla="*/ 5 h 24"/>
                  <a:gd name="T8" fmla="*/ 18 w 19"/>
                  <a:gd name="T9" fmla="*/ 5 h 24"/>
                  <a:gd name="T10" fmla="*/ 13 w 19"/>
                  <a:gd name="T11" fmla="*/ 7 h 24"/>
                  <a:gd name="T12" fmla="*/ 13 w 19"/>
                  <a:gd name="T13" fmla="*/ 7 h 24"/>
                  <a:gd name="T14" fmla="*/ 9 w 19"/>
                  <a:gd name="T15" fmla="*/ 5 h 24"/>
                  <a:gd name="T16" fmla="*/ 6 w 19"/>
                  <a:gd name="T17" fmla="*/ 7 h 24"/>
                  <a:gd name="T18" fmla="*/ 6 w 19"/>
                  <a:gd name="T19" fmla="*/ 12 h 24"/>
                  <a:gd name="T20" fmla="*/ 6 w 19"/>
                  <a:gd name="T21" fmla="*/ 16 h 24"/>
                  <a:gd name="T22" fmla="*/ 9 w 19"/>
                  <a:gd name="T23" fmla="*/ 18 h 24"/>
                  <a:gd name="T24" fmla="*/ 13 w 19"/>
                  <a:gd name="T25" fmla="*/ 17 h 24"/>
                  <a:gd name="T26" fmla="*/ 13 w 19"/>
                  <a:gd name="T27" fmla="*/ 15 h 24"/>
                  <a:gd name="T28" fmla="*/ 13 w 19"/>
                  <a:gd name="T29" fmla="*/ 15 h 24"/>
                  <a:gd name="T30" fmla="*/ 10 w 19"/>
                  <a:gd name="T31" fmla="*/ 15 h 24"/>
                  <a:gd name="T32" fmla="*/ 10 w 19"/>
                  <a:gd name="T33" fmla="*/ 14 h 24"/>
                  <a:gd name="T34" fmla="*/ 10 w 19"/>
                  <a:gd name="T35" fmla="*/ 11 h 24"/>
                  <a:gd name="T36" fmla="*/ 10 w 19"/>
                  <a:gd name="T37" fmla="*/ 10 h 24"/>
                  <a:gd name="T38" fmla="*/ 18 w 19"/>
                  <a:gd name="T39" fmla="*/ 10 h 24"/>
                  <a:gd name="T40" fmla="*/ 19 w 19"/>
                  <a:gd name="T41" fmla="*/ 11 h 24"/>
                  <a:gd name="T42" fmla="*/ 19 w 19"/>
                  <a:gd name="T43" fmla="*/ 12 h 24"/>
                  <a:gd name="T44" fmla="*/ 18 w 19"/>
                  <a:gd name="T45" fmla="*/ 18 h 24"/>
                  <a:gd name="T46" fmla="*/ 9 w 19"/>
                  <a:gd name="T47" fmla="*/ 24 h 24"/>
                  <a:gd name="T48" fmla="*/ 1 w 19"/>
                  <a:gd name="T49" fmla="*/ 18 h 24"/>
                  <a:gd name="T50" fmla="*/ 0 w 19"/>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4">
                    <a:moveTo>
                      <a:pt x="0" y="12"/>
                    </a:moveTo>
                    <a:cubicBezTo>
                      <a:pt x="0" y="9"/>
                      <a:pt x="0" y="7"/>
                      <a:pt x="1" y="5"/>
                    </a:cubicBezTo>
                    <a:cubicBezTo>
                      <a:pt x="2" y="2"/>
                      <a:pt x="5" y="0"/>
                      <a:pt x="9" y="0"/>
                    </a:cubicBezTo>
                    <a:cubicBezTo>
                      <a:pt x="14" y="0"/>
                      <a:pt x="16" y="2"/>
                      <a:pt x="18" y="5"/>
                    </a:cubicBezTo>
                    <a:cubicBezTo>
                      <a:pt x="18" y="5"/>
                      <a:pt x="18" y="5"/>
                      <a:pt x="18" y="5"/>
                    </a:cubicBezTo>
                    <a:cubicBezTo>
                      <a:pt x="13" y="7"/>
                      <a:pt x="13" y="7"/>
                      <a:pt x="13" y="7"/>
                    </a:cubicBezTo>
                    <a:cubicBezTo>
                      <a:pt x="13" y="7"/>
                      <a:pt x="13" y="7"/>
                      <a:pt x="13"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3" y="17"/>
                    </a:cubicBezTo>
                    <a:cubicBezTo>
                      <a:pt x="13" y="16"/>
                      <a:pt x="13" y="16"/>
                      <a:pt x="13" y="15"/>
                    </a:cubicBezTo>
                    <a:cubicBezTo>
                      <a:pt x="13" y="15"/>
                      <a:pt x="13" y="15"/>
                      <a:pt x="13" y="15"/>
                    </a:cubicBezTo>
                    <a:cubicBezTo>
                      <a:pt x="10" y="15"/>
                      <a:pt x="10" y="15"/>
                      <a:pt x="10" y="15"/>
                    </a:cubicBezTo>
                    <a:cubicBezTo>
                      <a:pt x="10" y="15"/>
                      <a:pt x="10" y="15"/>
                      <a:pt x="10" y="14"/>
                    </a:cubicBezTo>
                    <a:cubicBezTo>
                      <a:pt x="10" y="11"/>
                      <a:pt x="10" y="11"/>
                      <a:pt x="10" y="11"/>
                    </a:cubicBezTo>
                    <a:cubicBezTo>
                      <a:pt x="10" y="10"/>
                      <a:pt x="10" y="10"/>
                      <a:pt x="10" y="10"/>
                    </a:cubicBezTo>
                    <a:cubicBezTo>
                      <a:pt x="18" y="10"/>
                      <a:pt x="18" y="10"/>
                      <a:pt x="18" y="10"/>
                    </a:cubicBezTo>
                    <a:cubicBezTo>
                      <a:pt x="18" y="10"/>
                      <a:pt x="19" y="10"/>
                      <a:pt x="19" y="11"/>
                    </a:cubicBezTo>
                    <a:cubicBezTo>
                      <a:pt x="19" y="12"/>
                      <a:pt x="19" y="12"/>
                      <a:pt x="19" y="12"/>
                    </a:cubicBezTo>
                    <a:cubicBezTo>
                      <a:pt x="19" y="15"/>
                      <a:pt x="18" y="16"/>
                      <a:pt x="18" y="18"/>
                    </a:cubicBezTo>
                    <a:cubicBezTo>
                      <a:pt x="17" y="22"/>
                      <a:pt x="14" y="24"/>
                      <a:pt x="9" y="24"/>
                    </a:cubicBezTo>
                    <a:cubicBezTo>
                      <a:pt x="5" y="24"/>
                      <a:pt x="2" y="22"/>
                      <a:pt x="1" y="18"/>
                    </a:cubicBezTo>
                    <a:cubicBezTo>
                      <a:pt x="0" y="16"/>
                      <a:pt x="0" y="15"/>
                      <a:pt x="0" y="12"/>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3" name="Freeform 36"/>
              <p:cNvSpPr>
                <a:spLocks/>
              </p:cNvSpPr>
              <p:nvPr userDrawn="1"/>
            </p:nvSpPr>
            <p:spPr bwMode="auto">
              <a:xfrm>
                <a:off x="6081713" y="6407150"/>
                <a:ext cx="61913" cy="79375"/>
              </a:xfrm>
              <a:custGeom>
                <a:avLst/>
                <a:gdLst>
                  <a:gd name="T0" fmla="*/ 0 w 19"/>
                  <a:gd name="T1" fmla="*/ 14 h 24"/>
                  <a:gd name="T2" fmla="*/ 0 w 19"/>
                  <a:gd name="T3" fmla="*/ 0 h 24"/>
                  <a:gd name="T4" fmla="*/ 1 w 19"/>
                  <a:gd name="T5" fmla="*/ 0 h 24"/>
                  <a:gd name="T6" fmla="*/ 6 w 19"/>
                  <a:gd name="T7" fmla="*/ 0 h 24"/>
                  <a:gd name="T8" fmla="*/ 6 w 19"/>
                  <a:gd name="T9" fmla="*/ 0 h 24"/>
                  <a:gd name="T10" fmla="*/ 6 w 19"/>
                  <a:gd name="T11" fmla="*/ 15 h 24"/>
                  <a:gd name="T12" fmla="*/ 10 w 19"/>
                  <a:gd name="T13" fmla="*/ 18 h 24"/>
                  <a:gd name="T14" fmla="*/ 13 w 19"/>
                  <a:gd name="T15" fmla="*/ 15 h 24"/>
                  <a:gd name="T16" fmla="*/ 13 w 19"/>
                  <a:gd name="T17" fmla="*/ 0 h 24"/>
                  <a:gd name="T18" fmla="*/ 13 w 19"/>
                  <a:gd name="T19" fmla="*/ 0 h 24"/>
                  <a:gd name="T20" fmla="*/ 19 w 19"/>
                  <a:gd name="T21" fmla="*/ 0 h 24"/>
                  <a:gd name="T22" fmla="*/ 19 w 19"/>
                  <a:gd name="T23" fmla="*/ 0 h 24"/>
                  <a:gd name="T24" fmla="*/ 19 w 19"/>
                  <a:gd name="T25" fmla="*/ 14 h 24"/>
                  <a:gd name="T26" fmla="*/ 10 w 19"/>
                  <a:gd name="T27" fmla="*/ 24 h 24"/>
                  <a:gd name="T28" fmla="*/ 0 w 19"/>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4">
                    <a:moveTo>
                      <a:pt x="0" y="14"/>
                    </a:moveTo>
                    <a:cubicBezTo>
                      <a:pt x="0" y="0"/>
                      <a:pt x="0" y="0"/>
                      <a:pt x="0" y="0"/>
                    </a:cubicBezTo>
                    <a:cubicBezTo>
                      <a:pt x="0" y="0"/>
                      <a:pt x="1" y="0"/>
                      <a:pt x="1" y="0"/>
                    </a:cubicBezTo>
                    <a:cubicBezTo>
                      <a:pt x="6" y="0"/>
                      <a:pt x="6" y="0"/>
                      <a:pt x="6" y="0"/>
                    </a:cubicBezTo>
                    <a:cubicBezTo>
                      <a:pt x="6" y="0"/>
                      <a:pt x="6" y="0"/>
                      <a:pt x="6" y="0"/>
                    </a:cubicBezTo>
                    <a:cubicBezTo>
                      <a:pt x="6" y="15"/>
                      <a:pt x="6" y="15"/>
                      <a:pt x="6" y="15"/>
                    </a:cubicBezTo>
                    <a:cubicBezTo>
                      <a:pt x="6" y="17"/>
                      <a:pt x="8" y="18"/>
                      <a:pt x="10" y="18"/>
                    </a:cubicBezTo>
                    <a:cubicBezTo>
                      <a:pt x="12" y="18"/>
                      <a:pt x="13" y="17"/>
                      <a:pt x="13" y="15"/>
                    </a:cubicBezTo>
                    <a:cubicBezTo>
                      <a:pt x="13" y="0"/>
                      <a:pt x="13" y="0"/>
                      <a:pt x="13" y="0"/>
                    </a:cubicBezTo>
                    <a:cubicBezTo>
                      <a:pt x="13" y="0"/>
                      <a:pt x="13" y="0"/>
                      <a:pt x="13" y="0"/>
                    </a:cubicBezTo>
                    <a:cubicBezTo>
                      <a:pt x="19" y="0"/>
                      <a:pt x="19" y="0"/>
                      <a:pt x="19" y="0"/>
                    </a:cubicBezTo>
                    <a:cubicBezTo>
                      <a:pt x="19" y="0"/>
                      <a:pt x="19" y="0"/>
                      <a:pt x="19" y="0"/>
                    </a:cubicBezTo>
                    <a:cubicBezTo>
                      <a:pt x="19" y="14"/>
                      <a:pt x="19" y="14"/>
                      <a:pt x="19" y="14"/>
                    </a:cubicBezTo>
                    <a:cubicBezTo>
                      <a:pt x="19" y="20"/>
                      <a:pt x="15" y="24"/>
                      <a:pt x="10" y="24"/>
                    </a:cubicBezTo>
                    <a:cubicBezTo>
                      <a:pt x="4" y="24"/>
                      <a:pt x="0" y="20"/>
                      <a:pt x="0" y="14"/>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4" name="Freeform 37"/>
              <p:cNvSpPr>
                <a:spLocks/>
              </p:cNvSpPr>
              <p:nvPr userDrawn="1"/>
            </p:nvSpPr>
            <p:spPr bwMode="auto">
              <a:xfrm>
                <a:off x="6175375" y="6407150"/>
                <a:ext cx="61913" cy="76200"/>
              </a:xfrm>
              <a:custGeom>
                <a:avLst/>
                <a:gdLst>
                  <a:gd name="T0" fmla="*/ 0 w 19"/>
                  <a:gd name="T1" fmla="*/ 0 h 23"/>
                  <a:gd name="T2" fmla="*/ 1 w 19"/>
                  <a:gd name="T3" fmla="*/ 0 h 23"/>
                  <a:gd name="T4" fmla="*/ 6 w 19"/>
                  <a:gd name="T5" fmla="*/ 0 h 23"/>
                  <a:gd name="T6" fmla="*/ 6 w 19"/>
                  <a:gd name="T7" fmla="*/ 0 h 23"/>
                  <a:gd name="T8" fmla="*/ 13 w 19"/>
                  <a:gd name="T9" fmla="*/ 14 h 23"/>
                  <a:gd name="T10" fmla="*/ 13 w 19"/>
                  <a:gd name="T11" fmla="*/ 14 h 23"/>
                  <a:gd name="T12" fmla="*/ 13 w 19"/>
                  <a:gd name="T13" fmla="*/ 0 h 23"/>
                  <a:gd name="T14" fmla="*/ 14 w 19"/>
                  <a:gd name="T15" fmla="*/ 0 h 23"/>
                  <a:gd name="T16" fmla="*/ 18 w 19"/>
                  <a:gd name="T17" fmla="*/ 0 h 23"/>
                  <a:gd name="T18" fmla="*/ 19 w 19"/>
                  <a:gd name="T19" fmla="*/ 0 h 23"/>
                  <a:gd name="T20" fmla="*/ 19 w 19"/>
                  <a:gd name="T21" fmla="*/ 23 h 23"/>
                  <a:gd name="T22" fmla="*/ 18 w 19"/>
                  <a:gd name="T23" fmla="*/ 23 h 23"/>
                  <a:gd name="T24" fmla="*/ 13 w 19"/>
                  <a:gd name="T25" fmla="*/ 23 h 23"/>
                  <a:gd name="T26" fmla="*/ 13 w 19"/>
                  <a:gd name="T27" fmla="*/ 23 h 23"/>
                  <a:gd name="T28" fmla="*/ 6 w 19"/>
                  <a:gd name="T29" fmla="*/ 10 h 23"/>
                  <a:gd name="T30" fmla="*/ 6 w 19"/>
                  <a:gd name="T31" fmla="*/ 10 h 23"/>
                  <a:gd name="T32" fmla="*/ 6 w 19"/>
                  <a:gd name="T33" fmla="*/ 23 h 23"/>
                  <a:gd name="T34" fmla="*/ 5 w 19"/>
                  <a:gd name="T35" fmla="*/ 23 h 23"/>
                  <a:gd name="T36" fmla="*/ 1 w 19"/>
                  <a:gd name="T37" fmla="*/ 23 h 23"/>
                  <a:gd name="T38" fmla="*/ 0 w 19"/>
                  <a:gd name="T39" fmla="*/ 23 h 23"/>
                  <a:gd name="T40" fmla="*/ 0 w 19"/>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3">
                    <a:moveTo>
                      <a:pt x="0" y="0"/>
                    </a:moveTo>
                    <a:cubicBezTo>
                      <a:pt x="0" y="0"/>
                      <a:pt x="0" y="0"/>
                      <a:pt x="1" y="0"/>
                    </a:cubicBezTo>
                    <a:cubicBezTo>
                      <a:pt x="6" y="0"/>
                      <a:pt x="6" y="0"/>
                      <a:pt x="6" y="0"/>
                    </a:cubicBezTo>
                    <a:cubicBezTo>
                      <a:pt x="6" y="0"/>
                      <a:pt x="6" y="0"/>
                      <a:pt x="6" y="0"/>
                    </a:cubicBezTo>
                    <a:cubicBezTo>
                      <a:pt x="13" y="14"/>
                      <a:pt x="13" y="14"/>
                      <a:pt x="13" y="14"/>
                    </a:cubicBezTo>
                    <a:cubicBezTo>
                      <a:pt x="13" y="14"/>
                      <a:pt x="13" y="14"/>
                      <a:pt x="13" y="14"/>
                    </a:cubicBezTo>
                    <a:cubicBezTo>
                      <a:pt x="13" y="0"/>
                      <a:pt x="13" y="0"/>
                      <a:pt x="13" y="0"/>
                    </a:cubicBezTo>
                    <a:cubicBezTo>
                      <a:pt x="13" y="0"/>
                      <a:pt x="13" y="0"/>
                      <a:pt x="14" y="0"/>
                    </a:cubicBezTo>
                    <a:cubicBezTo>
                      <a:pt x="18" y="0"/>
                      <a:pt x="18" y="0"/>
                      <a:pt x="18" y="0"/>
                    </a:cubicBezTo>
                    <a:cubicBezTo>
                      <a:pt x="19" y="0"/>
                      <a:pt x="19" y="0"/>
                      <a:pt x="19" y="0"/>
                    </a:cubicBezTo>
                    <a:cubicBezTo>
                      <a:pt x="19" y="23"/>
                      <a:pt x="19" y="23"/>
                      <a:pt x="19" y="23"/>
                    </a:cubicBezTo>
                    <a:cubicBezTo>
                      <a:pt x="19" y="23"/>
                      <a:pt x="19" y="23"/>
                      <a:pt x="18" y="23"/>
                    </a:cubicBezTo>
                    <a:cubicBezTo>
                      <a:pt x="13" y="23"/>
                      <a:pt x="13" y="23"/>
                      <a:pt x="13" y="23"/>
                    </a:cubicBezTo>
                    <a:cubicBezTo>
                      <a:pt x="13" y="23"/>
                      <a:pt x="13" y="23"/>
                      <a:pt x="13" y="23"/>
                    </a:cubicBezTo>
                    <a:cubicBezTo>
                      <a:pt x="6" y="10"/>
                      <a:pt x="6" y="10"/>
                      <a:pt x="6" y="10"/>
                    </a:cubicBezTo>
                    <a:cubicBezTo>
                      <a:pt x="6" y="10"/>
                      <a:pt x="6" y="10"/>
                      <a:pt x="6" y="10"/>
                    </a:cubicBezTo>
                    <a:cubicBezTo>
                      <a:pt x="6" y="23"/>
                      <a:pt x="6" y="23"/>
                      <a:pt x="6" y="23"/>
                    </a:cubicBezTo>
                    <a:cubicBezTo>
                      <a:pt x="6" y="23"/>
                      <a:pt x="6" y="23"/>
                      <a:pt x="5"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5" name="Freeform 38"/>
              <p:cNvSpPr>
                <a:spLocks/>
              </p:cNvSpPr>
              <p:nvPr userDrawn="1"/>
            </p:nvSpPr>
            <p:spPr bwMode="auto">
              <a:xfrm>
                <a:off x="6270625"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6" name="Freeform 39"/>
              <p:cNvSpPr>
                <a:spLocks/>
              </p:cNvSpPr>
              <p:nvPr userDrawn="1"/>
            </p:nvSpPr>
            <p:spPr bwMode="auto">
              <a:xfrm>
                <a:off x="6319838" y="6407150"/>
                <a:ext cx="68263" cy="76200"/>
              </a:xfrm>
              <a:custGeom>
                <a:avLst/>
                <a:gdLst>
                  <a:gd name="T0" fmla="*/ 8 w 21"/>
                  <a:gd name="T1" fmla="*/ 23 h 23"/>
                  <a:gd name="T2" fmla="*/ 8 w 21"/>
                  <a:gd name="T3" fmla="*/ 23 h 23"/>
                  <a:gd name="T4" fmla="*/ 0 w 21"/>
                  <a:gd name="T5" fmla="*/ 1 h 23"/>
                  <a:gd name="T6" fmla="*/ 1 w 21"/>
                  <a:gd name="T7" fmla="*/ 0 h 23"/>
                  <a:gd name="T8" fmla="*/ 6 w 21"/>
                  <a:gd name="T9" fmla="*/ 0 h 23"/>
                  <a:gd name="T10" fmla="*/ 7 w 21"/>
                  <a:gd name="T11" fmla="*/ 0 h 23"/>
                  <a:gd name="T12" fmla="*/ 11 w 21"/>
                  <a:gd name="T13" fmla="*/ 14 h 23"/>
                  <a:gd name="T14" fmla="*/ 11 w 21"/>
                  <a:gd name="T15" fmla="*/ 14 h 23"/>
                  <a:gd name="T16" fmla="*/ 15 w 21"/>
                  <a:gd name="T17" fmla="*/ 0 h 23"/>
                  <a:gd name="T18" fmla="*/ 15 w 21"/>
                  <a:gd name="T19" fmla="*/ 0 h 23"/>
                  <a:gd name="T20" fmla="*/ 21 w 21"/>
                  <a:gd name="T21" fmla="*/ 0 h 23"/>
                  <a:gd name="T22" fmla="*/ 21 w 21"/>
                  <a:gd name="T23" fmla="*/ 1 h 23"/>
                  <a:gd name="T24" fmla="*/ 14 w 21"/>
                  <a:gd name="T25" fmla="*/ 23 h 23"/>
                  <a:gd name="T26" fmla="*/ 13 w 21"/>
                  <a:gd name="T27" fmla="*/ 23 h 23"/>
                  <a:gd name="T28" fmla="*/ 8 w 21"/>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3">
                    <a:moveTo>
                      <a:pt x="8" y="23"/>
                    </a:moveTo>
                    <a:cubicBezTo>
                      <a:pt x="8" y="23"/>
                      <a:pt x="8" y="23"/>
                      <a:pt x="8" y="23"/>
                    </a:cubicBezTo>
                    <a:cubicBezTo>
                      <a:pt x="0" y="1"/>
                      <a:pt x="0" y="1"/>
                      <a:pt x="0" y="1"/>
                    </a:cubicBezTo>
                    <a:cubicBezTo>
                      <a:pt x="0" y="0"/>
                      <a:pt x="0" y="0"/>
                      <a:pt x="1" y="0"/>
                    </a:cubicBezTo>
                    <a:cubicBezTo>
                      <a:pt x="6" y="0"/>
                      <a:pt x="6" y="0"/>
                      <a:pt x="6" y="0"/>
                    </a:cubicBezTo>
                    <a:cubicBezTo>
                      <a:pt x="6" y="0"/>
                      <a:pt x="7" y="0"/>
                      <a:pt x="7" y="0"/>
                    </a:cubicBezTo>
                    <a:cubicBezTo>
                      <a:pt x="11" y="14"/>
                      <a:pt x="11" y="14"/>
                      <a:pt x="11" y="14"/>
                    </a:cubicBezTo>
                    <a:cubicBezTo>
                      <a:pt x="11" y="14"/>
                      <a:pt x="11" y="14"/>
                      <a:pt x="11" y="14"/>
                    </a:cubicBezTo>
                    <a:cubicBezTo>
                      <a:pt x="15" y="0"/>
                      <a:pt x="15" y="0"/>
                      <a:pt x="15" y="0"/>
                    </a:cubicBezTo>
                    <a:cubicBezTo>
                      <a:pt x="15" y="0"/>
                      <a:pt x="15" y="0"/>
                      <a:pt x="15" y="0"/>
                    </a:cubicBezTo>
                    <a:cubicBezTo>
                      <a:pt x="21" y="0"/>
                      <a:pt x="21" y="0"/>
                      <a:pt x="21" y="0"/>
                    </a:cubicBezTo>
                    <a:cubicBezTo>
                      <a:pt x="21" y="0"/>
                      <a:pt x="21" y="0"/>
                      <a:pt x="21" y="1"/>
                    </a:cubicBezTo>
                    <a:cubicBezTo>
                      <a:pt x="14" y="23"/>
                      <a:pt x="14" y="23"/>
                      <a:pt x="14" y="23"/>
                    </a:cubicBezTo>
                    <a:cubicBezTo>
                      <a:pt x="14" y="23"/>
                      <a:pt x="13" y="23"/>
                      <a:pt x="13" y="23"/>
                    </a:cubicBezTo>
                    <a:lnTo>
                      <a:pt x="8"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7" name="Freeform 40"/>
              <p:cNvSpPr>
                <a:spLocks/>
              </p:cNvSpPr>
              <p:nvPr userDrawn="1"/>
            </p:nvSpPr>
            <p:spPr bwMode="auto">
              <a:xfrm>
                <a:off x="6416675" y="6407150"/>
                <a:ext cx="52388" cy="76200"/>
              </a:xfrm>
              <a:custGeom>
                <a:avLst/>
                <a:gdLst>
                  <a:gd name="T0" fmla="*/ 0 w 16"/>
                  <a:gd name="T1" fmla="*/ 0 h 23"/>
                  <a:gd name="T2" fmla="*/ 0 w 16"/>
                  <a:gd name="T3" fmla="*/ 0 h 23"/>
                  <a:gd name="T4" fmla="*/ 16 w 16"/>
                  <a:gd name="T5" fmla="*/ 0 h 23"/>
                  <a:gd name="T6" fmla="*/ 16 w 16"/>
                  <a:gd name="T7" fmla="*/ 0 h 23"/>
                  <a:gd name="T8" fmla="*/ 16 w 16"/>
                  <a:gd name="T9" fmla="*/ 5 h 23"/>
                  <a:gd name="T10" fmla="*/ 16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6 w 16"/>
                  <a:gd name="T37" fmla="*/ 18 h 23"/>
                  <a:gd name="T38" fmla="*/ 16 w 16"/>
                  <a:gd name="T39" fmla="*/ 19 h 23"/>
                  <a:gd name="T40" fmla="*/ 16 w 16"/>
                  <a:gd name="T41" fmla="*/ 23 h 23"/>
                  <a:gd name="T42" fmla="*/ 16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6" y="0"/>
                      <a:pt x="16" y="0"/>
                      <a:pt x="16" y="0"/>
                    </a:cubicBezTo>
                    <a:cubicBezTo>
                      <a:pt x="16" y="0"/>
                      <a:pt x="16" y="0"/>
                      <a:pt x="16" y="0"/>
                    </a:cubicBezTo>
                    <a:cubicBezTo>
                      <a:pt x="16" y="5"/>
                      <a:pt x="16" y="5"/>
                      <a:pt x="16" y="5"/>
                    </a:cubicBezTo>
                    <a:cubicBezTo>
                      <a:pt x="16" y="5"/>
                      <a:pt x="16" y="5"/>
                      <a:pt x="16"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6" y="18"/>
                      <a:pt x="16" y="18"/>
                      <a:pt x="16" y="18"/>
                    </a:cubicBezTo>
                    <a:cubicBezTo>
                      <a:pt x="16" y="18"/>
                      <a:pt x="16" y="18"/>
                      <a:pt x="16" y="19"/>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8" name="Freeform 41"/>
              <p:cNvSpPr>
                <a:spLocks noEditPoints="1"/>
              </p:cNvSpPr>
              <p:nvPr userDrawn="1"/>
            </p:nvSpPr>
            <p:spPr bwMode="auto">
              <a:xfrm>
                <a:off x="6502400" y="6407150"/>
                <a:ext cx="58738" cy="76200"/>
              </a:xfrm>
              <a:custGeom>
                <a:avLst/>
                <a:gdLst>
                  <a:gd name="T0" fmla="*/ 12 w 18"/>
                  <a:gd name="T1" fmla="*/ 23 h 23"/>
                  <a:gd name="T2" fmla="*/ 12 w 18"/>
                  <a:gd name="T3" fmla="*/ 23 h 23"/>
                  <a:gd name="T4" fmla="*/ 8 w 18"/>
                  <a:gd name="T5" fmla="*/ 15 h 23"/>
                  <a:gd name="T6" fmla="*/ 6 w 18"/>
                  <a:gd name="T7" fmla="*/ 15 h 23"/>
                  <a:gd name="T8" fmla="*/ 6 w 18"/>
                  <a:gd name="T9" fmla="*/ 15 h 23"/>
                  <a:gd name="T10" fmla="*/ 6 w 18"/>
                  <a:gd name="T11" fmla="*/ 23 h 23"/>
                  <a:gd name="T12" fmla="*/ 5 w 18"/>
                  <a:gd name="T13" fmla="*/ 23 h 23"/>
                  <a:gd name="T14" fmla="*/ 0 w 18"/>
                  <a:gd name="T15" fmla="*/ 23 h 23"/>
                  <a:gd name="T16" fmla="*/ 0 w 18"/>
                  <a:gd name="T17" fmla="*/ 23 h 23"/>
                  <a:gd name="T18" fmla="*/ 0 w 18"/>
                  <a:gd name="T19" fmla="*/ 0 h 23"/>
                  <a:gd name="T20" fmla="*/ 0 w 18"/>
                  <a:gd name="T21" fmla="*/ 0 h 23"/>
                  <a:gd name="T22" fmla="*/ 10 w 18"/>
                  <a:gd name="T23" fmla="*/ 0 h 23"/>
                  <a:gd name="T24" fmla="*/ 18 w 18"/>
                  <a:gd name="T25" fmla="*/ 8 h 23"/>
                  <a:gd name="T26" fmla="*/ 14 w 18"/>
                  <a:gd name="T27" fmla="*/ 14 h 23"/>
                  <a:gd name="T28" fmla="*/ 18 w 18"/>
                  <a:gd name="T29" fmla="*/ 23 h 23"/>
                  <a:gd name="T30" fmla="*/ 18 w 18"/>
                  <a:gd name="T31" fmla="*/ 23 h 23"/>
                  <a:gd name="T32" fmla="*/ 12 w 18"/>
                  <a:gd name="T33" fmla="*/ 23 h 23"/>
                  <a:gd name="T34" fmla="*/ 12 w 18"/>
                  <a:gd name="T35" fmla="*/ 8 h 23"/>
                  <a:gd name="T36" fmla="*/ 9 w 18"/>
                  <a:gd name="T37" fmla="*/ 5 h 23"/>
                  <a:gd name="T38" fmla="*/ 6 w 18"/>
                  <a:gd name="T39" fmla="*/ 5 h 23"/>
                  <a:gd name="T40" fmla="*/ 6 w 18"/>
                  <a:gd name="T41" fmla="*/ 5 h 23"/>
                  <a:gd name="T42" fmla="*/ 6 w 18"/>
                  <a:gd name="T43" fmla="*/ 10 h 23"/>
                  <a:gd name="T44" fmla="*/ 6 w 18"/>
                  <a:gd name="T45" fmla="*/ 10 h 23"/>
                  <a:gd name="T46" fmla="*/ 9 w 18"/>
                  <a:gd name="T47" fmla="*/ 10 h 23"/>
                  <a:gd name="T48" fmla="*/ 12 w 18"/>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3">
                    <a:moveTo>
                      <a:pt x="12" y="23"/>
                    </a:moveTo>
                    <a:cubicBezTo>
                      <a:pt x="12" y="23"/>
                      <a:pt x="12" y="23"/>
                      <a:pt x="12" y="23"/>
                    </a:cubicBezTo>
                    <a:cubicBezTo>
                      <a:pt x="8" y="15"/>
                      <a:pt x="8" y="15"/>
                      <a:pt x="8" y="15"/>
                    </a:cubicBezTo>
                    <a:cubicBezTo>
                      <a:pt x="6" y="15"/>
                      <a:pt x="6" y="15"/>
                      <a:pt x="6" y="15"/>
                    </a:cubicBezTo>
                    <a:cubicBezTo>
                      <a:pt x="6" y="15"/>
                      <a:pt x="6" y="15"/>
                      <a:pt x="6" y="15"/>
                    </a:cubicBezTo>
                    <a:cubicBezTo>
                      <a:pt x="6" y="23"/>
                      <a:pt x="6" y="23"/>
                      <a:pt x="6" y="23"/>
                    </a:cubicBezTo>
                    <a:cubicBezTo>
                      <a:pt x="6" y="23"/>
                      <a:pt x="6" y="23"/>
                      <a:pt x="5" y="23"/>
                    </a:cubicBezTo>
                    <a:cubicBezTo>
                      <a:pt x="0" y="23"/>
                      <a:pt x="0" y="23"/>
                      <a:pt x="0" y="23"/>
                    </a:cubicBezTo>
                    <a:cubicBezTo>
                      <a:pt x="0" y="23"/>
                      <a:pt x="0" y="23"/>
                      <a:pt x="0" y="23"/>
                    </a:cubicBezTo>
                    <a:cubicBezTo>
                      <a:pt x="0" y="0"/>
                      <a:pt x="0" y="0"/>
                      <a:pt x="0" y="0"/>
                    </a:cubicBezTo>
                    <a:cubicBezTo>
                      <a:pt x="0" y="0"/>
                      <a:pt x="0" y="0"/>
                      <a:pt x="0" y="0"/>
                    </a:cubicBezTo>
                    <a:cubicBezTo>
                      <a:pt x="10" y="0"/>
                      <a:pt x="10" y="0"/>
                      <a:pt x="10" y="0"/>
                    </a:cubicBezTo>
                    <a:cubicBezTo>
                      <a:pt x="15" y="0"/>
                      <a:pt x="18" y="3"/>
                      <a:pt x="18" y="8"/>
                    </a:cubicBezTo>
                    <a:cubicBezTo>
                      <a:pt x="18" y="10"/>
                      <a:pt x="16" y="13"/>
                      <a:pt x="14" y="14"/>
                    </a:cubicBezTo>
                    <a:cubicBezTo>
                      <a:pt x="18" y="23"/>
                      <a:pt x="18" y="23"/>
                      <a:pt x="18" y="23"/>
                    </a:cubicBezTo>
                    <a:cubicBezTo>
                      <a:pt x="18" y="23"/>
                      <a:pt x="18" y="23"/>
                      <a:pt x="18" y="23"/>
                    </a:cubicBezTo>
                    <a:lnTo>
                      <a:pt x="12" y="23"/>
                    </a:lnTo>
                    <a:close/>
                    <a:moveTo>
                      <a:pt x="12" y="8"/>
                    </a:moveTo>
                    <a:cubicBezTo>
                      <a:pt x="12" y="6"/>
                      <a:pt x="11" y="5"/>
                      <a:pt x="9" y="5"/>
                    </a:cubicBezTo>
                    <a:cubicBezTo>
                      <a:pt x="6" y="5"/>
                      <a:pt x="6" y="5"/>
                      <a:pt x="6" y="5"/>
                    </a:cubicBezTo>
                    <a:cubicBezTo>
                      <a:pt x="6" y="5"/>
                      <a:pt x="6" y="5"/>
                      <a:pt x="6" y="5"/>
                    </a:cubicBezTo>
                    <a:cubicBezTo>
                      <a:pt x="6" y="10"/>
                      <a:pt x="6" y="10"/>
                      <a:pt x="6" y="10"/>
                    </a:cubicBezTo>
                    <a:cubicBezTo>
                      <a:pt x="6" y="10"/>
                      <a:pt x="6" y="10"/>
                      <a:pt x="6" y="10"/>
                    </a:cubicBezTo>
                    <a:cubicBezTo>
                      <a:pt x="9" y="10"/>
                      <a:pt x="9" y="10"/>
                      <a:pt x="9" y="10"/>
                    </a:cubicBezTo>
                    <a:cubicBezTo>
                      <a:pt x="11" y="10"/>
                      <a:pt x="12" y="9"/>
                      <a:pt x="12"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9" name="Freeform 42"/>
              <p:cNvSpPr>
                <a:spLocks/>
              </p:cNvSpPr>
              <p:nvPr userDrawn="1"/>
            </p:nvSpPr>
            <p:spPr bwMode="auto">
              <a:xfrm>
                <a:off x="6589713" y="6407150"/>
                <a:ext cx="61913" cy="79375"/>
              </a:xfrm>
              <a:custGeom>
                <a:avLst/>
                <a:gdLst>
                  <a:gd name="T0" fmla="*/ 0 w 19"/>
                  <a:gd name="T1" fmla="*/ 20 h 24"/>
                  <a:gd name="T2" fmla="*/ 0 w 19"/>
                  <a:gd name="T3" fmla="*/ 20 h 24"/>
                  <a:gd name="T4" fmla="*/ 3 w 19"/>
                  <a:gd name="T5" fmla="*/ 16 h 24"/>
                  <a:gd name="T6" fmla="*/ 3 w 19"/>
                  <a:gd name="T7" fmla="*/ 16 h 24"/>
                  <a:gd name="T8" fmla="*/ 9 w 19"/>
                  <a:gd name="T9" fmla="*/ 19 h 24"/>
                  <a:gd name="T10" fmla="*/ 13 w 19"/>
                  <a:gd name="T11" fmla="*/ 16 h 24"/>
                  <a:gd name="T12" fmla="*/ 10 w 19"/>
                  <a:gd name="T13" fmla="*/ 14 h 24"/>
                  <a:gd name="T14" fmla="*/ 8 w 19"/>
                  <a:gd name="T15" fmla="*/ 14 h 24"/>
                  <a:gd name="T16" fmla="*/ 1 w 19"/>
                  <a:gd name="T17" fmla="*/ 7 h 24"/>
                  <a:gd name="T18" fmla="*/ 9 w 19"/>
                  <a:gd name="T19" fmla="*/ 0 h 24"/>
                  <a:gd name="T20" fmla="*/ 18 w 19"/>
                  <a:gd name="T21" fmla="*/ 2 h 24"/>
                  <a:gd name="T22" fmla="*/ 18 w 19"/>
                  <a:gd name="T23" fmla="*/ 3 h 24"/>
                  <a:gd name="T24" fmla="*/ 15 w 19"/>
                  <a:gd name="T25" fmla="*/ 7 h 24"/>
                  <a:gd name="T26" fmla="*/ 15 w 19"/>
                  <a:gd name="T27" fmla="*/ 7 h 24"/>
                  <a:gd name="T28" fmla="*/ 9 w 19"/>
                  <a:gd name="T29" fmla="*/ 5 h 24"/>
                  <a:gd name="T30" fmla="*/ 7 w 19"/>
                  <a:gd name="T31" fmla="*/ 7 h 24"/>
                  <a:gd name="T32" fmla="*/ 10 w 19"/>
                  <a:gd name="T33" fmla="*/ 9 h 24"/>
                  <a:gd name="T34" fmla="*/ 11 w 19"/>
                  <a:gd name="T35" fmla="*/ 9 h 24"/>
                  <a:gd name="T36" fmla="*/ 19 w 19"/>
                  <a:gd name="T37" fmla="*/ 16 h 24"/>
                  <a:gd name="T38" fmla="*/ 9 w 19"/>
                  <a:gd name="T39" fmla="*/ 24 h 24"/>
                  <a:gd name="T40" fmla="*/ 0 w 19"/>
                  <a:gd name="T4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4">
                    <a:moveTo>
                      <a:pt x="0" y="20"/>
                    </a:moveTo>
                    <a:cubicBezTo>
                      <a:pt x="0" y="20"/>
                      <a:pt x="0" y="20"/>
                      <a:pt x="0" y="20"/>
                    </a:cubicBezTo>
                    <a:cubicBezTo>
                      <a:pt x="3" y="16"/>
                      <a:pt x="3" y="16"/>
                      <a:pt x="3" y="16"/>
                    </a:cubicBezTo>
                    <a:cubicBezTo>
                      <a:pt x="3" y="16"/>
                      <a:pt x="3" y="16"/>
                      <a:pt x="3" y="16"/>
                    </a:cubicBezTo>
                    <a:cubicBezTo>
                      <a:pt x="5" y="17"/>
                      <a:pt x="7" y="19"/>
                      <a:pt x="9" y="19"/>
                    </a:cubicBezTo>
                    <a:cubicBezTo>
                      <a:pt x="11" y="19"/>
                      <a:pt x="13" y="18"/>
                      <a:pt x="13" y="16"/>
                    </a:cubicBezTo>
                    <a:cubicBezTo>
                      <a:pt x="13" y="15"/>
                      <a:pt x="12" y="15"/>
                      <a:pt x="10" y="14"/>
                    </a:cubicBezTo>
                    <a:cubicBezTo>
                      <a:pt x="8" y="14"/>
                      <a:pt x="8" y="14"/>
                      <a:pt x="8" y="14"/>
                    </a:cubicBezTo>
                    <a:cubicBezTo>
                      <a:pt x="3" y="14"/>
                      <a:pt x="1" y="11"/>
                      <a:pt x="1" y="7"/>
                    </a:cubicBezTo>
                    <a:cubicBezTo>
                      <a:pt x="1" y="3"/>
                      <a:pt x="4" y="0"/>
                      <a:pt x="9" y="0"/>
                    </a:cubicBezTo>
                    <a:cubicBezTo>
                      <a:pt x="13" y="0"/>
                      <a:pt x="16" y="1"/>
                      <a:pt x="18" y="2"/>
                    </a:cubicBezTo>
                    <a:cubicBezTo>
                      <a:pt x="18" y="2"/>
                      <a:pt x="18" y="3"/>
                      <a:pt x="18" y="3"/>
                    </a:cubicBezTo>
                    <a:cubicBezTo>
                      <a:pt x="15" y="7"/>
                      <a:pt x="15" y="7"/>
                      <a:pt x="15" y="7"/>
                    </a:cubicBezTo>
                    <a:cubicBezTo>
                      <a:pt x="15" y="7"/>
                      <a:pt x="15" y="7"/>
                      <a:pt x="15" y="7"/>
                    </a:cubicBezTo>
                    <a:cubicBezTo>
                      <a:pt x="13" y="6"/>
                      <a:pt x="11" y="5"/>
                      <a:pt x="9" y="5"/>
                    </a:cubicBezTo>
                    <a:cubicBezTo>
                      <a:pt x="8" y="5"/>
                      <a:pt x="7" y="6"/>
                      <a:pt x="7" y="7"/>
                    </a:cubicBezTo>
                    <a:cubicBezTo>
                      <a:pt x="7" y="8"/>
                      <a:pt x="8" y="8"/>
                      <a:pt x="10" y="9"/>
                    </a:cubicBezTo>
                    <a:cubicBezTo>
                      <a:pt x="11" y="9"/>
                      <a:pt x="11" y="9"/>
                      <a:pt x="11" y="9"/>
                    </a:cubicBezTo>
                    <a:cubicBezTo>
                      <a:pt x="16" y="10"/>
                      <a:pt x="19" y="12"/>
                      <a:pt x="19" y="16"/>
                    </a:cubicBezTo>
                    <a:cubicBezTo>
                      <a:pt x="19" y="21"/>
                      <a:pt x="15" y="24"/>
                      <a:pt x="9" y="24"/>
                    </a:cubicBezTo>
                    <a:cubicBezTo>
                      <a:pt x="6" y="24"/>
                      <a:pt x="2" y="22"/>
                      <a:pt x="0" y="20"/>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2" name="Freeform 43"/>
              <p:cNvSpPr>
                <a:spLocks/>
              </p:cNvSpPr>
              <p:nvPr userDrawn="1"/>
            </p:nvSpPr>
            <p:spPr bwMode="auto">
              <a:xfrm>
                <a:off x="6681788"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3" name="Freeform 44"/>
              <p:cNvSpPr>
                <a:spLocks/>
              </p:cNvSpPr>
              <p:nvPr userDrawn="1"/>
            </p:nvSpPr>
            <p:spPr bwMode="auto">
              <a:xfrm>
                <a:off x="6729413" y="6407150"/>
                <a:ext cx="61913" cy="76200"/>
              </a:xfrm>
              <a:custGeom>
                <a:avLst/>
                <a:gdLst>
                  <a:gd name="T0" fmla="*/ 7 w 19"/>
                  <a:gd name="T1" fmla="*/ 23 h 23"/>
                  <a:gd name="T2" fmla="*/ 7 w 19"/>
                  <a:gd name="T3" fmla="*/ 23 h 23"/>
                  <a:gd name="T4" fmla="*/ 7 w 19"/>
                  <a:gd name="T5" fmla="*/ 23 h 23"/>
                  <a:gd name="T6" fmla="*/ 7 w 19"/>
                  <a:gd name="T7" fmla="*/ 23 h 23"/>
                  <a:gd name="T8" fmla="*/ 7 w 19"/>
                  <a:gd name="T9" fmla="*/ 23 h 23"/>
                  <a:gd name="T10" fmla="*/ 7 w 19"/>
                  <a:gd name="T11" fmla="*/ 6 h 23"/>
                  <a:gd name="T12" fmla="*/ 6 w 19"/>
                  <a:gd name="T13" fmla="*/ 5 h 23"/>
                  <a:gd name="T14" fmla="*/ 6 w 19"/>
                  <a:gd name="T15" fmla="*/ 5 h 23"/>
                  <a:gd name="T16" fmla="*/ 1 w 19"/>
                  <a:gd name="T17" fmla="*/ 5 h 23"/>
                  <a:gd name="T18" fmla="*/ 1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1 w 19"/>
                  <a:gd name="T31" fmla="*/ 0 h 23"/>
                  <a:gd name="T32" fmla="*/ 1 w 19"/>
                  <a:gd name="T33" fmla="*/ 0 h 23"/>
                  <a:gd name="T34" fmla="*/ 18 w 19"/>
                  <a:gd name="T35" fmla="*/ 0 h 23"/>
                  <a:gd name="T36" fmla="*/ 19 w 19"/>
                  <a:gd name="T37" fmla="*/ 0 h 23"/>
                  <a:gd name="T38" fmla="*/ 19 w 19"/>
                  <a:gd name="T39" fmla="*/ 0 h 23"/>
                  <a:gd name="T40" fmla="*/ 19 w 19"/>
                  <a:gd name="T41" fmla="*/ 0 h 23"/>
                  <a:gd name="T42" fmla="*/ 19 w 19"/>
                  <a:gd name="T43" fmla="*/ 5 h 23"/>
                  <a:gd name="T44" fmla="*/ 19 w 19"/>
                  <a:gd name="T45" fmla="*/ 5 h 23"/>
                  <a:gd name="T46" fmla="*/ 19 w 19"/>
                  <a:gd name="T47" fmla="*/ 5 h 23"/>
                  <a:gd name="T48" fmla="*/ 18 w 19"/>
                  <a:gd name="T49" fmla="*/ 5 h 23"/>
                  <a:gd name="T50" fmla="*/ 13 w 19"/>
                  <a:gd name="T51" fmla="*/ 5 h 23"/>
                  <a:gd name="T52" fmla="*/ 13 w 19"/>
                  <a:gd name="T53" fmla="*/ 5 h 23"/>
                  <a:gd name="T54" fmla="*/ 13 w 19"/>
                  <a:gd name="T55" fmla="*/ 6 h 23"/>
                  <a:gd name="T56" fmla="*/ 13 w 19"/>
                  <a:gd name="T57" fmla="*/ 6 h 23"/>
                  <a:gd name="T58" fmla="*/ 13 w 19"/>
                  <a:gd name="T59" fmla="*/ 23 h 23"/>
                  <a:gd name="T60" fmla="*/ 13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7" y="23"/>
                    </a:cubicBezTo>
                    <a:cubicBezTo>
                      <a:pt x="7" y="23"/>
                      <a:pt x="7" y="23"/>
                      <a:pt x="7" y="23"/>
                    </a:cubicBezTo>
                    <a:cubicBezTo>
                      <a:pt x="7" y="23"/>
                      <a:pt x="7" y="23"/>
                      <a:pt x="7" y="23"/>
                    </a:cubicBezTo>
                    <a:cubicBezTo>
                      <a:pt x="7" y="6"/>
                      <a:pt x="7" y="6"/>
                      <a:pt x="7" y="6"/>
                    </a:cubicBezTo>
                    <a:cubicBezTo>
                      <a:pt x="7" y="6"/>
                      <a:pt x="7" y="5"/>
                      <a:pt x="6" y="5"/>
                    </a:cubicBezTo>
                    <a:cubicBezTo>
                      <a:pt x="6" y="5"/>
                      <a:pt x="6" y="5"/>
                      <a:pt x="6" y="5"/>
                    </a:cubicBezTo>
                    <a:cubicBezTo>
                      <a:pt x="1" y="5"/>
                      <a:pt x="1" y="5"/>
                      <a:pt x="1" y="5"/>
                    </a:cubicBezTo>
                    <a:cubicBezTo>
                      <a:pt x="1" y="5"/>
                      <a:pt x="1" y="5"/>
                      <a:pt x="1" y="5"/>
                    </a:cubicBezTo>
                    <a:cubicBezTo>
                      <a:pt x="1" y="5"/>
                      <a:pt x="1" y="5"/>
                      <a:pt x="0" y="5"/>
                    </a:cubicBezTo>
                    <a:cubicBezTo>
                      <a:pt x="0" y="5"/>
                      <a:pt x="0" y="5"/>
                      <a:pt x="0" y="5"/>
                    </a:cubicBezTo>
                    <a:cubicBezTo>
                      <a:pt x="0" y="5"/>
                      <a:pt x="0" y="5"/>
                      <a:pt x="0" y="5"/>
                    </a:cubicBezTo>
                    <a:cubicBezTo>
                      <a:pt x="0" y="5"/>
                      <a:pt x="0" y="5"/>
                      <a:pt x="0" y="5"/>
                    </a:cubicBezTo>
                    <a:cubicBezTo>
                      <a:pt x="0" y="0"/>
                      <a:pt x="0" y="0"/>
                      <a:pt x="0" y="0"/>
                    </a:cubicBezTo>
                    <a:cubicBezTo>
                      <a:pt x="0" y="0"/>
                      <a:pt x="0" y="0"/>
                      <a:pt x="1" y="0"/>
                    </a:cubicBezTo>
                    <a:cubicBezTo>
                      <a:pt x="1" y="0"/>
                      <a:pt x="1" y="0"/>
                      <a:pt x="1" y="0"/>
                    </a:cubicBezTo>
                    <a:cubicBezTo>
                      <a:pt x="18" y="0"/>
                      <a:pt x="18" y="0"/>
                      <a:pt x="18" y="0"/>
                    </a:cubicBezTo>
                    <a:cubicBezTo>
                      <a:pt x="19" y="0"/>
                      <a:pt x="19" y="0"/>
                      <a:pt x="19" y="0"/>
                    </a:cubicBezTo>
                    <a:cubicBezTo>
                      <a:pt x="19" y="0"/>
                      <a:pt x="19" y="0"/>
                      <a:pt x="19" y="0"/>
                    </a:cubicBezTo>
                    <a:cubicBezTo>
                      <a:pt x="19" y="0"/>
                      <a:pt x="19" y="0"/>
                      <a:pt x="19" y="0"/>
                    </a:cubicBezTo>
                    <a:cubicBezTo>
                      <a:pt x="19" y="5"/>
                      <a:pt x="19" y="5"/>
                      <a:pt x="19" y="5"/>
                    </a:cubicBezTo>
                    <a:cubicBezTo>
                      <a:pt x="19" y="5"/>
                      <a:pt x="19" y="5"/>
                      <a:pt x="19" y="5"/>
                    </a:cubicBezTo>
                    <a:cubicBezTo>
                      <a:pt x="19" y="5"/>
                      <a:pt x="19" y="5"/>
                      <a:pt x="19" y="5"/>
                    </a:cubicBezTo>
                    <a:cubicBezTo>
                      <a:pt x="18" y="5"/>
                      <a:pt x="18" y="5"/>
                      <a:pt x="18" y="5"/>
                    </a:cubicBezTo>
                    <a:cubicBezTo>
                      <a:pt x="13" y="5"/>
                      <a:pt x="13" y="5"/>
                      <a:pt x="13" y="5"/>
                    </a:cubicBezTo>
                    <a:cubicBezTo>
                      <a:pt x="13" y="5"/>
                      <a:pt x="13" y="5"/>
                      <a:pt x="13" y="5"/>
                    </a:cubicBezTo>
                    <a:cubicBezTo>
                      <a:pt x="13" y="5"/>
                      <a:pt x="13" y="6"/>
                      <a:pt x="13" y="6"/>
                    </a:cubicBezTo>
                    <a:cubicBezTo>
                      <a:pt x="13" y="6"/>
                      <a:pt x="13" y="6"/>
                      <a:pt x="13" y="6"/>
                    </a:cubicBezTo>
                    <a:cubicBezTo>
                      <a:pt x="13" y="23"/>
                      <a:pt x="13" y="23"/>
                      <a:pt x="13" y="23"/>
                    </a:cubicBezTo>
                    <a:cubicBezTo>
                      <a:pt x="13" y="23"/>
                      <a:pt x="13" y="23"/>
                      <a:pt x="13" y="23"/>
                    </a:cubicBezTo>
                    <a:cubicBezTo>
                      <a:pt x="13" y="23"/>
                      <a:pt x="13"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4" name="Freeform 45"/>
              <p:cNvSpPr>
                <a:spLocks/>
              </p:cNvSpPr>
              <p:nvPr userDrawn="1"/>
            </p:nvSpPr>
            <p:spPr bwMode="auto">
              <a:xfrm>
                <a:off x="6821488" y="6407150"/>
                <a:ext cx="52388" cy="76200"/>
              </a:xfrm>
              <a:custGeom>
                <a:avLst/>
                <a:gdLst>
                  <a:gd name="T0" fmla="*/ 0 w 16"/>
                  <a:gd name="T1" fmla="*/ 0 h 23"/>
                  <a:gd name="T2" fmla="*/ 0 w 16"/>
                  <a:gd name="T3" fmla="*/ 0 h 23"/>
                  <a:gd name="T4" fmla="*/ 15 w 16"/>
                  <a:gd name="T5" fmla="*/ 0 h 23"/>
                  <a:gd name="T6" fmla="*/ 16 w 16"/>
                  <a:gd name="T7" fmla="*/ 0 h 23"/>
                  <a:gd name="T8" fmla="*/ 16 w 16"/>
                  <a:gd name="T9" fmla="*/ 5 h 23"/>
                  <a:gd name="T10" fmla="*/ 15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5 w 16"/>
                  <a:gd name="T37" fmla="*/ 18 h 23"/>
                  <a:gd name="T38" fmla="*/ 16 w 16"/>
                  <a:gd name="T39" fmla="*/ 19 h 23"/>
                  <a:gd name="T40" fmla="*/ 16 w 16"/>
                  <a:gd name="T41" fmla="*/ 23 h 23"/>
                  <a:gd name="T42" fmla="*/ 15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5" y="0"/>
                      <a:pt x="15" y="0"/>
                      <a:pt x="15" y="0"/>
                    </a:cubicBezTo>
                    <a:cubicBezTo>
                      <a:pt x="16" y="0"/>
                      <a:pt x="16" y="0"/>
                      <a:pt x="16" y="0"/>
                    </a:cubicBezTo>
                    <a:cubicBezTo>
                      <a:pt x="16" y="5"/>
                      <a:pt x="16" y="5"/>
                      <a:pt x="16" y="5"/>
                    </a:cubicBezTo>
                    <a:cubicBezTo>
                      <a:pt x="16" y="5"/>
                      <a:pt x="16" y="5"/>
                      <a:pt x="15"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5" y="18"/>
                      <a:pt x="15" y="18"/>
                      <a:pt x="15" y="18"/>
                    </a:cubicBezTo>
                    <a:cubicBezTo>
                      <a:pt x="16" y="18"/>
                      <a:pt x="16" y="18"/>
                      <a:pt x="16" y="19"/>
                    </a:cubicBezTo>
                    <a:cubicBezTo>
                      <a:pt x="16" y="23"/>
                      <a:pt x="16" y="23"/>
                      <a:pt x="16" y="23"/>
                    </a:cubicBezTo>
                    <a:cubicBezTo>
                      <a:pt x="16" y="23"/>
                      <a:pt x="16" y="23"/>
                      <a:pt x="15"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5" name="Freeform 46"/>
              <p:cNvSpPr>
                <a:spLocks/>
              </p:cNvSpPr>
              <p:nvPr userDrawn="1"/>
            </p:nvSpPr>
            <p:spPr bwMode="auto">
              <a:xfrm>
                <a:off x="6899275" y="6407150"/>
                <a:ext cx="61913" cy="76200"/>
              </a:xfrm>
              <a:custGeom>
                <a:avLst/>
                <a:gdLst>
                  <a:gd name="T0" fmla="*/ 7 w 19"/>
                  <a:gd name="T1" fmla="*/ 23 h 23"/>
                  <a:gd name="T2" fmla="*/ 7 w 19"/>
                  <a:gd name="T3" fmla="*/ 23 h 23"/>
                  <a:gd name="T4" fmla="*/ 6 w 19"/>
                  <a:gd name="T5" fmla="*/ 23 h 23"/>
                  <a:gd name="T6" fmla="*/ 6 w 19"/>
                  <a:gd name="T7" fmla="*/ 23 h 23"/>
                  <a:gd name="T8" fmla="*/ 6 w 19"/>
                  <a:gd name="T9" fmla="*/ 23 h 23"/>
                  <a:gd name="T10" fmla="*/ 6 w 19"/>
                  <a:gd name="T11" fmla="*/ 6 h 23"/>
                  <a:gd name="T12" fmla="*/ 6 w 19"/>
                  <a:gd name="T13" fmla="*/ 5 h 23"/>
                  <a:gd name="T14" fmla="*/ 6 w 19"/>
                  <a:gd name="T15" fmla="*/ 5 h 23"/>
                  <a:gd name="T16" fmla="*/ 1 w 19"/>
                  <a:gd name="T17" fmla="*/ 5 h 23"/>
                  <a:gd name="T18" fmla="*/ 0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0 w 19"/>
                  <a:gd name="T31" fmla="*/ 0 h 23"/>
                  <a:gd name="T32" fmla="*/ 1 w 19"/>
                  <a:gd name="T33" fmla="*/ 0 h 23"/>
                  <a:gd name="T34" fmla="*/ 18 w 19"/>
                  <a:gd name="T35" fmla="*/ 0 h 23"/>
                  <a:gd name="T36" fmla="*/ 18 w 19"/>
                  <a:gd name="T37" fmla="*/ 0 h 23"/>
                  <a:gd name="T38" fmla="*/ 19 w 19"/>
                  <a:gd name="T39" fmla="*/ 0 h 23"/>
                  <a:gd name="T40" fmla="*/ 19 w 19"/>
                  <a:gd name="T41" fmla="*/ 0 h 23"/>
                  <a:gd name="T42" fmla="*/ 19 w 19"/>
                  <a:gd name="T43" fmla="*/ 5 h 23"/>
                  <a:gd name="T44" fmla="*/ 18 w 19"/>
                  <a:gd name="T45" fmla="*/ 5 h 23"/>
                  <a:gd name="T46" fmla="*/ 18 w 19"/>
                  <a:gd name="T47" fmla="*/ 5 h 23"/>
                  <a:gd name="T48" fmla="*/ 18 w 19"/>
                  <a:gd name="T49" fmla="*/ 5 h 23"/>
                  <a:gd name="T50" fmla="*/ 13 w 19"/>
                  <a:gd name="T51" fmla="*/ 5 h 23"/>
                  <a:gd name="T52" fmla="*/ 12 w 19"/>
                  <a:gd name="T53" fmla="*/ 5 h 23"/>
                  <a:gd name="T54" fmla="*/ 12 w 19"/>
                  <a:gd name="T55" fmla="*/ 6 h 23"/>
                  <a:gd name="T56" fmla="*/ 12 w 19"/>
                  <a:gd name="T57" fmla="*/ 6 h 23"/>
                  <a:gd name="T58" fmla="*/ 12 w 19"/>
                  <a:gd name="T59" fmla="*/ 23 h 23"/>
                  <a:gd name="T60" fmla="*/ 12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6" y="23"/>
                    </a:cubicBezTo>
                    <a:cubicBezTo>
                      <a:pt x="6" y="23"/>
                      <a:pt x="6" y="23"/>
                      <a:pt x="6" y="23"/>
                    </a:cubicBezTo>
                    <a:cubicBezTo>
                      <a:pt x="6" y="23"/>
                      <a:pt x="6" y="23"/>
                      <a:pt x="6" y="23"/>
                    </a:cubicBezTo>
                    <a:cubicBezTo>
                      <a:pt x="6" y="6"/>
                      <a:pt x="6" y="6"/>
                      <a:pt x="6" y="6"/>
                    </a:cubicBezTo>
                    <a:cubicBezTo>
                      <a:pt x="6" y="6"/>
                      <a:pt x="6" y="5"/>
                      <a:pt x="6" y="5"/>
                    </a:cubicBezTo>
                    <a:cubicBezTo>
                      <a:pt x="6" y="5"/>
                      <a:pt x="6" y="5"/>
                      <a:pt x="6" y="5"/>
                    </a:cubicBezTo>
                    <a:cubicBezTo>
                      <a:pt x="1" y="5"/>
                      <a:pt x="1" y="5"/>
                      <a:pt x="1" y="5"/>
                    </a:cubicBezTo>
                    <a:cubicBezTo>
                      <a:pt x="0" y="5"/>
                      <a:pt x="0" y="5"/>
                      <a:pt x="0" y="5"/>
                    </a:cubicBezTo>
                    <a:cubicBezTo>
                      <a:pt x="0" y="5"/>
                      <a:pt x="0" y="5"/>
                      <a:pt x="0" y="5"/>
                    </a:cubicBezTo>
                    <a:cubicBezTo>
                      <a:pt x="0" y="5"/>
                      <a:pt x="0" y="5"/>
                      <a:pt x="0" y="5"/>
                    </a:cubicBezTo>
                    <a:cubicBezTo>
                      <a:pt x="0" y="5"/>
                      <a:pt x="0" y="5"/>
                      <a:pt x="0" y="5"/>
                    </a:cubicBezTo>
                    <a:cubicBezTo>
                      <a:pt x="0" y="5"/>
                      <a:pt x="0" y="5"/>
                      <a:pt x="0" y="5"/>
                    </a:cubicBezTo>
                    <a:cubicBezTo>
                      <a:pt x="0" y="0"/>
                      <a:pt x="0" y="0"/>
                      <a:pt x="0" y="0"/>
                    </a:cubicBezTo>
                    <a:cubicBezTo>
                      <a:pt x="0" y="0"/>
                      <a:pt x="0" y="0"/>
                      <a:pt x="0" y="0"/>
                    </a:cubicBezTo>
                    <a:cubicBezTo>
                      <a:pt x="1" y="0"/>
                      <a:pt x="1" y="0"/>
                      <a:pt x="1" y="0"/>
                    </a:cubicBezTo>
                    <a:cubicBezTo>
                      <a:pt x="18" y="0"/>
                      <a:pt x="18" y="0"/>
                      <a:pt x="18" y="0"/>
                    </a:cubicBezTo>
                    <a:cubicBezTo>
                      <a:pt x="18" y="0"/>
                      <a:pt x="18" y="0"/>
                      <a:pt x="18" y="0"/>
                    </a:cubicBezTo>
                    <a:cubicBezTo>
                      <a:pt x="18" y="0"/>
                      <a:pt x="19" y="0"/>
                      <a:pt x="19" y="0"/>
                    </a:cubicBezTo>
                    <a:cubicBezTo>
                      <a:pt x="19" y="0"/>
                      <a:pt x="19" y="0"/>
                      <a:pt x="19" y="0"/>
                    </a:cubicBezTo>
                    <a:cubicBezTo>
                      <a:pt x="19" y="5"/>
                      <a:pt x="19" y="5"/>
                      <a:pt x="19" y="5"/>
                    </a:cubicBezTo>
                    <a:cubicBezTo>
                      <a:pt x="19" y="5"/>
                      <a:pt x="19" y="5"/>
                      <a:pt x="18" y="5"/>
                    </a:cubicBezTo>
                    <a:cubicBezTo>
                      <a:pt x="18" y="5"/>
                      <a:pt x="18" y="5"/>
                      <a:pt x="18" y="5"/>
                    </a:cubicBezTo>
                    <a:cubicBezTo>
                      <a:pt x="18" y="5"/>
                      <a:pt x="18" y="5"/>
                      <a:pt x="18" y="5"/>
                    </a:cubicBezTo>
                    <a:cubicBezTo>
                      <a:pt x="13" y="5"/>
                      <a:pt x="13" y="5"/>
                      <a:pt x="13" y="5"/>
                    </a:cubicBezTo>
                    <a:cubicBezTo>
                      <a:pt x="13" y="5"/>
                      <a:pt x="12" y="5"/>
                      <a:pt x="12" y="5"/>
                    </a:cubicBezTo>
                    <a:cubicBezTo>
                      <a:pt x="12" y="5"/>
                      <a:pt x="12" y="6"/>
                      <a:pt x="12" y="6"/>
                    </a:cubicBezTo>
                    <a:cubicBezTo>
                      <a:pt x="12" y="6"/>
                      <a:pt x="12" y="6"/>
                      <a:pt x="12" y="6"/>
                    </a:cubicBezTo>
                    <a:cubicBezTo>
                      <a:pt x="12" y="23"/>
                      <a:pt x="12" y="23"/>
                      <a:pt x="12" y="23"/>
                    </a:cubicBezTo>
                    <a:cubicBezTo>
                      <a:pt x="12" y="23"/>
                      <a:pt x="12" y="23"/>
                      <a:pt x="12" y="23"/>
                    </a:cubicBezTo>
                    <a:cubicBezTo>
                      <a:pt x="12" y="23"/>
                      <a:pt x="12"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12" name="Gruppe 11"/>
            <p:cNvGrpSpPr/>
            <p:nvPr userDrawn="1"/>
          </p:nvGrpSpPr>
          <p:grpSpPr>
            <a:xfrm>
              <a:off x="5880100" y="5659438"/>
              <a:ext cx="511175" cy="544512"/>
              <a:chOff x="5880100" y="5659438"/>
              <a:chExt cx="511175" cy="544512"/>
            </a:xfrm>
            <a:solidFill>
              <a:schemeClr val="tx1"/>
            </a:solidFill>
          </p:grpSpPr>
          <p:sp>
            <p:nvSpPr>
              <p:cNvPr id="13" name="Freeform 47"/>
              <p:cNvSpPr>
                <a:spLocks/>
              </p:cNvSpPr>
              <p:nvPr userDrawn="1"/>
            </p:nvSpPr>
            <p:spPr bwMode="auto">
              <a:xfrm>
                <a:off x="6143625" y="5678488"/>
                <a:ext cx="247650" cy="496887"/>
              </a:xfrm>
              <a:custGeom>
                <a:avLst/>
                <a:gdLst>
                  <a:gd name="T0" fmla="*/ 76 w 76"/>
                  <a:gd name="T1" fmla="*/ 123 h 151"/>
                  <a:gd name="T2" fmla="*/ 60 w 76"/>
                  <a:gd name="T3" fmla="*/ 115 h 151"/>
                  <a:gd name="T4" fmla="*/ 45 w 76"/>
                  <a:gd name="T5" fmla="*/ 52 h 151"/>
                  <a:gd name="T6" fmla="*/ 53 w 76"/>
                  <a:gd name="T7" fmla="*/ 0 h 151"/>
                  <a:gd name="T8" fmla="*/ 53 w 76"/>
                  <a:gd name="T9" fmla="*/ 0 h 151"/>
                  <a:gd name="T10" fmla="*/ 30 w 76"/>
                  <a:gd name="T11" fmla="*/ 57 h 151"/>
                  <a:gd name="T12" fmla="*/ 44 w 76"/>
                  <a:gd name="T13" fmla="*/ 151 h 151"/>
                  <a:gd name="T14" fmla="*/ 76 w 76"/>
                  <a:gd name="T15" fmla="*/ 123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1">
                    <a:moveTo>
                      <a:pt x="76" y="123"/>
                    </a:moveTo>
                    <a:cubicBezTo>
                      <a:pt x="72" y="121"/>
                      <a:pt x="68" y="119"/>
                      <a:pt x="60" y="115"/>
                    </a:cubicBezTo>
                    <a:cubicBezTo>
                      <a:pt x="40" y="103"/>
                      <a:pt x="34" y="84"/>
                      <a:pt x="45" y="52"/>
                    </a:cubicBezTo>
                    <a:cubicBezTo>
                      <a:pt x="52" y="33"/>
                      <a:pt x="55" y="17"/>
                      <a:pt x="53" y="0"/>
                    </a:cubicBezTo>
                    <a:cubicBezTo>
                      <a:pt x="53" y="0"/>
                      <a:pt x="53" y="0"/>
                      <a:pt x="53" y="0"/>
                    </a:cubicBezTo>
                    <a:cubicBezTo>
                      <a:pt x="52" y="21"/>
                      <a:pt x="44" y="34"/>
                      <a:pt x="30" y="57"/>
                    </a:cubicBezTo>
                    <a:cubicBezTo>
                      <a:pt x="0" y="105"/>
                      <a:pt x="30" y="140"/>
                      <a:pt x="44" y="151"/>
                    </a:cubicBezTo>
                    <a:cubicBezTo>
                      <a:pt x="57" y="144"/>
                      <a:pt x="68" y="135"/>
                      <a:pt x="76"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48"/>
              <p:cNvSpPr>
                <a:spLocks/>
              </p:cNvSpPr>
              <p:nvPr userDrawn="1"/>
            </p:nvSpPr>
            <p:spPr bwMode="auto">
              <a:xfrm>
                <a:off x="5997575" y="5665788"/>
                <a:ext cx="301625" cy="538162"/>
              </a:xfrm>
              <a:custGeom>
                <a:avLst/>
                <a:gdLst>
                  <a:gd name="T0" fmla="*/ 61 w 93"/>
                  <a:gd name="T1" fmla="*/ 59 h 164"/>
                  <a:gd name="T2" fmla="*/ 93 w 93"/>
                  <a:gd name="T3" fmla="*/ 1 h 164"/>
                  <a:gd name="T4" fmla="*/ 92 w 93"/>
                  <a:gd name="T5" fmla="*/ 0 h 164"/>
                  <a:gd name="T6" fmla="*/ 38 w 93"/>
                  <a:gd name="T7" fmla="*/ 58 h 164"/>
                  <a:gd name="T8" fmla="*/ 11 w 93"/>
                  <a:gd name="T9" fmla="*/ 154 h 164"/>
                  <a:gd name="T10" fmla="*/ 51 w 93"/>
                  <a:gd name="T11" fmla="*/ 164 h 164"/>
                  <a:gd name="T12" fmla="*/ 60 w 93"/>
                  <a:gd name="T13" fmla="*/ 163 h 164"/>
                  <a:gd name="T14" fmla="*/ 61 w 93"/>
                  <a:gd name="T15" fmla="*/ 59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64">
                    <a:moveTo>
                      <a:pt x="61" y="59"/>
                    </a:moveTo>
                    <a:cubicBezTo>
                      <a:pt x="84" y="32"/>
                      <a:pt x="91" y="19"/>
                      <a:pt x="93" y="1"/>
                    </a:cubicBezTo>
                    <a:cubicBezTo>
                      <a:pt x="93" y="0"/>
                      <a:pt x="92" y="0"/>
                      <a:pt x="92" y="0"/>
                    </a:cubicBezTo>
                    <a:cubicBezTo>
                      <a:pt x="87" y="23"/>
                      <a:pt x="73" y="34"/>
                      <a:pt x="38" y="58"/>
                    </a:cubicBezTo>
                    <a:cubicBezTo>
                      <a:pt x="0" y="83"/>
                      <a:pt x="2" y="127"/>
                      <a:pt x="11" y="154"/>
                    </a:cubicBezTo>
                    <a:cubicBezTo>
                      <a:pt x="23" y="160"/>
                      <a:pt x="36" y="164"/>
                      <a:pt x="51" y="164"/>
                    </a:cubicBezTo>
                    <a:cubicBezTo>
                      <a:pt x="54" y="164"/>
                      <a:pt x="57" y="164"/>
                      <a:pt x="60" y="163"/>
                    </a:cubicBezTo>
                    <a:cubicBezTo>
                      <a:pt x="32" y="122"/>
                      <a:pt x="34" y="90"/>
                      <a:pt x="6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5" name="Freeform 49"/>
              <p:cNvSpPr>
                <a:spLocks/>
              </p:cNvSpPr>
              <p:nvPr userDrawn="1"/>
            </p:nvSpPr>
            <p:spPr bwMode="auto">
              <a:xfrm>
                <a:off x="5880100" y="5659438"/>
                <a:ext cx="403225" cy="436562"/>
              </a:xfrm>
              <a:custGeom>
                <a:avLst/>
                <a:gdLst>
                  <a:gd name="T0" fmla="*/ 83 w 124"/>
                  <a:gd name="T1" fmla="*/ 41 h 133"/>
                  <a:gd name="T2" fmla="*/ 124 w 124"/>
                  <a:gd name="T3" fmla="*/ 0 h 133"/>
                  <a:gd name="T4" fmla="*/ 123 w 124"/>
                  <a:gd name="T5" fmla="*/ 0 h 133"/>
                  <a:gd name="T6" fmla="*/ 52 w 124"/>
                  <a:gd name="T7" fmla="*/ 32 h 133"/>
                  <a:gd name="T8" fmla="*/ 1 w 124"/>
                  <a:gd name="T9" fmla="*/ 64 h 133"/>
                  <a:gd name="T10" fmla="*/ 0 w 124"/>
                  <a:gd name="T11" fmla="*/ 79 h 133"/>
                  <a:gd name="T12" fmla="*/ 19 w 124"/>
                  <a:gd name="T13" fmla="*/ 133 h 133"/>
                  <a:gd name="T14" fmla="*/ 83 w 124"/>
                  <a:gd name="T15" fmla="*/ 41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33">
                    <a:moveTo>
                      <a:pt x="83" y="41"/>
                    </a:moveTo>
                    <a:cubicBezTo>
                      <a:pt x="108" y="30"/>
                      <a:pt x="120" y="13"/>
                      <a:pt x="124" y="0"/>
                    </a:cubicBezTo>
                    <a:cubicBezTo>
                      <a:pt x="123" y="0"/>
                      <a:pt x="123" y="0"/>
                      <a:pt x="123" y="0"/>
                    </a:cubicBezTo>
                    <a:cubicBezTo>
                      <a:pt x="112" y="23"/>
                      <a:pt x="90" y="27"/>
                      <a:pt x="52" y="32"/>
                    </a:cubicBezTo>
                    <a:cubicBezTo>
                      <a:pt x="29" y="35"/>
                      <a:pt x="12" y="48"/>
                      <a:pt x="1" y="64"/>
                    </a:cubicBezTo>
                    <a:cubicBezTo>
                      <a:pt x="0" y="69"/>
                      <a:pt x="0" y="74"/>
                      <a:pt x="0" y="79"/>
                    </a:cubicBezTo>
                    <a:cubicBezTo>
                      <a:pt x="0" y="99"/>
                      <a:pt x="7" y="118"/>
                      <a:pt x="19" y="133"/>
                    </a:cubicBezTo>
                    <a:cubicBezTo>
                      <a:pt x="18" y="68"/>
                      <a:pt x="52" y="54"/>
                      <a:pt x="8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ause">
    <p:spTree>
      <p:nvGrpSpPr>
        <p:cNvPr id="1" name=""/>
        <p:cNvGrpSpPr/>
        <p:nvPr/>
      </p:nvGrpSpPr>
      <p:grpSpPr>
        <a:xfrm>
          <a:off x="0" y="0"/>
          <a:ext cx="0" cy="0"/>
          <a:chOff x="0" y="0"/>
          <a:chExt cx="0" cy="0"/>
        </a:xfrm>
      </p:grpSpPr>
      <p:sp>
        <p:nvSpPr>
          <p:cNvPr id="4" name="Picture Placeholder 4"/>
          <p:cNvSpPr>
            <a:spLocks noGrp="1"/>
          </p:cNvSpPr>
          <p:nvPr>
            <p:ph type="pic" sz="quarter" idx="11" hasCustomPrompt="1"/>
          </p:nvPr>
        </p:nvSpPr>
        <p:spPr>
          <a:xfrm>
            <a:off x="0" y="0"/>
            <a:ext cx="1219200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5" name="Title 4"/>
          <p:cNvSpPr>
            <a:spLocks noGrp="1"/>
          </p:cNvSpPr>
          <p:nvPr>
            <p:ph type="title" hasCustomPrompt="1"/>
          </p:nvPr>
        </p:nvSpPr>
        <p:spPr>
          <a:xfrm>
            <a:off x="2441575" y="2676493"/>
            <a:ext cx="7341129" cy="1036319"/>
          </a:xfrm>
          <a:solidFill>
            <a:schemeClr val="bg1"/>
          </a:solidFill>
        </p:spPr>
        <p:txBody>
          <a:bodyPr tIns="108000"/>
          <a:lstStyle>
            <a:lvl1pPr algn="ctr">
              <a:defRPr sz="2800" baseline="0">
                <a:solidFill>
                  <a:schemeClr val="tx1"/>
                </a:solidFill>
              </a:defRPr>
            </a:lvl1pPr>
          </a:lstStyle>
          <a:p>
            <a:r>
              <a:rPr lang="en-US"/>
              <a:t>PAUSE</a:t>
            </a:r>
            <a:br>
              <a:rPr lang="en-US"/>
            </a:br>
            <a:r>
              <a:rPr lang="en-US"/>
              <a:t>OVERSKRIFT</a:t>
            </a:r>
            <a:endParaRPr lang="en-US" dirty="0"/>
          </a:p>
        </p:txBody>
      </p:sp>
      <p:grpSp>
        <p:nvGrpSpPr>
          <p:cNvPr id="10" name="Gruppe 9"/>
          <p:cNvGrpSpPr/>
          <p:nvPr userDrawn="1"/>
        </p:nvGrpSpPr>
        <p:grpSpPr>
          <a:xfrm>
            <a:off x="5466450" y="6027162"/>
            <a:ext cx="1272706" cy="669100"/>
            <a:chOff x="5387975" y="5659438"/>
            <a:chExt cx="1573213" cy="827087"/>
          </a:xfrm>
        </p:grpSpPr>
        <p:grpSp>
          <p:nvGrpSpPr>
            <p:cNvPr id="11" name="Gruppe 10"/>
            <p:cNvGrpSpPr/>
            <p:nvPr userDrawn="1"/>
          </p:nvGrpSpPr>
          <p:grpSpPr>
            <a:xfrm>
              <a:off x="5387975" y="6407150"/>
              <a:ext cx="1573213" cy="79375"/>
              <a:chOff x="5387975" y="6407150"/>
              <a:chExt cx="1573213" cy="79375"/>
            </a:xfrm>
          </p:grpSpPr>
          <p:sp>
            <p:nvSpPr>
              <p:cNvPr id="16" name="Freeform 29"/>
              <p:cNvSpPr>
                <a:spLocks noEditPoints="1"/>
              </p:cNvSpPr>
              <p:nvPr userDrawn="1"/>
            </p:nvSpPr>
            <p:spPr bwMode="auto">
              <a:xfrm>
                <a:off x="5387975" y="6407150"/>
                <a:ext cx="71438"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7" name="Freeform 30"/>
              <p:cNvSpPr>
                <a:spLocks noEditPoints="1"/>
              </p:cNvSpPr>
              <p:nvPr userDrawn="1"/>
            </p:nvSpPr>
            <p:spPr bwMode="auto">
              <a:xfrm>
                <a:off x="5484813" y="6407150"/>
                <a:ext cx="73025"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8" name="Freeform 31"/>
              <p:cNvSpPr>
                <a:spLocks/>
              </p:cNvSpPr>
              <p:nvPr userDrawn="1"/>
            </p:nvSpPr>
            <p:spPr bwMode="auto">
              <a:xfrm>
                <a:off x="5586413" y="6407150"/>
                <a:ext cx="52388" cy="76200"/>
              </a:xfrm>
              <a:custGeom>
                <a:avLst/>
                <a:gdLst>
                  <a:gd name="T0" fmla="*/ 0 w 16"/>
                  <a:gd name="T1" fmla="*/ 0 h 23"/>
                  <a:gd name="T2" fmla="*/ 0 w 16"/>
                  <a:gd name="T3" fmla="*/ 0 h 23"/>
                  <a:gd name="T4" fmla="*/ 6 w 16"/>
                  <a:gd name="T5" fmla="*/ 0 h 23"/>
                  <a:gd name="T6" fmla="*/ 6 w 16"/>
                  <a:gd name="T7" fmla="*/ 0 h 23"/>
                  <a:gd name="T8" fmla="*/ 6 w 16"/>
                  <a:gd name="T9" fmla="*/ 18 h 23"/>
                  <a:gd name="T10" fmla="*/ 6 w 16"/>
                  <a:gd name="T11" fmla="*/ 18 h 23"/>
                  <a:gd name="T12" fmla="*/ 16 w 16"/>
                  <a:gd name="T13" fmla="*/ 18 h 23"/>
                  <a:gd name="T14" fmla="*/ 16 w 16"/>
                  <a:gd name="T15" fmla="*/ 18 h 23"/>
                  <a:gd name="T16" fmla="*/ 16 w 16"/>
                  <a:gd name="T17" fmla="*/ 23 h 23"/>
                  <a:gd name="T18" fmla="*/ 16 w 16"/>
                  <a:gd name="T19" fmla="*/ 23 h 23"/>
                  <a:gd name="T20" fmla="*/ 0 w 16"/>
                  <a:gd name="T21" fmla="*/ 23 h 23"/>
                  <a:gd name="T22" fmla="*/ 0 w 16"/>
                  <a:gd name="T23" fmla="*/ 23 h 23"/>
                  <a:gd name="T24" fmla="*/ 0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0" y="0"/>
                    </a:moveTo>
                    <a:cubicBezTo>
                      <a:pt x="0" y="0"/>
                      <a:pt x="0" y="0"/>
                      <a:pt x="0" y="0"/>
                    </a:cubicBezTo>
                    <a:cubicBezTo>
                      <a:pt x="6" y="0"/>
                      <a:pt x="6" y="0"/>
                      <a:pt x="6" y="0"/>
                    </a:cubicBezTo>
                    <a:cubicBezTo>
                      <a:pt x="6" y="0"/>
                      <a:pt x="6" y="0"/>
                      <a:pt x="6" y="0"/>
                    </a:cubicBezTo>
                    <a:cubicBezTo>
                      <a:pt x="6" y="18"/>
                      <a:pt x="6" y="18"/>
                      <a:pt x="6" y="18"/>
                    </a:cubicBezTo>
                    <a:cubicBezTo>
                      <a:pt x="6" y="18"/>
                      <a:pt x="6" y="18"/>
                      <a:pt x="6" y="18"/>
                    </a:cubicBezTo>
                    <a:cubicBezTo>
                      <a:pt x="16" y="18"/>
                      <a:pt x="16" y="18"/>
                      <a:pt x="16" y="18"/>
                    </a:cubicBezTo>
                    <a:cubicBezTo>
                      <a:pt x="16" y="18"/>
                      <a:pt x="16" y="18"/>
                      <a:pt x="16" y="18"/>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9" name="Freeform 32"/>
              <p:cNvSpPr>
                <a:spLocks noEditPoints="1"/>
              </p:cNvSpPr>
              <p:nvPr userDrawn="1"/>
            </p:nvSpPr>
            <p:spPr bwMode="auto">
              <a:xfrm>
                <a:off x="5670550" y="6407150"/>
                <a:ext cx="55563" cy="76200"/>
              </a:xfrm>
              <a:custGeom>
                <a:avLst/>
                <a:gdLst>
                  <a:gd name="T0" fmla="*/ 0 w 17"/>
                  <a:gd name="T1" fmla="*/ 0 h 23"/>
                  <a:gd name="T2" fmla="*/ 0 w 17"/>
                  <a:gd name="T3" fmla="*/ 0 h 23"/>
                  <a:gd name="T4" fmla="*/ 9 w 17"/>
                  <a:gd name="T5" fmla="*/ 0 h 23"/>
                  <a:gd name="T6" fmla="*/ 17 w 17"/>
                  <a:gd name="T7" fmla="*/ 6 h 23"/>
                  <a:gd name="T8" fmla="*/ 14 w 17"/>
                  <a:gd name="T9" fmla="*/ 11 h 23"/>
                  <a:gd name="T10" fmla="*/ 14 w 17"/>
                  <a:gd name="T11" fmla="*/ 11 h 23"/>
                  <a:gd name="T12" fmla="*/ 17 w 17"/>
                  <a:gd name="T13" fmla="*/ 17 h 23"/>
                  <a:gd name="T14" fmla="*/ 9 w 17"/>
                  <a:gd name="T15" fmla="*/ 23 h 23"/>
                  <a:gd name="T16" fmla="*/ 0 w 17"/>
                  <a:gd name="T17" fmla="*/ 23 h 23"/>
                  <a:gd name="T18" fmla="*/ 0 w 17"/>
                  <a:gd name="T19" fmla="*/ 23 h 23"/>
                  <a:gd name="T20" fmla="*/ 0 w 17"/>
                  <a:gd name="T21" fmla="*/ 0 h 23"/>
                  <a:gd name="T22" fmla="*/ 8 w 17"/>
                  <a:gd name="T23" fmla="*/ 9 h 23"/>
                  <a:gd name="T24" fmla="*/ 11 w 17"/>
                  <a:gd name="T25" fmla="*/ 7 h 23"/>
                  <a:gd name="T26" fmla="*/ 8 w 17"/>
                  <a:gd name="T27" fmla="*/ 5 h 23"/>
                  <a:gd name="T28" fmla="*/ 6 w 17"/>
                  <a:gd name="T29" fmla="*/ 5 h 23"/>
                  <a:gd name="T30" fmla="*/ 6 w 17"/>
                  <a:gd name="T31" fmla="*/ 5 h 23"/>
                  <a:gd name="T32" fmla="*/ 6 w 17"/>
                  <a:gd name="T33" fmla="*/ 9 h 23"/>
                  <a:gd name="T34" fmla="*/ 6 w 17"/>
                  <a:gd name="T35" fmla="*/ 9 h 23"/>
                  <a:gd name="T36" fmla="*/ 8 w 17"/>
                  <a:gd name="T37" fmla="*/ 9 h 23"/>
                  <a:gd name="T38" fmla="*/ 6 w 17"/>
                  <a:gd name="T39" fmla="*/ 19 h 23"/>
                  <a:gd name="T40" fmla="*/ 9 w 17"/>
                  <a:gd name="T41" fmla="*/ 19 h 23"/>
                  <a:gd name="T42" fmla="*/ 11 w 17"/>
                  <a:gd name="T43" fmla="*/ 16 h 23"/>
                  <a:gd name="T44" fmla="*/ 9 w 17"/>
                  <a:gd name="T45" fmla="*/ 14 h 23"/>
                  <a:gd name="T46" fmla="*/ 6 w 17"/>
                  <a:gd name="T47" fmla="*/ 14 h 23"/>
                  <a:gd name="T48" fmla="*/ 6 w 17"/>
                  <a:gd name="T49" fmla="*/ 14 h 23"/>
                  <a:gd name="T50" fmla="*/ 6 w 17"/>
                  <a:gd name="T51" fmla="*/ 19 h 23"/>
                  <a:gd name="T52" fmla="*/ 6 w 17"/>
                  <a:gd name="T53"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3">
                    <a:moveTo>
                      <a:pt x="0" y="0"/>
                    </a:moveTo>
                    <a:cubicBezTo>
                      <a:pt x="0" y="0"/>
                      <a:pt x="0" y="0"/>
                      <a:pt x="0" y="0"/>
                    </a:cubicBezTo>
                    <a:cubicBezTo>
                      <a:pt x="9" y="0"/>
                      <a:pt x="9" y="0"/>
                      <a:pt x="9" y="0"/>
                    </a:cubicBezTo>
                    <a:cubicBezTo>
                      <a:pt x="15" y="0"/>
                      <a:pt x="17" y="3"/>
                      <a:pt x="17" y="6"/>
                    </a:cubicBezTo>
                    <a:cubicBezTo>
                      <a:pt x="17" y="9"/>
                      <a:pt x="16" y="10"/>
                      <a:pt x="14" y="11"/>
                    </a:cubicBezTo>
                    <a:cubicBezTo>
                      <a:pt x="14" y="11"/>
                      <a:pt x="14" y="11"/>
                      <a:pt x="14" y="11"/>
                    </a:cubicBezTo>
                    <a:cubicBezTo>
                      <a:pt x="16" y="12"/>
                      <a:pt x="17" y="14"/>
                      <a:pt x="17" y="17"/>
                    </a:cubicBezTo>
                    <a:cubicBezTo>
                      <a:pt x="17" y="21"/>
                      <a:pt x="14" y="23"/>
                      <a:pt x="9" y="23"/>
                    </a:cubicBezTo>
                    <a:cubicBezTo>
                      <a:pt x="0" y="23"/>
                      <a:pt x="0" y="23"/>
                      <a:pt x="0" y="23"/>
                    </a:cubicBezTo>
                    <a:cubicBezTo>
                      <a:pt x="0" y="23"/>
                      <a:pt x="0" y="23"/>
                      <a:pt x="0" y="23"/>
                    </a:cubicBezTo>
                    <a:lnTo>
                      <a:pt x="0" y="0"/>
                    </a:lnTo>
                    <a:close/>
                    <a:moveTo>
                      <a:pt x="8" y="9"/>
                    </a:moveTo>
                    <a:cubicBezTo>
                      <a:pt x="10" y="9"/>
                      <a:pt x="11" y="9"/>
                      <a:pt x="11" y="7"/>
                    </a:cubicBezTo>
                    <a:cubicBezTo>
                      <a:pt x="11" y="5"/>
                      <a:pt x="10" y="5"/>
                      <a:pt x="8" y="5"/>
                    </a:cubicBezTo>
                    <a:cubicBezTo>
                      <a:pt x="6" y="5"/>
                      <a:pt x="6" y="5"/>
                      <a:pt x="6" y="5"/>
                    </a:cubicBezTo>
                    <a:cubicBezTo>
                      <a:pt x="6" y="5"/>
                      <a:pt x="6" y="5"/>
                      <a:pt x="6" y="5"/>
                    </a:cubicBezTo>
                    <a:cubicBezTo>
                      <a:pt x="6" y="9"/>
                      <a:pt x="6" y="9"/>
                      <a:pt x="6" y="9"/>
                    </a:cubicBezTo>
                    <a:cubicBezTo>
                      <a:pt x="6" y="9"/>
                      <a:pt x="6" y="9"/>
                      <a:pt x="6" y="9"/>
                    </a:cubicBezTo>
                    <a:lnTo>
                      <a:pt x="8" y="9"/>
                    </a:lnTo>
                    <a:close/>
                    <a:moveTo>
                      <a:pt x="6" y="19"/>
                    </a:moveTo>
                    <a:cubicBezTo>
                      <a:pt x="9" y="19"/>
                      <a:pt x="9" y="19"/>
                      <a:pt x="9" y="19"/>
                    </a:cubicBezTo>
                    <a:cubicBezTo>
                      <a:pt x="10" y="19"/>
                      <a:pt x="11" y="18"/>
                      <a:pt x="11" y="16"/>
                    </a:cubicBezTo>
                    <a:cubicBezTo>
                      <a:pt x="11" y="15"/>
                      <a:pt x="10" y="14"/>
                      <a:pt x="9" y="14"/>
                    </a:cubicBezTo>
                    <a:cubicBezTo>
                      <a:pt x="6" y="14"/>
                      <a:pt x="6" y="14"/>
                      <a:pt x="6" y="14"/>
                    </a:cubicBezTo>
                    <a:cubicBezTo>
                      <a:pt x="6" y="14"/>
                      <a:pt x="6" y="14"/>
                      <a:pt x="6" y="14"/>
                    </a:cubicBezTo>
                    <a:cubicBezTo>
                      <a:pt x="6" y="19"/>
                      <a:pt x="6" y="19"/>
                      <a:pt x="6" y="19"/>
                    </a:cubicBezTo>
                    <a:cubicBezTo>
                      <a:pt x="6" y="19"/>
                      <a:pt x="6" y="19"/>
                      <a:pt x="6" y="19"/>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0" name="Freeform 33"/>
              <p:cNvSpPr>
                <a:spLocks noEditPoints="1"/>
              </p:cNvSpPr>
              <p:nvPr userDrawn="1"/>
            </p:nvSpPr>
            <p:spPr bwMode="auto">
              <a:xfrm>
                <a:off x="5759450" y="6407150"/>
                <a:ext cx="58738" cy="79375"/>
              </a:xfrm>
              <a:custGeom>
                <a:avLst/>
                <a:gdLst>
                  <a:gd name="T0" fmla="*/ 0 w 18"/>
                  <a:gd name="T1" fmla="*/ 18 h 24"/>
                  <a:gd name="T2" fmla="*/ 0 w 18"/>
                  <a:gd name="T3" fmla="*/ 12 h 24"/>
                  <a:gd name="T4" fmla="*/ 0 w 18"/>
                  <a:gd name="T5" fmla="*/ 5 h 24"/>
                  <a:gd name="T6" fmla="*/ 9 w 18"/>
                  <a:gd name="T7" fmla="*/ 0 h 24"/>
                  <a:gd name="T8" fmla="*/ 18 w 18"/>
                  <a:gd name="T9" fmla="*/ 5 h 24"/>
                  <a:gd name="T10" fmla="*/ 18 w 18"/>
                  <a:gd name="T11" fmla="*/ 12 h 24"/>
                  <a:gd name="T12" fmla="*/ 18 w 18"/>
                  <a:gd name="T13" fmla="*/ 18 h 24"/>
                  <a:gd name="T14" fmla="*/ 9 w 18"/>
                  <a:gd name="T15" fmla="*/ 24 h 24"/>
                  <a:gd name="T16" fmla="*/ 0 w 18"/>
                  <a:gd name="T17" fmla="*/ 18 h 24"/>
                  <a:gd name="T18" fmla="*/ 12 w 18"/>
                  <a:gd name="T19" fmla="*/ 16 h 24"/>
                  <a:gd name="T20" fmla="*/ 12 w 18"/>
                  <a:gd name="T21" fmla="*/ 12 h 24"/>
                  <a:gd name="T22" fmla="*/ 12 w 18"/>
                  <a:gd name="T23" fmla="*/ 7 h 24"/>
                  <a:gd name="T24" fmla="*/ 9 w 18"/>
                  <a:gd name="T25" fmla="*/ 5 h 24"/>
                  <a:gd name="T26" fmla="*/ 6 w 18"/>
                  <a:gd name="T27" fmla="*/ 7 h 24"/>
                  <a:gd name="T28" fmla="*/ 6 w 18"/>
                  <a:gd name="T29" fmla="*/ 12 h 24"/>
                  <a:gd name="T30" fmla="*/ 6 w 18"/>
                  <a:gd name="T31" fmla="*/ 16 h 24"/>
                  <a:gd name="T32" fmla="*/ 9 w 18"/>
                  <a:gd name="T33" fmla="*/ 18 h 24"/>
                  <a:gd name="T34" fmla="*/ 12 w 18"/>
                  <a:gd name="T3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4">
                    <a:moveTo>
                      <a:pt x="0" y="18"/>
                    </a:moveTo>
                    <a:cubicBezTo>
                      <a:pt x="0" y="16"/>
                      <a:pt x="0" y="15"/>
                      <a:pt x="0" y="12"/>
                    </a:cubicBezTo>
                    <a:cubicBezTo>
                      <a:pt x="0" y="9"/>
                      <a:pt x="0" y="7"/>
                      <a:pt x="0" y="5"/>
                    </a:cubicBezTo>
                    <a:cubicBezTo>
                      <a:pt x="2" y="2"/>
                      <a:pt x="5" y="0"/>
                      <a:pt x="9" y="0"/>
                    </a:cubicBezTo>
                    <a:cubicBezTo>
                      <a:pt x="13" y="0"/>
                      <a:pt x="17" y="2"/>
                      <a:pt x="18" y="5"/>
                    </a:cubicBezTo>
                    <a:cubicBezTo>
                      <a:pt x="18" y="7"/>
                      <a:pt x="18" y="9"/>
                      <a:pt x="18" y="12"/>
                    </a:cubicBezTo>
                    <a:cubicBezTo>
                      <a:pt x="18" y="15"/>
                      <a:pt x="18" y="16"/>
                      <a:pt x="18" y="18"/>
                    </a:cubicBezTo>
                    <a:cubicBezTo>
                      <a:pt x="17" y="22"/>
                      <a:pt x="13" y="24"/>
                      <a:pt x="9" y="24"/>
                    </a:cubicBezTo>
                    <a:cubicBezTo>
                      <a:pt x="5" y="24"/>
                      <a:pt x="2" y="22"/>
                      <a:pt x="0" y="18"/>
                    </a:cubicBezTo>
                    <a:close/>
                    <a:moveTo>
                      <a:pt x="12" y="16"/>
                    </a:moveTo>
                    <a:cubicBezTo>
                      <a:pt x="12" y="16"/>
                      <a:pt x="12" y="14"/>
                      <a:pt x="12" y="12"/>
                    </a:cubicBezTo>
                    <a:cubicBezTo>
                      <a:pt x="12" y="9"/>
                      <a:pt x="12" y="8"/>
                      <a:pt x="12"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2" y="16"/>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1" name="Freeform 34"/>
              <p:cNvSpPr>
                <a:spLocks noEditPoints="1"/>
              </p:cNvSpPr>
              <p:nvPr userDrawn="1"/>
            </p:nvSpPr>
            <p:spPr bwMode="auto">
              <a:xfrm>
                <a:off x="5849938" y="6407150"/>
                <a:ext cx="61913" cy="76200"/>
              </a:xfrm>
              <a:custGeom>
                <a:avLst/>
                <a:gdLst>
                  <a:gd name="T0" fmla="*/ 13 w 19"/>
                  <a:gd name="T1" fmla="*/ 23 h 23"/>
                  <a:gd name="T2" fmla="*/ 12 w 19"/>
                  <a:gd name="T3" fmla="*/ 23 h 23"/>
                  <a:gd name="T4" fmla="*/ 9 w 19"/>
                  <a:gd name="T5" fmla="*/ 15 h 23"/>
                  <a:gd name="T6" fmla="*/ 7 w 19"/>
                  <a:gd name="T7" fmla="*/ 15 h 23"/>
                  <a:gd name="T8" fmla="*/ 6 w 19"/>
                  <a:gd name="T9" fmla="*/ 15 h 23"/>
                  <a:gd name="T10" fmla="*/ 6 w 19"/>
                  <a:gd name="T11" fmla="*/ 23 h 23"/>
                  <a:gd name="T12" fmla="*/ 6 w 19"/>
                  <a:gd name="T13" fmla="*/ 23 h 23"/>
                  <a:gd name="T14" fmla="*/ 1 w 19"/>
                  <a:gd name="T15" fmla="*/ 23 h 23"/>
                  <a:gd name="T16" fmla="*/ 0 w 19"/>
                  <a:gd name="T17" fmla="*/ 23 h 23"/>
                  <a:gd name="T18" fmla="*/ 0 w 19"/>
                  <a:gd name="T19" fmla="*/ 0 h 23"/>
                  <a:gd name="T20" fmla="*/ 1 w 19"/>
                  <a:gd name="T21" fmla="*/ 0 h 23"/>
                  <a:gd name="T22" fmla="*/ 10 w 19"/>
                  <a:gd name="T23" fmla="*/ 0 h 23"/>
                  <a:gd name="T24" fmla="*/ 19 w 19"/>
                  <a:gd name="T25" fmla="*/ 8 h 23"/>
                  <a:gd name="T26" fmla="*/ 15 w 19"/>
                  <a:gd name="T27" fmla="*/ 14 h 23"/>
                  <a:gd name="T28" fmla="*/ 19 w 19"/>
                  <a:gd name="T29" fmla="*/ 23 h 23"/>
                  <a:gd name="T30" fmla="*/ 19 w 19"/>
                  <a:gd name="T31" fmla="*/ 23 h 23"/>
                  <a:gd name="T32" fmla="*/ 13 w 19"/>
                  <a:gd name="T33" fmla="*/ 23 h 23"/>
                  <a:gd name="T34" fmla="*/ 13 w 19"/>
                  <a:gd name="T35" fmla="*/ 8 h 23"/>
                  <a:gd name="T36" fmla="*/ 10 w 19"/>
                  <a:gd name="T37" fmla="*/ 5 h 23"/>
                  <a:gd name="T38" fmla="*/ 7 w 19"/>
                  <a:gd name="T39" fmla="*/ 5 h 23"/>
                  <a:gd name="T40" fmla="*/ 6 w 19"/>
                  <a:gd name="T41" fmla="*/ 5 h 23"/>
                  <a:gd name="T42" fmla="*/ 6 w 19"/>
                  <a:gd name="T43" fmla="*/ 10 h 23"/>
                  <a:gd name="T44" fmla="*/ 7 w 19"/>
                  <a:gd name="T45" fmla="*/ 10 h 23"/>
                  <a:gd name="T46" fmla="*/ 10 w 19"/>
                  <a:gd name="T47" fmla="*/ 10 h 23"/>
                  <a:gd name="T48" fmla="*/ 13 w 19"/>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3">
                    <a:moveTo>
                      <a:pt x="13" y="23"/>
                    </a:moveTo>
                    <a:cubicBezTo>
                      <a:pt x="13" y="23"/>
                      <a:pt x="12" y="23"/>
                      <a:pt x="12" y="23"/>
                    </a:cubicBezTo>
                    <a:cubicBezTo>
                      <a:pt x="9" y="15"/>
                      <a:pt x="9" y="15"/>
                      <a:pt x="9" y="15"/>
                    </a:cubicBezTo>
                    <a:cubicBezTo>
                      <a:pt x="7" y="15"/>
                      <a:pt x="7" y="15"/>
                      <a:pt x="7" y="15"/>
                    </a:cubicBezTo>
                    <a:cubicBezTo>
                      <a:pt x="7" y="15"/>
                      <a:pt x="6" y="15"/>
                      <a:pt x="6" y="15"/>
                    </a:cubicBezTo>
                    <a:cubicBezTo>
                      <a:pt x="6" y="23"/>
                      <a:pt x="6" y="23"/>
                      <a:pt x="6" y="23"/>
                    </a:cubicBezTo>
                    <a:cubicBezTo>
                      <a:pt x="6" y="23"/>
                      <a:pt x="6" y="23"/>
                      <a:pt x="6" y="23"/>
                    </a:cubicBezTo>
                    <a:cubicBezTo>
                      <a:pt x="1" y="23"/>
                      <a:pt x="1" y="23"/>
                      <a:pt x="1" y="23"/>
                    </a:cubicBezTo>
                    <a:cubicBezTo>
                      <a:pt x="1" y="23"/>
                      <a:pt x="0" y="23"/>
                      <a:pt x="0" y="23"/>
                    </a:cubicBezTo>
                    <a:cubicBezTo>
                      <a:pt x="0" y="0"/>
                      <a:pt x="0" y="0"/>
                      <a:pt x="0" y="0"/>
                    </a:cubicBezTo>
                    <a:cubicBezTo>
                      <a:pt x="0" y="0"/>
                      <a:pt x="1" y="0"/>
                      <a:pt x="1" y="0"/>
                    </a:cubicBezTo>
                    <a:cubicBezTo>
                      <a:pt x="10" y="0"/>
                      <a:pt x="10" y="0"/>
                      <a:pt x="10" y="0"/>
                    </a:cubicBezTo>
                    <a:cubicBezTo>
                      <a:pt x="16" y="0"/>
                      <a:pt x="19" y="3"/>
                      <a:pt x="19" y="8"/>
                    </a:cubicBezTo>
                    <a:cubicBezTo>
                      <a:pt x="19" y="10"/>
                      <a:pt x="17" y="13"/>
                      <a:pt x="15" y="14"/>
                    </a:cubicBezTo>
                    <a:cubicBezTo>
                      <a:pt x="19" y="23"/>
                      <a:pt x="19" y="23"/>
                      <a:pt x="19" y="23"/>
                    </a:cubicBezTo>
                    <a:cubicBezTo>
                      <a:pt x="19" y="23"/>
                      <a:pt x="19" y="23"/>
                      <a:pt x="19" y="23"/>
                    </a:cubicBezTo>
                    <a:lnTo>
                      <a:pt x="13" y="23"/>
                    </a:lnTo>
                    <a:close/>
                    <a:moveTo>
                      <a:pt x="13" y="8"/>
                    </a:moveTo>
                    <a:cubicBezTo>
                      <a:pt x="13" y="6"/>
                      <a:pt x="12" y="5"/>
                      <a:pt x="10" y="5"/>
                    </a:cubicBezTo>
                    <a:cubicBezTo>
                      <a:pt x="7" y="5"/>
                      <a:pt x="7" y="5"/>
                      <a:pt x="7" y="5"/>
                    </a:cubicBezTo>
                    <a:cubicBezTo>
                      <a:pt x="7" y="5"/>
                      <a:pt x="6" y="5"/>
                      <a:pt x="6" y="5"/>
                    </a:cubicBezTo>
                    <a:cubicBezTo>
                      <a:pt x="6" y="10"/>
                      <a:pt x="6" y="10"/>
                      <a:pt x="6" y="10"/>
                    </a:cubicBezTo>
                    <a:cubicBezTo>
                      <a:pt x="6" y="10"/>
                      <a:pt x="7" y="10"/>
                      <a:pt x="7" y="10"/>
                    </a:cubicBezTo>
                    <a:cubicBezTo>
                      <a:pt x="10" y="10"/>
                      <a:pt x="10" y="10"/>
                      <a:pt x="10" y="10"/>
                    </a:cubicBezTo>
                    <a:cubicBezTo>
                      <a:pt x="12" y="10"/>
                      <a:pt x="13" y="9"/>
                      <a:pt x="13"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2" name="Freeform 35"/>
              <p:cNvSpPr>
                <a:spLocks/>
              </p:cNvSpPr>
              <p:nvPr userDrawn="1"/>
            </p:nvSpPr>
            <p:spPr bwMode="auto">
              <a:xfrm>
                <a:off x="5942013" y="6407150"/>
                <a:ext cx="61913" cy="79375"/>
              </a:xfrm>
              <a:custGeom>
                <a:avLst/>
                <a:gdLst>
                  <a:gd name="T0" fmla="*/ 0 w 19"/>
                  <a:gd name="T1" fmla="*/ 12 h 24"/>
                  <a:gd name="T2" fmla="*/ 1 w 19"/>
                  <a:gd name="T3" fmla="*/ 5 h 24"/>
                  <a:gd name="T4" fmla="*/ 9 w 19"/>
                  <a:gd name="T5" fmla="*/ 0 h 24"/>
                  <a:gd name="T6" fmla="*/ 18 w 19"/>
                  <a:gd name="T7" fmla="*/ 5 h 24"/>
                  <a:gd name="T8" fmla="*/ 18 w 19"/>
                  <a:gd name="T9" fmla="*/ 5 h 24"/>
                  <a:gd name="T10" fmla="*/ 13 w 19"/>
                  <a:gd name="T11" fmla="*/ 7 h 24"/>
                  <a:gd name="T12" fmla="*/ 13 w 19"/>
                  <a:gd name="T13" fmla="*/ 7 h 24"/>
                  <a:gd name="T14" fmla="*/ 9 w 19"/>
                  <a:gd name="T15" fmla="*/ 5 h 24"/>
                  <a:gd name="T16" fmla="*/ 6 w 19"/>
                  <a:gd name="T17" fmla="*/ 7 h 24"/>
                  <a:gd name="T18" fmla="*/ 6 w 19"/>
                  <a:gd name="T19" fmla="*/ 12 h 24"/>
                  <a:gd name="T20" fmla="*/ 6 w 19"/>
                  <a:gd name="T21" fmla="*/ 16 h 24"/>
                  <a:gd name="T22" fmla="*/ 9 w 19"/>
                  <a:gd name="T23" fmla="*/ 18 h 24"/>
                  <a:gd name="T24" fmla="*/ 13 w 19"/>
                  <a:gd name="T25" fmla="*/ 17 h 24"/>
                  <a:gd name="T26" fmla="*/ 13 w 19"/>
                  <a:gd name="T27" fmla="*/ 15 h 24"/>
                  <a:gd name="T28" fmla="*/ 13 w 19"/>
                  <a:gd name="T29" fmla="*/ 15 h 24"/>
                  <a:gd name="T30" fmla="*/ 10 w 19"/>
                  <a:gd name="T31" fmla="*/ 15 h 24"/>
                  <a:gd name="T32" fmla="*/ 10 w 19"/>
                  <a:gd name="T33" fmla="*/ 14 h 24"/>
                  <a:gd name="T34" fmla="*/ 10 w 19"/>
                  <a:gd name="T35" fmla="*/ 11 h 24"/>
                  <a:gd name="T36" fmla="*/ 10 w 19"/>
                  <a:gd name="T37" fmla="*/ 10 h 24"/>
                  <a:gd name="T38" fmla="*/ 18 w 19"/>
                  <a:gd name="T39" fmla="*/ 10 h 24"/>
                  <a:gd name="T40" fmla="*/ 19 w 19"/>
                  <a:gd name="T41" fmla="*/ 11 h 24"/>
                  <a:gd name="T42" fmla="*/ 19 w 19"/>
                  <a:gd name="T43" fmla="*/ 12 h 24"/>
                  <a:gd name="T44" fmla="*/ 18 w 19"/>
                  <a:gd name="T45" fmla="*/ 18 h 24"/>
                  <a:gd name="T46" fmla="*/ 9 w 19"/>
                  <a:gd name="T47" fmla="*/ 24 h 24"/>
                  <a:gd name="T48" fmla="*/ 1 w 19"/>
                  <a:gd name="T49" fmla="*/ 18 h 24"/>
                  <a:gd name="T50" fmla="*/ 0 w 19"/>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4">
                    <a:moveTo>
                      <a:pt x="0" y="12"/>
                    </a:moveTo>
                    <a:cubicBezTo>
                      <a:pt x="0" y="9"/>
                      <a:pt x="0" y="7"/>
                      <a:pt x="1" y="5"/>
                    </a:cubicBezTo>
                    <a:cubicBezTo>
                      <a:pt x="2" y="2"/>
                      <a:pt x="5" y="0"/>
                      <a:pt x="9" y="0"/>
                    </a:cubicBezTo>
                    <a:cubicBezTo>
                      <a:pt x="14" y="0"/>
                      <a:pt x="16" y="2"/>
                      <a:pt x="18" y="5"/>
                    </a:cubicBezTo>
                    <a:cubicBezTo>
                      <a:pt x="18" y="5"/>
                      <a:pt x="18" y="5"/>
                      <a:pt x="18" y="5"/>
                    </a:cubicBezTo>
                    <a:cubicBezTo>
                      <a:pt x="13" y="7"/>
                      <a:pt x="13" y="7"/>
                      <a:pt x="13" y="7"/>
                    </a:cubicBezTo>
                    <a:cubicBezTo>
                      <a:pt x="13" y="7"/>
                      <a:pt x="13" y="7"/>
                      <a:pt x="13"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3" y="17"/>
                    </a:cubicBezTo>
                    <a:cubicBezTo>
                      <a:pt x="13" y="16"/>
                      <a:pt x="13" y="16"/>
                      <a:pt x="13" y="15"/>
                    </a:cubicBezTo>
                    <a:cubicBezTo>
                      <a:pt x="13" y="15"/>
                      <a:pt x="13" y="15"/>
                      <a:pt x="13" y="15"/>
                    </a:cubicBezTo>
                    <a:cubicBezTo>
                      <a:pt x="10" y="15"/>
                      <a:pt x="10" y="15"/>
                      <a:pt x="10" y="15"/>
                    </a:cubicBezTo>
                    <a:cubicBezTo>
                      <a:pt x="10" y="15"/>
                      <a:pt x="10" y="15"/>
                      <a:pt x="10" y="14"/>
                    </a:cubicBezTo>
                    <a:cubicBezTo>
                      <a:pt x="10" y="11"/>
                      <a:pt x="10" y="11"/>
                      <a:pt x="10" y="11"/>
                    </a:cubicBezTo>
                    <a:cubicBezTo>
                      <a:pt x="10" y="10"/>
                      <a:pt x="10" y="10"/>
                      <a:pt x="10" y="10"/>
                    </a:cubicBezTo>
                    <a:cubicBezTo>
                      <a:pt x="18" y="10"/>
                      <a:pt x="18" y="10"/>
                      <a:pt x="18" y="10"/>
                    </a:cubicBezTo>
                    <a:cubicBezTo>
                      <a:pt x="18" y="10"/>
                      <a:pt x="19" y="10"/>
                      <a:pt x="19" y="11"/>
                    </a:cubicBezTo>
                    <a:cubicBezTo>
                      <a:pt x="19" y="12"/>
                      <a:pt x="19" y="12"/>
                      <a:pt x="19" y="12"/>
                    </a:cubicBezTo>
                    <a:cubicBezTo>
                      <a:pt x="19" y="15"/>
                      <a:pt x="18" y="16"/>
                      <a:pt x="18" y="18"/>
                    </a:cubicBezTo>
                    <a:cubicBezTo>
                      <a:pt x="17" y="22"/>
                      <a:pt x="14" y="24"/>
                      <a:pt x="9" y="24"/>
                    </a:cubicBezTo>
                    <a:cubicBezTo>
                      <a:pt x="5" y="24"/>
                      <a:pt x="2" y="22"/>
                      <a:pt x="1" y="18"/>
                    </a:cubicBezTo>
                    <a:cubicBezTo>
                      <a:pt x="0" y="16"/>
                      <a:pt x="0" y="15"/>
                      <a:pt x="0" y="12"/>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3" name="Freeform 36"/>
              <p:cNvSpPr>
                <a:spLocks/>
              </p:cNvSpPr>
              <p:nvPr userDrawn="1"/>
            </p:nvSpPr>
            <p:spPr bwMode="auto">
              <a:xfrm>
                <a:off x="6081713" y="6407150"/>
                <a:ext cx="61913" cy="79375"/>
              </a:xfrm>
              <a:custGeom>
                <a:avLst/>
                <a:gdLst>
                  <a:gd name="T0" fmla="*/ 0 w 19"/>
                  <a:gd name="T1" fmla="*/ 14 h 24"/>
                  <a:gd name="T2" fmla="*/ 0 w 19"/>
                  <a:gd name="T3" fmla="*/ 0 h 24"/>
                  <a:gd name="T4" fmla="*/ 1 w 19"/>
                  <a:gd name="T5" fmla="*/ 0 h 24"/>
                  <a:gd name="T6" fmla="*/ 6 w 19"/>
                  <a:gd name="T7" fmla="*/ 0 h 24"/>
                  <a:gd name="T8" fmla="*/ 6 w 19"/>
                  <a:gd name="T9" fmla="*/ 0 h 24"/>
                  <a:gd name="T10" fmla="*/ 6 w 19"/>
                  <a:gd name="T11" fmla="*/ 15 h 24"/>
                  <a:gd name="T12" fmla="*/ 10 w 19"/>
                  <a:gd name="T13" fmla="*/ 18 h 24"/>
                  <a:gd name="T14" fmla="*/ 13 w 19"/>
                  <a:gd name="T15" fmla="*/ 15 h 24"/>
                  <a:gd name="T16" fmla="*/ 13 w 19"/>
                  <a:gd name="T17" fmla="*/ 0 h 24"/>
                  <a:gd name="T18" fmla="*/ 13 w 19"/>
                  <a:gd name="T19" fmla="*/ 0 h 24"/>
                  <a:gd name="T20" fmla="*/ 19 w 19"/>
                  <a:gd name="T21" fmla="*/ 0 h 24"/>
                  <a:gd name="T22" fmla="*/ 19 w 19"/>
                  <a:gd name="T23" fmla="*/ 0 h 24"/>
                  <a:gd name="T24" fmla="*/ 19 w 19"/>
                  <a:gd name="T25" fmla="*/ 14 h 24"/>
                  <a:gd name="T26" fmla="*/ 10 w 19"/>
                  <a:gd name="T27" fmla="*/ 24 h 24"/>
                  <a:gd name="T28" fmla="*/ 0 w 19"/>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4">
                    <a:moveTo>
                      <a:pt x="0" y="14"/>
                    </a:moveTo>
                    <a:cubicBezTo>
                      <a:pt x="0" y="0"/>
                      <a:pt x="0" y="0"/>
                      <a:pt x="0" y="0"/>
                    </a:cubicBezTo>
                    <a:cubicBezTo>
                      <a:pt x="0" y="0"/>
                      <a:pt x="1" y="0"/>
                      <a:pt x="1" y="0"/>
                    </a:cubicBezTo>
                    <a:cubicBezTo>
                      <a:pt x="6" y="0"/>
                      <a:pt x="6" y="0"/>
                      <a:pt x="6" y="0"/>
                    </a:cubicBezTo>
                    <a:cubicBezTo>
                      <a:pt x="6" y="0"/>
                      <a:pt x="6" y="0"/>
                      <a:pt x="6" y="0"/>
                    </a:cubicBezTo>
                    <a:cubicBezTo>
                      <a:pt x="6" y="15"/>
                      <a:pt x="6" y="15"/>
                      <a:pt x="6" y="15"/>
                    </a:cubicBezTo>
                    <a:cubicBezTo>
                      <a:pt x="6" y="17"/>
                      <a:pt x="8" y="18"/>
                      <a:pt x="10" y="18"/>
                    </a:cubicBezTo>
                    <a:cubicBezTo>
                      <a:pt x="12" y="18"/>
                      <a:pt x="13" y="17"/>
                      <a:pt x="13" y="15"/>
                    </a:cubicBezTo>
                    <a:cubicBezTo>
                      <a:pt x="13" y="0"/>
                      <a:pt x="13" y="0"/>
                      <a:pt x="13" y="0"/>
                    </a:cubicBezTo>
                    <a:cubicBezTo>
                      <a:pt x="13" y="0"/>
                      <a:pt x="13" y="0"/>
                      <a:pt x="13" y="0"/>
                    </a:cubicBezTo>
                    <a:cubicBezTo>
                      <a:pt x="19" y="0"/>
                      <a:pt x="19" y="0"/>
                      <a:pt x="19" y="0"/>
                    </a:cubicBezTo>
                    <a:cubicBezTo>
                      <a:pt x="19" y="0"/>
                      <a:pt x="19" y="0"/>
                      <a:pt x="19" y="0"/>
                    </a:cubicBezTo>
                    <a:cubicBezTo>
                      <a:pt x="19" y="14"/>
                      <a:pt x="19" y="14"/>
                      <a:pt x="19" y="14"/>
                    </a:cubicBezTo>
                    <a:cubicBezTo>
                      <a:pt x="19" y="20"/>
                      <a:pt x="15" y="24"/>
                      <a:pt x="10" y="24"/>
                    </a:cubicBezTo>
                    <a:cubicBezTo>
                      <a:pt x="4" y="24"/>
                      <a:pt x="0" y="20"/>
                      <a:pt x="0" y="14"/>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4" name="Freeform 37"/>
              <p:cNvSpPr>
                <a:spLocks/>
              </p:cNvSpPr>
              <p:nvPr userDrawn="1"/>
            </p:nvSpPr>
            <p:spPr bwMode="auto">
              <a:xfrm>
                <a:off x="6175375" y="6407150"/>
                <a:ext cx="61913" cy="76200"/>
              </a:xfrm>
              <a:custGeom>
                <a:avLst/>
                <a:gdLst>
                  <a:gd name="T0" fmla="*/ 0 w 19"/>
                  <a:gd name="T1" fmla="*/ 0 h 23"/>
                  <a:gd name="T2" fmla="*/ 1 w 19"/>
                  <a:gd name="T3" fmla="*/ 0 h 23"/>
                  <a:gd name="T4" fmla="*/ 6 w 19"/>
                  <a:gd name="T5" fmla="*/ 0 h 23"/>
                  <a:gd name="T6" fmla="*/ 6 w 19"/>
                  <a:gd name="T7" fmla="*/ 0 h 23"/>
                  <a:gd name="T8" fmla="*/ 13 w 19"/>
                  <a:gd name="T9" fmla="*/ 14 h 23"/>
                  <a:gd name="T10" fmla="*/ 13 w 19"/>
                  <a:gd name="T11" fmla="*/ 14 h 23"/>
                  <a:gd name="T12" fmla="*/ 13 w 19"/>
                  <a:gd name="T13" fmla="*/ 0 h 23"/>
                  <a:gd name="T14" fmla="*/ 14 w 19"/>
                  <a:gd name="T15" fmla="*/ 0 h 23"/>
                  <a:gd name="T16" fmla="*/ 18 w 19"/>
                  <a:gd name="T17" fmla="*/ 0 h 23"/>
                  <a:gd name="T18" fmla="*/ 19 w 19"/>
                  <a:gd name="T19" fmla="*/ 0 h 23"/>
                  <a:gd name="T20" fmla="*/ 19 w 19"/>
                  <a:gd name="T21" fmla="*/ 23 h 23"/>
                  <a:gd name="T22" fmla="*/ 18 w 19"/>
                  <a:gd name="T23" fmla="*/ 23 h 23"/>
                  <a:gd name="T24" fmla="*/ 13 w 19"/>
                  <a:gd name="T25" fmla="*/ 23 h 23"/>
                  <a:gd name="T26" fmla="*/ 13 w 19"/>
                  <a:gd name="T27" fmla="*/ 23 h 23"/>
                  <a:gd name="T28" fmla="*/ 6 w 19"/>
                  <a:gd name="T29" fmla="*/ 10 h 23"/>
                  <a:gd name="T30" fmla="*/ 6 w 19"/>
                  <a:gd name="T31" fmla="*/ 10 h 23"/>
                  <a:gd name="T32" fmla="*/ 6 w 19"/>
                  <a:gd name="T33" fmla="*/ 23 h 23"/>
                  <a:gd name="T34" fmla="*/ 5 w 19"/>
                  <a:gd name="T35" fmla="*/ 23 h 23"/>
                  <a:gd name="T36" fmla="*/ 1 w 19"/>
                  <a:gd name="T37" fmla="*/ 23 h 23"/>
                  <a:gd name="T38" fmla="*/ 0 w 19"/>
                  <a:gd name="T39" fmla="*/ 23 h 23"/>
                  <a:gd name="T40" fmla="*/ 0 w 19"/>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3">
                    <a:moveTo>
                      <a:pt x="0" y="0"/>
                    </a:moveTo>
                    <a:cubicBezTo>
                      <a:pt x="0" y="0"/>
                      <a:pt x="0" y="0"/>
                      <a:pt x="1" y="0"/>
                    </a:cubicBezTo>
                    <a:cubicBezTo>
                      <a:pt x="6" y="0"/>
                      <a:pt x="6" y="0"/>
                      <a:pt x="6" y="0"/>
                    </a:cubicBezTo>
                    <a:cubicBezTo>
                      <a:pt x="6" y="0"/>
                      <a:pt x="6" y="0"/>
                      <a:pt x="6" y="0"/>
                    </a:cubicBezTo>
                    <a:cubicBezTo>
                      <a:pt x="13" y="14"/>
                      <a:pt x="13" y="14"/>
                      <a:pt x="13" y="14"/>
                    </a:cubicBezTo>
                    <a:cubicBezTo>
                      <a:pt x="13" y="14"/>
                      <a:pt x="13" y="14"/>
                      <a:pt x="13" y="14"/>
                    </a:cubicBezTo>
                    <a:cubicBezTo>
                      <a:pt x="13" y="0"/>
                      <a:pt x="13" y="0"/>
                      <a:pt x="13" y="0"/>
                    </a:cubicBezTo>
                    <a:cubicBezTo>
                      <a:pt x="13" y="0"/>
                      <a:pt x="13" y="0"/>
                      <a:pt x="14" y="0"/>
                    </a:cubicBezTo>
                    <a:cubicBezTo>
                      <a:pt x="18" y="0"/>
                      <a:pt x="18" y="0"/>
                      <a:pt x="18" y="0"/>
                    </a:cubicBezTo>
                    <a:cubicBezTo>
                      <a:pt x="19" y="0"/>
                      <a:pt x="19" y="0"/>
                      <a:pt x="19" y="0"/>
                    </a:cubicBezTo>
                    <a:cubicBezTo>
                      <a:pt x="19" y="23"/>
                      <a:pt x="19" y="23"/>
                      <a:pt x="19" y="23"/>
                    </a:cubicBezTo>
                    <a:cubicBezTo>
                      <a:pt x="19" y="23"/>
                      <a:pt x="19" y="23"/>
                      <a:pt x="18" y="23"/>
                    </a:cubicBezTo>
                    <a:cubicBezTo>
                      <a:pt x="13" y="23"/>
                      <a:pt x="13" y="23"/>
                      <a:pt x="13" y="23"/>
                    </a:cubicBezTo>
                    <a:cubicBezTo>
                      <a:pt x="13" y="23"/>
                      <a:pt x="13" y="23"/>
                      <a:pt x="13" y="23"/>
                    </a:cubicBezTo>
                    <a:cubicBezTo>
                      <a:pt x="6" y="10"/>
                      <a:pt x="6" y="10"/>
                      <a:pt x="6" y="10"/>
                    </a:cubicBezTo>
                    <a:cubicBezTo>
                      <a:pt x="6" y="10"/>
                      <a:pt x="6" y="10"/>
                      <a:pt x="6" y="10"/>
                    </a:cubicBezTo>
                    <a:cubicBezTo>
                      <a:pt x="6" y="23"/>
                      <a:pt x="6" y="23"/>
                      <a:pt x="6" y="23"/>
                    </a:cubicBezTo>
                    <a:cubicBezTo>
                      <a:pt x="6" y="23"/>
                      <a:pt x="6" y="23"/>
                      <a:pt x="5"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5" name="Freeform 38"/>
              <p:cNvSpPr>
                <a:spLocks/>
              </p:cNvSpPr>
              <p:nvPr userDrawn="1"/>
            </p:nvSpPr>
            <p:spPr bwMode="auto">
              <a:xfrm>
                <a:off x="6270625"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6" name="Freeform 39"/>
              <p:cNvSpPr>
                <a:spLocks/>
              </p:cNvSpPr>
              <p:nvPr userDrawn="1"/>
            </p:nvSpPr>
            <p:spPr bwMode="auto">
              <a:xfrm>
                <a:off x="6319838" y="6407150"/>
                <a:ext cx="68263" cy="76200"/>
              </a:xfrm>
              <a:custGeom>
                <a:avLst/>
                <a:gdLst>
                  <a:gd name="T0" fmla="*/ 8 w 21"/>
                  <a:gd name="T1" fmla="*/ 23 h 23"/>
                  <a:gd name="T2" fmla="*/ 8 w 21"/>
                  <a:gd name="T3" fmla="*/ 23 h 23"/>
                  <a:gd name="T4" fmla="*/ 0 w 21"/>
                  <a:gd name="T5" fmla="*/ 1 h 23"/>
                  <a:gd name="T6" fmla="*/ 1 w 21"/>
                  <a:gd name="T7" fmla="*/ 0 h 23"/>
                  <a:gd name="T8" fmla="*/ 6 w 21"/>
                  <a:gd name="T9" fmla="*/ 0 h 23"/>
                  <a:gd name="T10" fmla="*/ 7 w 21"/>
                  <a:gd name="T11" fmla="*/ 0 h 23"/>
                  <a:gd name="T12" fmla="*/ 11 w 21"/>
                  <a:gd name="T13" fmla="*/ 14 h 23"/>
                  <a:gd name="T14" fmla="*/ 11 w 21"/>
                  <a:gd name="T15" fmla="*/ 14 h 23"/>
                  <a:gd name="T16" fmla="*/ 15 w 21"/>
                  <a:gd name="T17" fmla="*/ 0 h 23"/>
                  <a:gd name="T18" fmla="*/ 15 w 21"/>
                  <a:gd name="T19" fmla="*/ 0 h 23"/>
                  <a:gd name="T20" fmla="*/ 21 w 21"/>
                  <a:gd name="T21" fmla="*/ 0 h 23"/>
                  <a:gd name="T22" fmla="*/ 21 w 21"/>
                  <a:gd name="T23" fmla="*/ 1 h 23"/>
                  <a:gd name="T24" fmla="*/ 14 w 21"/>
                  <a:gd name="T25" fmla="*/ 23 h 23"/>
                  <a:gd name="T26" fmla="*/ 13 w 21"/>
                  <a:gd name="T27" fmla="*/ 23 h 23"/>
                  <a:gd name="T28" fmla="*/ 8 w 21"/>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3">
                    <a:moveTo>
                      <a:pt x="8" y="23"/>
                    </a:moveTo>
                    <a:cubicBezTo>
                      <a:pt x="8" y="23"/>
                      <a:pt x="8" y="23"/>
                      <a:pt x="8" y="23"/>
                    </a:cubicBezTo>
                    <a:cubicBezTo>
                      <a:pt x="0" y="1"/>
                      <a:pt x="0" y="1"/>
                      <a:pt x="0" y="1"/>
                    </a:cubicBezTo>
                    <a:cubicBezTo>
                      <a:pt x="0" y="0"/>
                      <a:pt x="0" y="0"/>
                      <a:pt x="1" y="0"/>
                    </a:cubicBezTo>
                    <a:cubicBezTo>
                      <a:pt x="6" y="0"/>
                      <a:pt x="6" y="0"/>
                      <a:pt x="6" y="0"/>
                    </a:cubicBezTo>
                    <a:cubicBezTo>
                      <a:pt x="6" y="0"/>
                      <a:pt x="7" y="0"/>
                      <a:pt x="7" y="0"/>
                    </a:cubicBezTo>
                    <a:cubicBezTo>
                      <a:pt x="11" y="14"/>
                      <a:pt x="11" y="14"/>
                      <a:pt x="11" y="14"/>
                    </a:cubicBezTo>
                    <a:cubicBezTo>
                      <a:pt x="11" y="14"/>
                      <a:pt x="11" y="14"/>
                      <a:pt x="11" y="14"/>
                    </a:cubicBezTo>
                    <a:cubicBezTo>
                      <a:pt x="15" y="0"/>
                      <a:pt x="15" y="0"/>
                      <a:pt x="15" y="0"/>
                    </a:cubicBezTo>
                    <a:cubicBezTo>
                      <a:pt x="15" y="0"/>
                      <a:pt x="15" y="0"/>
                      <a:pt x="15" y="0"/>
                    </a:cubicBezTo>
                    <a:cubicBezTo>
                      <a:pt x="21" y="0"/>
                      <a:pt x="21" y="0"/>
                      <a:pt x="21" y="0"/>
                    </a:cubicBezTo>
                    <a:cubicBezTo>
                      <a:pt x="21" y="0"/>
                      <a:pt x="21" y="0"/>
                      <a:pt x="21" y="1"/>
                    </a:cubicBezTo>
                    <a:cubicBezTo>
                      <a:pt x="14" y="23"/>
                      <a:pt x="14" y="23"/>
                      <a:pt x="14" y="23"/>
                    </a:cubicBezTo>
                    <a:cubicBezTo>
                      <a:pt x="14" y="23"/>
                      <a:pt x="13" y="23"/>
                      <a:pt x="13" y="23"/>
                    </a:cubicBezTo>
                    <a:lnTo>
                      <a:pt x="8"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7" name="Freeform 40"/>
              <p:cNvSpPr>
                <a:spLocks/>
              </p:cNvSpPr>
              <p:nvPr userDrawn="1"/>
            </p:nvSpPr>
            <p:spPr bwMode="auto">
              <a:xfrm>
                <a:off x="6416675" y="6407150"/>
                <a:ext cx="52388" cy="76200"/>
              </a:xfrm>
              <a:custGeom>
                <a:avLst/>
                <a:gdLst>
                  <a:gd name="T0" fmla="*/ 0 w 16"/>
                  <a:gd name="T1" fmla="*/ 0 h 23"/>
                  <a:gd name="T2" fmla="*/ 0 w 16"/>
                  <a:gd name="T3" fmla="*/ 0 h 23"/>
                  <a:gd name="T4" fmla="*/ 16 w 16"/>
                  <a:gd name="T5" fmla="*/ 0 h 23"/>
                  <a:gd name="T6" fmla="*/ 16 w 16"/>
                  <a:gd name="T7" fmla="*/ 0 h 23"/>
                  <a:gd name="T8" fmla="*/ 16 w 16"/>
                  <a:gd name="T9" fmla="*/ 5 h 23"/>
                  <a:gd name="T10" fmla="*/ 16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6 w 16"/>
                  <a:gd name="T37" fmla="*/ 18 h 23"/>
                  <a:gd name="T38" fmla="*/ 16 w 16"/>
                  <a:gd name="T39" fmla="*/ 19 h 23"/>
                  <a:gd name="T40" fmla="*/ 16 w 16"/>
                  <a:gd name="T41" fmla="*/ 23 h 23"/>
                  <a:gd name="T42" fmla="*/ 16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6" y="0"/>
                      <a:pt x="16" y="0"/>
                      <a:pt x="16" y="0"/>
                    </a:cubicBezTo>
                    <a:cubicBezTo>
                      <a:pt x="16" y="0"/>
                      <a:pt x="16" y="0"/>
                      <a:pt x="16" y="0"/>
                    </a:cubicBezTo>
                    <a:cubicBezTo>
                      <a:pt x="16" y="5"/>
                      <a:pt x="16" y="5"/>
                      <a:pt x="16" y="5"/>
                    </a:cubicBezTo>
                    <a:cubicBezTo>
                      <a:pt x="16" y="5"/>
                      <a:pt x="16" y="5"/>
                      <a:pt x="16"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6" y="18"/>
                      <a:pt x="16" y="18"/>
                      <a:pt x="16" y="18"/>
                    </a:cubicBezTo>
                    <a:cubicBezTo>
                      <a:pt x="16" y="18"/>
                      <a:pt x="16" y="18"/>
                      <a:pt x="16" y="19"/>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8" name="Freeform 41"/>
              <p:cNvSpPr>
                <a:spLocks noEditPoints="1"/>
              </p:cNvSpPr>
              <p:nvPr userDrawn="1"/>
            </p:nvSpPr>
            <p:spPr bwMode="auto">
              <a:xfrm>
                <a:off x="6502400" y="6407150"/>
                <a:ext cx="58738" cy="76200"/>
              </a:xfrm>
              <a:custGeom>
                <a:avLst/>
                <a:gdLst>
                  <a:gd name="T0" fmla="*/ 12 w 18"/>
                  <a:gd name="T1" fmla="*/ 23 h 23"/>
                  <a:gd name="T2" fmla="*/ 12 w 18"/>
                  <a:gd name="T3" fmla="*/ 23 h 23"/>
                  <a:gd name="T4" fmla="*/ 8 w 18"/>
                  <a:gd name="T5" fmla="*/ 15 h 23"/>
                  <a:gd name="T6" fmla="*/ 6 w 18"/>
                  <a:gd name="T7" fmla="*/ 15 h 23"/>
                  <a:gd name="T8" fmla="*/ 6 w 18"/>
                  <a:gd name="T9" fmla="*/ 15 h 23"/>
                  <a:gd name="T10" fmla="*/ 6 w 18"/>
                  <a:gd name="T11" fmla="*/ 23 h 23"/>
                  <a:gd name="T12" fmla="*/ 5 w 18"/>
                  <a:gd name="T13" fmla="*/ 23 h 23"/>
                  <a:gd name="T14" fmla="*/ 0 w 18"/>
                  <a:gd name="T15" fmla="*/ 23 h 23"/>
                  <a:gd name="T16" fmla="*/ 0 w 18"/>
                  <a:gd name="T17" fmla="*/ 23 h 23"/>
                  <a:gd name="T18" fmla="*/ 0 w 18"/>
                  <a:gd name="T19" fmla="*/ 0 h 23"/>
                  <a:gd name="T20" fmla="*/ 0 w 18"/>
                  <a:gd name="T21" fmla="*/ 0 h 23"/>
                  <a:gd name="T22" fmla="*/ 10 w 18"/>
                  <a:gd name="T23" fmla="*/ 0 h 23"/>
                  <a:gd name="T24" fmla="*/ 18 w 18"/>
                  <a:gd name="T25" fmla="*/ 8 h 23"/>
                  <a:gd name="T26" fmla="*/ 14 w 18"/>
                  <a:gd name="T27" fmla="*/ 14 h 23"/>
                  <a:gd name="T28" fmla="*/ 18 w 18"/>
                  <a:gd name="T29" fmla="*/ 23 h 23"/>
                  <a:gd name="T30" fmla="*/ 18 w 18"/>
                  <a:gd name="T31" fmla="*/ 23 h 23"/>
                  <a:gd name="T32" fmla="*/ 12 w 18"/>
                  <a:gd name="T33" fmla="*/ 23 h 23"/>
                  <a:gd name="T34" fmla="*/ 12 w 18"/>
                  <a:gd name="T35" fmla="*/ 8 h 23"/>
                  <a:gd name="T36" fmla="*/ 9 w 18"/>
                  <a:gd name="T37" fmla="*/ 5 h 23"/>
                  <a:gd name="T38" fmla="*/ 6 w 18"/>
                  <a:gd name="T39" fmla="*/ 5 h 23"/>
                  <a:gd name="T40" fmla="*/ 6 w 18"/>
                  <a:gd name="T41" fmla="*/ 5 h 23"/>
                  <a:gd name="T42" fmla="*/ 6 w 18"/>
                  <a:gd name="T43" fmla="*/ 10 h 23"/>
                  <a:gd name="T44" fmla="*/ 6 w 18"/>
                  <a:gd name="T45" fmla="*/ 10 h 23"/>
                  <a:gd name="T46" fmla="*/ 9 w 18"/>
                  <a:gd name="T47" fmla="*/ 10 h 23"/>
                  <a:gd name="T48" fmla="*/ 12 w 18"/>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3">
                    <a:moveTo>
                      <a:pt x="12" y="23"/>
                    </a:moveTo>
                    <a:cubicBezTo>
                      <a:pt x="12" y="23"/>
                      <a:pt x="12" y="23"/>
                      <a:pt x="12" y="23"/>
                    </a:cubicBezTo>
                    <a:cubicBezTo>
                      <a:pt x="8" y="15"/>
                      <a:pt x="8" y="15"/>
                      <a:pt x="8" y="15"/>
                    </a:cubicBezTo>
                    <a:cubicBezTo>
                      <a:pt x="6" y="15"/>
                      <a:pt x="6" y="15"/>
                      <a:pt x="6" y="15"/>
                    </a:cubicBezTo>
                    <a:cubicBezTo>
                      <a:pt x="6" y="15"/>
                      <a:pt x="6" y="15"/>
                      <a:pt x="6" y="15"/>
                    </a:cubicBezTo>
                    <a:cubicBezTo>
                      <a:pt x="6" y="23"/>
                      <a:pt x="6" y="23"/>
                      <a:pt x="6" y="23"/>
                    </a:cubicBezTo>
                    <a:cubicBezTo>
                      <a:pt x="6" y="23"/>
                      <a:pt x="6" y="23"/>
                      <a:pt x="5" y="23"/>
                    </a:cubicBezTo>
                    <a:cubicBezTo>
                      <a:pt x="0" y="23"/>
                      <a:pt x="0" y="23"/>
                      <a:pt x="0" y="23"/>
                    </a:cubicBezTo>
                    <a:cubicBezTo>
                      <a:pt x="0" y="23"/>
                      <a:pt x="0" y="23"/>
                      <a:pt x="0" y="23"/>
                    </a:cubicBezTo>
                    <a:cubicBezTo>
                      <a:pt x="0" y="0"/>
                      <a:pt x="0" y="0"/>
                      <a:pt x="0" y="0"/>
                    </a:cubicBezTo>
                    <a:cubicBezTo>
                      <a:pt x="0" y="0"/>
                      <a:pt x="0" y="0"/>
                      <a:pt x="0" y="0"/>
                    </a:cubicBezTo>
                    <a:cubicBezTo>
                      <a:pt x="10" y="0"/>
                      <a:pt x="10" y="0"/>
                      <a:pt x="10" y="0"/>
                    </a:cubicBezTo>
                    <a:cubicBezTo>
                      <a:pt x="15" y="0"/>
                      <a:pt x="18" y="3"/>
                      <a:pt x="18" y="8"/>
                    </a:cubicBezTo>
                    <a:cubicBezTo>
                      <a:pt x="18" y="10"/>
                      <a:pt x="16" y="13"/>
                      <a:pt x="14" y="14"/>
                    </a:cubicBezTo>
                    <a:cubicBezTo>
                      <a:pt x="18" y="23"/>
                      <a:pt x="18" y="23"/>
                      <a:pt x="18" y="23"/>
                    </a:cubicBezTo>
                    <a:cubicBezTo>
                      <a:pt x="18" y="23"/>
                      <a:pt x="18" y="23"/>
                      <a:pt x="18" y="23"/>
                    </a:cubicBezTo>
                    <a:lnTo>
                      <a:pt x="12" y="23"/>
                    </a:lnTo>
                    <a:close/>
                    <a:moveTo>
                      <a:pt x="12" y="8"/>
                    </a:moveTo>
                    <a:cubicBezTo>
                      <a:pt x="12" y="6"/>
                      <a:pt x="11" y="5"/>
                      <a:pt x="9" y="5"/>
                    </a:cubicBezTo>
                    <a:cubicBezTo>
                      <a:pt x="6" y="5"/>
                      <a:pt x="6" y="5"/>
                      <a:pt x="6" y="5"/>
                    </a:cubicBezTo>
                    <a:cubicBezTo>
                      <a:pt x="6" y="5"/>
                      <a:pt x="6" y="5"/>
                      <a:pt x="6" y="5"/>
                    </a:cubicBezTo>
                    <a:cubicBezTo>
                      <a:pt x="6" y="10"/>
                      <a:pt x="6" y="10"/>
                      <a:pt x="6" y="10"/>
                    </a:cubicBezTo>
                    <a:cubicBezTo>
                      <a:pt x="6" y="10"/>
                      <a:pt x="6" y="10"/>
                      <a:pt x="6" y="10"/>
                    </a:cubicBezTo>
                    <a:cubicBezTo>
                      <a:pt x="9" y="10"/>
                      <a:pt x="9" y="10"/>
                      <a:pt x="9" y="10"/>
                    </a:cubicBezTo>
                    <a:cubicBezTo>
                      <a:pt x="11" y="10"/>
                      <a:pt x="12" y="9"/>
                      <a:pt x="12"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9" name="Freeform 42"/>
              <p:cNvSpPr>
                <a:spLocks/>
              </p:cNvSpPr>
              <p:nvPr userDrawn="1"/>
            </p:nvSpPr>
            <p:spPr bwMode="auto">
              <a:xfrm>
                <a:off x="6589713" y="6407150"/>
                <a:ext cx="61913" cy="79375"/>
              </a:xfrm>
              <a:custGeom>
                <a:avLst/>
                <a:gdLst>
                  <a:gd name="T0" fmla="*/ 0 w 19"/>
                  <a:gd name="T1" fmla="*/ 20 h 24"/>
                  <a:gd name="T2" fmla="*/ 0 w 19"/>
                  <a:gd name="T3" fmla="*/ 20 h 24"/>
                  <a:gd name="T4" fmla="*/ 3 w 19"/>
                  <a:gd name="T5" fmla="*/ 16 h 24"/>
                  <a:gd name="T6" fmla="*/ 3 w 19"/>
                  <a:gd name="T7" fmla="*/ 16 h 24"/>
                  <a:gd name="T8" fmla="*/ 9 w 19"/>
                  <a:gd name="T9" fmla="*/ 19 h 24"/>
                  <a:gd name="T10" fmla="*/ 13 w 19"/>
                  <a:gd name="T11" fmla="*/ 16 h 24"/>
                  <a:gd name="T12" fmla="*/ 10 w 19"/>
                  <a:gd name="T13" fmla="*/ 14 h 24"/>
                  <a:gd name="T14" fmla="*/ 8 w 19"/>
                  <a:gd name="T15" fmla="*/ 14 h 24"/>
                  <a:gd name="T16" fmla="*/ 1 w 19"/>
                  <a:gd name="T17" fmla="*/ 7 h 24"/>
                  <a:gd name="T18" fmla="*/ 9 w 19"/>
                  <a:gd name="T19" fmla="*/ 0 h 24"/>
                  <a:gd name="T20" fmla="*/ 18 w 19"/>
                  <a:gd name="T21" fmla="*/ 2 h 24"/>
                  <a:gd name="T22" fmla="*/ 18 w 19"/>
                  <a:gd name="T23" fmla="*/ 3 h 24"/>
                  <a:gd name="T24" fmla="*/ 15 w 19"/>
                  <a:gd name="T25" fmla="*/ 7 h 24"/>
                  <a:gd name="T26" fmla="*/ 15 w 19"/>
                  <a:gd name="T27" fmla="*/ 7 h 24"/>
                  <a:gd name="T28" fmla="*/ 9 w 19"/>
                  <a:gd name="T29" fmla="*/ 5 h 24"/>
                  <a:gd name="T30" fmla="*/ 7 w 19"/>
                  <a:gd name="T31" fmla="*/ 7 h 24"/>
                  <a:gd name="T32" fmla="*/ 10 w 19"/>
                  <a:gd name="T33" fmla="*/ 9 h 24"/>
                  <a:gd name="T34" fmla="*/ 11 w 19"/>
                  <a:gd name="T35" fmla="*/ 9 h 24"/>
                  <a:gd name="T36" fmla="*/ 19 w 19"/>
                  <a:gd name="T37" fmla="*/ 16 h 24"/>
                  <a:gd name="T38" fmla="*/ 9 w 19"/>
                  <a:gd name="T39" fmla="*/ 24 h 24"/>
                  <a:gd name="T40" fmla="*/ 0 w 19"/>
                  <a:gd name="T4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4">
                    <a:moveTo>
                      <a:pt x="0" y="20"/>
                    </a:moveTo>
                    <a:cubicBezTo>
                      <a:pt x="0" y="20"/>
                      <a:pt x="0" y="20"/>
                      <a:pt x="0" y="20"/>
                    </a:cubicBezTo>
                    <a:cubicBezTo>
                      <a:pt x="3" y="16"/>
                      <a:pt x="3" y="16"/>
                      <a:pt x="3" y="16"/>
                    </a:cubicBezTo>
                    <a:cubicBezTo>
                      <a:pt x="3" y="16"/>
                      <a:pt x="3" y="16"/>
                      <a:pt x="3" y="16"/>
                    </a:cubicBezTo>
                    <a:cubicBezTo>
                      <a:pt x="5" y="17"/>
                      <a:pt x="7" y="19"/>
                      <a:pt x="9" y="19"/>
                    </a:cubicBezTo>
                    <a:cubicBezTo>
                      <a:pt x="11" y="19"/>
                      <a:pt x="13" y="18"/>
                      <a:pt x="13" y="16"/>
                    </a:cubicBezTo>
                    <a:cubicBezTo>
                      <a:pt x="13" y="15"/>
                      <a:pt x="12" y="15"/>
                      <a:pt x="10" y="14"/>
                    </a:cubicBezTo>
                    <a:cubicBezTo>
                      <a:pt x="8" y="14"/>
                      <a:pt x="8" y="14"/>
                      <a:pt x="8" y="14"/>
                    </a:cubicBezTo>
                    <a:cubicBezTo>
                      <a:pt x="3" y="14"/>
                      <a:pt x="1" y="11"/>
                      <a:pt x="1" y="7"/>
                    </a:cubicBezTo>
                    <a:cubicBezTo>
                      <a:pt x="1" y="3"/>
                      <a:pt x="4" y="0"/>
                      <a:pt x="9" y="0"/>
                    </a:cubicBezTo>
                    <a:cubicBezTo>
                      <a:pt x="13" y="0"/>
                      <a:pt x="16" y="1"/>
                      <a:pt x="18" y="2"/>
                    </a:cubicBezTo>
                    <a:cubicBezTo>
                      <a:pt x="18" y="2"/>
                      <a:pt x="18" y="3"/>
                      <a:pt x="18" y="3"/>
                    </a:cubicBezTo>
                    <a:cubicBezTo>
                      <a:pt x="15" y="7"/>
                      <a:pt x="15" y="7"/>
                      <a:pt x="15" y="7"/>
                    </a:cubicBezTo>
                    <a:cubicBezTo>
                      <a:pt x="15" y="7"/>
                      <a:pt x="15" y="7"/>
                      <a:pt x="15" y="7"/>
                    </a:cubicBezTo>
                    <a:cubicBezTo>
                      <a:pt x="13" y="6"/>
                      <a:pt x="11" y="5"/>
                      <a:pt x="9" y="5"/>
                    </a:cubicBezTo>
                    <a:cubicBezTo>
                      <a:pt x="8" y="5"/>
                      <a:pt x="7" y="6"/>
                      <a:pt x="7" y="7"/>
                    </a:cubicBezTo>
                    <a:cubicBezTo>
                      <a:pt x="7" y="8"/>
                      <a:pt x="8" y="8"/>
                      <a:pt x="10" y="9"/>
                    </a:cubicBezTo>
                    <a:cubicBezTo>
                      <a:pt x="11" y="9"/>
                      <a:pt x="11" y="9"/>
                      <a:pt x="11" y="9"/>
                    </a:cubicBezTo>
                    <a:cubicBezTo>
                      <a:pt x="16" y="10"/>
                      <a:pt x="19" y="12"/>
                      <a:pt x="19" y="16"/>
                    </a:cubicBezTo>
                    <a:cubicBezTo>
                      <a:pt x="19" y="21"/>
                      <a:pt x="15" y="24"/>
                      <a:pt x="9" y="24"/>
                    </a:cubicBezTo>
                    <a:cubicBezTo>
                      <a:pt x="6" y="24"/>
                      <a:pt x="2" y="22"/>
                      <a:pt x="0" y="20"/>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2" name="Freeform 43"/>
              <p:cNvSpPr>
                <a:spLocks/>
              </p:cNvSpPr>
              <p:nvPr userDrawn="1"/>
            </p:nvSpPr>
            <p:spPr bwMode="auto">
              <a:xfrm>
                <a:off x="6681788"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3" name="Freeform 44"/>
              <p:cNvSpPr>
                <a:spLocks/>
              </p:cNvSpPr>
              <p:nvPr userDrawn="1"/>
            </p:nvSpPr>
            <p:spPr bwMode="auto">
              <a:xfrm>
                <a:off x="6729413" y="6407150"/>
                <a:ext cx="61913" cy="76200"/>
              </a:xfrm>
              <a:custGeom>
                <a:avLst/>
                <a:gdLst>
                  <a:gd name="T0" fmla="*/ 7 w 19"/>
                  <a:gd name="T1" fmla="*/ 23 h 23"/>
                  <a:gd name="T2" fmla="*/ 7 w 19"/>
                  <a:gd name="T3" fmla="*/ 23 h 23"/>
                  <a:gd name="T4" fmla="*/ 7 w 19"/>
                  <a:gd name="T5" fmla="*/ 23 h 23"/>
                  <a:gd name="T6" fmla="*/ 7 w 19"/>
                  <a:gd name="T7" fmla="*/ 23 h 23"/>
                  <a:gd name="T8" fmla="*/ 7 w 19"/>
                  <a:gd name="T9" fmla="*/ 23 h 23"/>
                  <a:gd name="T10" fmla="*/ 7 w 19"/>
                  <a:gd name="T11" fmla="*/ 6 h 23"/>
                  <a:gd name="T12" fmla="*/ 6 w 19"/>
                  <a:gd name="T13" fmla="*/ 5 h 23"/>
                  <a:gd name="T14" fmla="*/ 6 w 19"/>
                  <a:gd name="T15" fmla="*/ 5 h 23"/>
                  <a:gd name="T16" fmla="*/ 1 w 19"/>
                  <a:gd name="T17" fmla="*/ 5 h 23"/>
                  <a:gd name="T18" fmla="*/ 1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1 w 19"/>
                  <a:gd name="T31" fmla="*/ 0 h 23"/>
                  <a:gd name="T32" fmla="*/ 1 w 19"/>
                  <a:gd name="T33" fmla="*/ 0 h 23"/>
                  <a:gd name="T34" fmla="*/ 18 w 19"/>
                  <a:gd name="T35" fmla="*/ 0 h 23"/>
                  <a:gd name="T36" fmla="*/ 19 w 19"/>
                  <a:gd name="T37" fmla="*/ 0 h 23"/>
                  <a:gd name="T38" fmla="*/ 19 w 19"/>
                  <a:gd name="T39" fmla="*/ 0 h 23"/>
                  <a:gd name="T40" fmla="*/ 19 w 19"/>
                  <a:gd name="T41" fmla="*/ 0 h 23"/>
                  <a:gd name="T42" fmla="*/ 19 w 19"/>
                  <a:gd name="T43" fmla="*/ 5 h 23"/>
                  <a:gd name="T44" fmla="*/ 19 w 19"/>
                  <a:gd name="T45" fmla="*/ 5 h 23"/>
                  <a:gd name="T46" fmla="*/ 19 w 19"/>
                  <a:gd name="T47" fmla="*/ 5 h 23"/>
                  <a:gd name="T48" fmla="*/ 18 w 19"/>
                  <a:gd name="T49" fmla="*/ 5 h 23"/>
                  <a:gd name="T50" fmla="*/ 13 w 19"/>
                  <a:gd name="T51" fmla="*/ 5 h 23"/>
                  <a:gd name="T52" fmla="*/ 13 w 19"/>
                  <a:gd name="T53" fmla="*/ 5 h 23"/>
                  <a:gd name="T54" fmla="*/ 13 w 19"/>
                  <a:gd name="T55" fmla="*/ 6 h 23"/>
                  <a:gd name="T56" fmla="*/ 13 w 19"/>
                  <a:gd name="T57" fmla="*/ 6 h 23"/>
                  <a:gd name="T58" fmla="*/ 13 w 19"/>
                  <a:gd name="T59" fmla="*/ 23 h 23"/>
                  <a:gd name="T60" fmla="*/ 13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7" y="23"/>
                    </a:cubicBezTo>
                    <a:cubicBezTo>
                      <a:pt x="7" y="23"/>
                      <a:pt x="7" y="23"/>
                      <a:pt x="7" y="23"/>
                    </a:cubicBezTo>
                    <a:cubicBezTo>
                      <a:pt x="7" y="23"/>
                      <a:pt x="7" y="23"/>
                      <a:pt x="7" y="23"/>
                    </a:cubicBezTo>
                    <a:cubicBezTo>
                      <a:pt x="7" y="6"/>
                      <a:pt x="7" y="6"/>
                      <a:pt x="7" y="6"/>
                    </a:cubicBezTo>
                    <a:cubicBezTo>
                      <a:pt x="7" y="6"/>
                      <a:pt x="7" y="5"/>
                      <a:pt x="6" y="5"/>
                    </a:cubicBezTo>
                    <a:cubicBezTo>
                      <a:pt x="6" y="5"/>
                      <a:pt x="6" y="5"/>
                      <a:pt x="6" y="5"/>
                    </a:cubicBezTo>
                    <a:cubicBezTo>
                      <a:pt x="1" y="5"/>
                      <a:pt x="1" y="5"/>
                      <a:pt x="1" y="5"/>
                    </a:cubicBezTo>
                    <a:cubicBezTo>
                      <a:pt x="1" y="5"/>
                      <a:pt x="1" y="5"/>
                      <a:pt x="1" y="5"/>
                    </a:cubicBezTo>
                    <a:cubicBezTo>
                      <a:pt x="1" y="5"/>
                      <a:pt x="1" y="5"/>
                      <a:pt x="0" y="5"/>
                    </a:cubicBezTo>
                    <a:cubicBezTo>
                      <a:pt x="0" y="5"/>
                      <a:pt x="0" y="5"/>
                      <a:pt x="0" y="5"/>
                    </a:cubicBezTo>
                    <a:cubicBezTo>
                      <a:pt x="0" y="5"/>
                      <a:pt x="0" y="5"/>
                      <a:pt x="0" y="5"/>
                    </a:cubicBezTo>
                    <a:cubicBezTo>
                      <a:pt x="0" y="5"/>
                      <a:pt x="0" y="5"/>
                      <a:pt x="0" y="5"/>
                    </a:cubicBezTo>
                    <a:cubicBezTo>
                      <a:pt x="0" y="0"/>
                      <a:pt x="0" y="0"/>
                      <a:pt x="0" y="0"/>
                    </a:cubicBezTo>
                    <a:cubicBezTo>
                      <a:pt x="0" y="0"/>
                      <a:pt x="0" y="0"/>
                      <a:pt x="1" y="0"/>
                    </a:cubicBezTo>
                    <a:cubicBezTo>
                      <a:pt x="1" y="0"/>
                      <a:pt x="1" y="0"/>
                      <a:pt x="1" y="0"/>
                    </a:cubicBezTo>
                    <a:cubicBezTo>
                      <a:pt x="18" y="0"/>
                      <a:pt x="18" y="0"/>
                      <a:pt x="18" y="0"/>
                    </a:cubicBezTo>
                    <a:cubicBezTo>
                      <a:pt x="19" y="0"/>
                      <a:pt x="19" y="0"/>
                      <a:pt x="19" y="0"/>
                    </a:cubicBezTo>
                    <a:cubicBezTo>
                      <a:pt x="19" y="0"/>
                      <a:pt x="19" y="0"/>
                      <a:pt x="19" y="0"/>
                    </a:cubicBezTo>
                    <a:cubicBezTo>
                      <a:pt x="19" y="0"/>
                      <a:pt x="19" y="0"/>
                      <a:pt x="19" y="0"/>
                    </a:cubicBezTo>
                    <a:cubicBezTo>
                      <a:pt x="19" y="5"/>
                      <a:pt x="19" y="5"/>
                      <a:pt x="19" y="5"/>
                    </a:cubicBezTo>
                    <a:cubicBezTo>
                      <a:pt x="19" y="5"/>
                      <a:pt x="19" y="5"/>
                      <a:pt x="19" y="5"/>
                    </a:cubicBezTo>
                    <a:cubicBezTo>
                      <a:pt x="19" y="5"/>
                      <a:pt x="19" y="5"/>
                      <a:pt x="19" y="5"/>
                    </a:cubicBezTo>
                    <a:cubicBezTo>
                      <a:pt x="18" y="5"/>
                      <a:pt x="18" y="5"/>
                      <a:pt x="18" y="5"/>
                    </a:cubicBezTo>
                    <a:cubicBezTo>
                      <a:pt x="13" y="5"/>
                      <a:pt x="13" y="5"/>
                      <a:pt x="13" y="5"/>
                    </a:cubicBezTo>
                    <a:cubicBezTo>
                      <a:pt x="13" y="5"/>
                      <a:pt x="13" y="5"/>
                      <a:pt x="13" y="5"/>
                    </a:cubicBezTo>
                    <a:cubicBezTo>
                      <a:pt x="13" y="5"/>
                      <a:pt x="13" y="6"/>
                      <a:pt x="13" y="6"/>
                    </a:cubicBezTo>
                    <a:cubicBezTo>
                      <a:pt x="13" y="6"/>
                      <a:pt x="13" y="6"/>
                      <a:pt x="13" y="6"/>
                    </a:cubicBezTo>
                    <a:cubicBezTo>
                      <a:pt x="13" y="23"/>
                      <a:pt x="13" y="23"/>
                      <a:pt x="13" y="23"/>
                    </a:cubicBezTo>
                    <a:cubicBezTo>
                      <a:pt x="13" y="23"/>
                      <a:pt x="13" y="23"/>
                      <a:pt x="13" y="23"/>
                    </a:cubicBezTo>
                    <a:cubicBezTo>
                      <a:pt x="13" y="23"/>
                      <a:pt x="13"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4" name="Freeform 45"/>
              <p:cNvSpPr>
                <a:spLocks/>
              </p:cNvSpPr>
              <p:nvPr userDrawn="1"/>
            </p:nvSpPr>
            <p:spPr bwMode="auto">
              <a:xfrm>
                <a:off x="6821488" y="6407150"/>
                <a:ext cx="52388" cy="76200"/>
              </a:xfrm>
              <a:custGeom>
                <a:avLst/>
                <a:gdLst>
                  <a:gd name="T0" fmla="*/ 0 w 16"/>
                  <a:gd name="T1" fmla="*/ 0 h 23"/>
                  <a:gd name="T2" fmla="*/ 0 w 16"/>
                  <a:gd name="T3" fmla="*/ 0 h 23"/>
                  <a:gd name="T4" fmla="*/ 15 w 16"/>
                  <a:gd name="T5" fmla="*/ 0 h 23"/>
                  <a:gd name="T6" fmla="*/ 16 w 16"/>
                  <a:gd name="T7" fmla="*/ 0 h 23"/>
                  <a:gd name="T8" fmla="*/ 16 w 16"/>
                  <a:gd name="T9" fmla="*/ 5 h 23"/>
                  <a:gd name="T10" fmla="*/ 15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5 w 16"/>
                  <a:gd name="T37" fmla="*/ 18 h 23"/>
                  <a:gd name="T38" fmla="*/ 16 w 16"/>
                  <a:gd name="T39" fmla="*/ 19 h 23"/>
                  <a:gd name="T40" fmla="*/ 16 w 16"/>
                  <a:gd name="T41" fmla="*/ 23 h 23"/>
                  <a:gd name="T42" fmla="*/ 15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5" y="0"/>
                      <a:pt x="15" y="0"/>
                      <a:pt x="15" y="0"/>
                    </a:cubicBezTo>
                    <a:cubicBezTo>
                      <a:pt x="16" y="0"/>
                      <a:pt x="16" y="0"/>
                      <a:pt x="16" y="0"/>
                    </a:cubicBezTo>
                    <a:cubicBezTo>
                      <a:pt x="16" y="5"/>
                      <a:pt x="16" y="5"/>
                      <a:pt x="16" y="5"/>
                    </a:cubicBezTo>
                    <a:cubicBezTo>
                      <a:pt x="16" y="5"/>
                      <a:pt x="16" y="5"/>
                      <a:pt x="15"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5" y="18"/>
                      <a:pt x="15" y="18"/>
                      <a:pt x="15" y="18"/>
                    </a:cubicBezTo>
                    <a:cubicBezTo>
                      <a:pt x="16" y="18"/>
                      <a:pt x="16" y="18"/>
                      <a:pt x="16" y="19"/>
                    </a:cubicBezTo>
                    <a:cubicBezTo>
                      <a:pt x="16" y="23"/>
                      <a:pt x="16" y="23"/>
                      <a:pt x="16" y="23"/>
                    </a:cubicBezTo>
                    <a:cubicBezTo>
                      <a:pt x="16" y="23"/>
                      <a:pt x="16" y="23"/>
                      <a:pt x="15"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5" name="Freeform 46"/>
              <p:cNvSpPr>
                <a:spLocks/>
              </p:cNvSpPr>
              <p:nvPr userDrawn="1"/>
            </p:nvSpPr>
            <p:spPr bwMode="auto">
              <a:xfrm>
                <a:off x="6899275" y="6407150"/>
                <a:ext cx="61913" cy="76200"/>
              </a:xfrm>
              <a:custGeom>
                <a:avLst/>
                <a:gdLst>
                  <a:gd name="T0" fmla="*/ 7 w 19"/>
                  <a:gd name="T1" fmla="*/ 23 h 23"/>
                  <a:gd name="T2" fmla="*/ 7 w 19"/>
                  <a:gd name="T3" fmla="*/ 23 h 23"/>
                  <a:gd name="T4" fmla="*/ 6 w 19"/>
                  <a:gd name="T5" fmla="*/ 23 h 23"/>
                  <a:gd name="T6" fmla="*/ 6 w 19"/>
                  <a:gd name="T7" fmla="*/ 23 h 23"/>
                  <a:gd name="T8" fmla="*/ 6 w 19"/>
                  <a:gd name="T9" fmla="*/ 23 h 23"/>
                  <a:gd name="T10" fmla="*/ 6 w 19"/>
                  <a:gd name="T11" fmla="*/ 6 h 23"/>
                  <a:gd name="T12" fmla="*/ 6 w 19"/>
                  <a:gd name="T13" fmla="*/ 5 h 23"/>
                  <a:gd name="T14" fmla="*/ 6 w 19"/>
                  <a:gd name="T15" fmla="*/ 5 h 23"/>
                  <a:gd name="T16" fmla="*/ 1 w 19"/>
                  <a:gd name="T17" fmla="*/ 5 h 23"/>
                  <a:gd name="T18" fmla="*/ 0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0 w 19"/>
                  <a:gd name="T31" fmla="*/ 0 h 23"/>
                  <a:gd name="T32" fmla="*/ 1 w 19"/>
                  <a:gd name="T33" fmla="*/ 0 h 23"/>
                  <a:gd name="T34" fmla="*/ 18 w 19"/>
                  <a:gd name="T35" fmla="*/ 0 h 23"/>
                  <a:gd name="T36" fmla="*/ 18 w 19"/>
                  <a:gd name="T37" fmla="*/ 0 h 23"/>
                  <a:gd name="T38" fmla="*/ 19 w 19"/>
                  <a:gd name="T39" fmla="*/ 0 h 23"/>
                  <a:gd name="T40" fmla="*/ 19 w 19"/>
                  <a:gd name="T41" fmla="*/ 0 h 23"/>
                  <a:gd name="T42" fmla="*/ 19 w 19"/>
                  <a:gd name="T43" fmla="*/ 5 h 23"/>
                  <a:gd name="T44" fmla="*/ 18 w 19"/>
                  <a:gd name="T45" fmla="*/ 5 h 23"/>
                  <a:gd name="T46" fmla="*/ 18 w 19"/>
                  <a:gd name="T47" fmla="*/ 5 h 23"/>
                  <a:gd name="T48" fmla="*/ 18 w 19"/>
                  <a:gd name="T49" fmla="*/ 5 h 23"/>
                  <a:gd name="T50" fmla="*/ 13 w 19"/>
                  <a:gd name="T51" fmla="*/ 5 h 23"/>
                  <a:gd name="T52" fmla="*/ 12 w 19"/>
                  <a:gd name="T53" fmla="*/ 5 h 23"/>
                  <a:gd name="T54" fmla="*/ 12 w 19"/>
                  <a:gd name="T55" fmla="*/ 6 h 23"/>
                  <a:gd name="T56" fmla="*/ 12 w 19"/>
                  <a:gd name="T57" fmla="*/ 6 h 23"/>
                  <a:gd name="T58" fmla="*/ 12 w 19"/>
                  <a:gd name="T59" fmla="*/ 23 h 23"/>
                  <a:gd name="T60" fmla="*/ 12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6" y="23"/>
                    </a:cubicBezTo>
                    <a:cubicBezTo>
                      <a:pt x="6" y="23"/>
                      <a:pt x="6" y="23"/>
                      <a:pt x="6" y="23"/>
                    </a:cubicBezTo>
                    <a:cubicBezTo>
                      <a:pt x="6" y="23"/>
                      <a:pt x="6" y="23"/>
                      <a:pt x="6" y="23"/>
                    </a:cubicBezTo>
                    <a:cubicBezTo>
                      <a:pt x="6" y="6"/>
                      <a:pt x="6" y="6"/>
                      <a:pt x="6" y="6"/>
                    </a:cubicBezTo>
                    <a:cubicBezTo>
                      <a:pt x="6" y="6"/>
                      <a:pt x="6" y="5"/>
                      <a:pt x="6" y="5"/>
                    </a:cubicBezTo>
                    <a:cubicBezTo>
                      <a:pt x="6" y="5"/>
                      <a:pt x="6" y="5"/>
                      <a:pt x="6" y="5"/>
                    </a:cubicBezTo>
                    <a:cubicBezTo>
                      <a:pt x="1" y="5"/>
                      <a:pt x="1" y="5"/>
                      <a:pt x="1" y="5"/>
                    </a:cubicBezTo>
                    <a:cubicBezTo>
                      <a:pt x="0" y="5"/>
                      <a:pt x="0" y="5"/>
                      <a:pt x="0" y="5"/>
                    </a:cubicBezTo>
                    <a:cubicBezTo>
                      <a:pt x="0" y="5"/>
                      <a:pt x="0" y="5"/>
                      <a:pt x="0" y="5"/>
                    </a:cubicBezTo>
                    <a:cubicBezTo>
                      <a:pt x="0" y="5"/>
                      <a:pt x="0" y="5"/>
                      <a:pt x="0" y="5"/>
                    </a:cubicBezTo>
                    <a:cubicBezTo>
                      <a:pt x="0" y="5"/>
                      <a:pt x="0" y="5"/>
                      <a:pt x="0" y="5"/>
                    </a:cubicBezTo>
                    <a:cubicBezTo>
                      <a:pt x="0" y="5"/>
                      <a:pt x="0" y="5"/>
                      <a:pt x="0" y="5"/>
                    </a:cubicBezTo>
                    <a:cubicBezTo>
                      <a:pt x="0" y="0"/>
                      <a:pt x="0" y="0"/>
                      <a:pt x="0" y="0"/>
                    </a:cubicBezTo>
                    <a:cubicBezTo>
                      <a:pt x="0" y="0"/>
                      <a:pt x="0" y="0"/>
                      <a:pt x="0" y="0"/>
                    </a:cubicBezTo>
                    <a:cubicBezTo>
                      <a:pt x="1" y="0"/>
                      <a:pt x="1" y="0"/>
                      <a:pt x="1" y="0"/>
                    </a:cubicBezTo>
                    <a:cubicBezTo>
                      <a:pt x="18" y="0"/>
                      <a:pt x="18" y="0"/>
                      <a:pt x="18" y="0"/>
                    </a:cubicBezTo>
                    <a:cubicBezTo>
                      <a:pt x="18" y="0"/>
                      <a:pt x="18" y="0"/>
                      <a:pt x="18" y="0"/>
                    </a:cubicBezTo>
                    <a:cubicBezTo>
                      <a:pt x="18" y="0"/>
                      <a:pt x="19" y="0"/>
                      <a:pt x="19" y="0"/>
                    </a:cubicBezTo>
                    <a:cubicBezTo>
                      <a:pt x="19" y="0"/>
                      <a:pt x="19" y="0"/>
                      <a:pt x="19" y="0"/>
                    </a:cubicBezTo>
                    <a:cubicBezTo>
                      <a:pt x="19" y="5"/>
                      <a:pt x="19" y="5"/>
                      <a:pt x="19" y="5"/>
                    </a:cubicBezTo>
                    <a:cubicBezTo>
                      <a:pt x="19" y="5"/>
                      <a:pt x="19" y="5"/>
                      <a:pt x="18" y="5"/>
                    </a:cubicBezTo>
                    <a:cubicBezTo>
                      <a:pt x="18" y="5"/>
                      <a:pt x="18" y="5"/>
                      <a:pt x="18" y="5"/>
                    </a:cubicBezTo>
                    <a:cubicBezTo>
                      <a:pt x="18" y="5"/>
                      <a:pt x="18" y="5"/>
                      <a:pt x="18" y="5"/>
                    </a:cubicBezTo>
                    <a:cubicBezTo>
                      <a:pt x="13" y="5"/>
                      <a:pt x="13" y="5"/>
                      <a:pt x="13" y="5"/>
                    </a:cubicBezTo>
                    <a:cubicBezTo>
                      <a:pt x="13" y="5"/>
                      <a:pt x="12" y="5"/>
                      <a:pt x="12" y="5"/>
                    </a:cubicBezTo>
                    <a:cubicBezTo>
                      <a:pt x="12" y="5"/>
                      <a:pt x="12" y="6"/>
                      <a:pt x="12" y="6"/>
                    </a:cubicBezTo>
                    <a:cubicBezTo>
                      <a:pt x="12" y="6"/>
                      <a:pt x="12" y="6"/>
                      <a:pt x="12" y="6"/>
                    </a:cubicBezTo>
                    <a:cubicBezTo>
                      <a:pt x="12" y="23"/>
                      <a:pt x="12" y="23"/>
                      <a:pt x="12" y="23"/>
                    </a:cubicBezTo>
                    <a:cubicBezTo>
                      <a:pt x="12" y="23"/>
                      <a:pt x="12" y="23"/>
                      <a:pt x="12" y="23"/>
                    </a:cubicBezTo>
                    <a:cubicBezTo>
                      <a:pt x="12" y="23"/>
                      <a:pt x="12"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12" name="Gruppe 11"/>
            <p:cNvGrpSpPr/>
            <p:nvPr userDrawn="1"/>
          </p:nvGrpSpPr>
          <p:grpSpPr>
            <a:xfrm>
              <a:off x="5880100" y="5659438"/>
              <a:ext cx="511175" cy="544512"/>
              <a:chOff x="5880100" y="5659438"/>
              <a:chExt cx="511175" cy="544512"/>
            </a:xfrm>
            <a:solidFill>
              <a:schemeClr val="tx1"/>
            </a:solidFill>
          </p:grpSpPr>
          <p:sp>
            <p:nvSpPr>
              <p:cNvPr id="13" name="Freeform 47"/>
              <p:cNvSpPr>
                <a:spLocks/>
              </p:cNvSpPr>
              <p:nvPr userDrawn="1"/>
            </p:nvSpPr>
            <p:spPr bwMode="auto">
              <a:xfrm>
                <a:off x="6143625" y="5678488"/>
                <a:ext cx="247650" cy="496887"/>
              </a:xfrm>
              <a:custGeom>
                <a:avLst/>
                <a:gdLst>
                  <a:gd name="T0" fmla="*/ 76 w 76"/>
                  <a:gd name="T1" fmla="*/ 123 h 151"/>
                  <a:gd name="T2" fmla="*/ 60 w 76"/>
                  <a:gd name="T3" fmla="*/ 115 h 151"/>
                  <a:gd name="T4" fmla="*/ 45 w 76"/>
                  <a:gd name="T5" fmla="*/ 52 h 151"/>
                  <a:gd name="T6" fmla="*/ 53 w 76"/>
                  <a:gd name="T7" fmla="*/ 0 h 151"/>
                  <a:gd name="T8" fmla="*/ 53 w 76"/>
                  <a:gd name="T9" fmla="*/ 0 h 151"/>
                  <a:gd name="T10" fmla="*/ 30 w 76"/>
                  <a:gd name="T11" fmla="*/ 57 h 151"/>
                  <a:gd name="T12" fmla="*/ 44 w 76"/>
                  <a:gd name="T13" fmla="*/ 151 h 151"/>
                  <a:gd name="T14" fmla="*/ 76 w 76"/>
                  <a:gd name="T15" fmla="*/ 123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1">
                    <a:moveTo>
                      <a:pt x="76" y="123"/>
                    </a:moveTo>
                    <a:cubicBezTo>
                      <a:pt x="72" y="121"/>
                      <a:pt x="68" y="119"/>
                      <a:pt x="60" y="115"/>
                    </a:cubicBezTo>
                    <a:cubicBezTo>
                      <a:pt x="40" y="103"/>
                      <a:pt x="34" y="84"/>
                      <a:pt x="45" y="52"/>
                    </a:cubicBezTo>
                    <a:cubicBezTo>
                      <a:pt x="52" y="33"/>
                      <a:pt x="55" y="17"/>
                      <a:pt x="53" y="0"/>
                    </a:cubicBezTo>
                    <a:cubicBezTo>
                      <a:pt x="53" y="0"/>
                      <a:pt x="53" y="0"/>
                      <a:pt x="53" y="0"/>
                    </a:cubicBezTo>
                    <a:cubicBezTo>
                      <a:pt x="52" y="21"/>
                      <a:pt x="44" y="34"/>
                      <a:pt x="30" y="57"/>
                    </a:cubicBezTo>
                    <a:cubicBezTo>
                      <a:pt x="0" y="105"/>
                      <a:pt x="30" y="140"/>
                      <a:pt x="44" y="151"/>
                    </a:cubicBezTo>
                    <a:cubicBezTo>
                      <a:pt x="57" y="144"/>
                      <a:pt x="68" y="135"/>
                      <a:pt x="76"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48"/>
              <p:cNvSpPr>
                <a:spLocks/>
              </p:cNvSpPr>
              <p:nvPr userDrawn="1"/>
            </p:nvSpPr>
            <p:spPr bwMode="auto">
              <a:xfrm>
                <a:off x="5997575" y="5665788"/>
                <a:ext cx="301625" cy="538162"/>
              </a:xfrm>
              <a:custGeom>
                <a:avLst/>
                <a:gdLst>
                  <a:gd name="T0" fmla="*/ 61 w 93"/>
                  <a:gd name="T1" fmla="*/ 59 h 164"/>
                  <a:gd name="T2" fmla="*/ 93 w 93"/>
                  <a:gd name="T3" fmla="*/ 1 h 164"/>
                  <a:gd name="T4" fmla="*/ 92 w 93"/>
                  <a:gd name="T5" fmla="*/ 0 h 164"/>
                  <a:gd name="T6" fmla="*/ 38 w 93"/>
                  <a:gd name="T7" fmla="*/ 58 h 164"/>
                  <a:gd name="T8" fmla="*/ 11 w 93"/>
                  <a:gd name="T9" fmla="*/ 154 h 164"/>
                  <a:gd name="T10" fmla="*/ 51 w 93"/>
                  <a:gd name="T11" fmla="*/ 164 h 164"/>
                  <a:gd name="T12" fmla="*/ 60 w 93"/>
                  <a:gd name="T13" fmla="*/ 163 h 164"/>
                  <a:gd name="T14" fmla="*/ 61 w 93"/>
                  <a:gd name="T15" fmla="*/ 59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64">
                    <a:moveTo>
                      <a:pt x="61" y="59"/>
                    </a:moveTo>
                    <a:cubicBezTo>
                      <a:pt x="84" y="32"/>
                      <a:pt x="91" y="19"/>
                      <a:pt x="93" y="1"/>
                    </a:cubicBezTo>
                    <a:cubicBezTo>
                      <a:pt x="93" y="0"/>
                      <a:pt x="92" y="0"/>
                      <a:pt x="92" y="0"/>
                    </a:cubicBezTo>
                    <a:cubicBezTo>
                      <a:pt x="87" y="23"/>
                      <a:pt x="73" y="34"/>
                      <a:pt x="38" y="58"/>
                    </a:cubicBezTo>
                    <a:cubicBezTo>
                      <a:pt x="0" y="83"/>
                      <a:pt x="2" y="127"/>
                      <a:pt x="11" y="154"/>
                    </a:cubicBezTo>
                    <a:cubicBezTo>
                      <a:pt x="23" y="160"/>
                      <a:pt x="36" y="164"/>
                      <a:pt x="51" y="164"/>
                    </a:cubicBezTo>
                    <a:cubicBezTo>
                      <a:pt x="54" y="164"/>
                      <a:pt x="57" y="164"/>
                      <a:pt x="60" y="163"/>
                    </a:cubicBezTo>
                    <a:cubicBezTo>
                      <a:pt x="32" y="122"/>
                      <a:pt x="34" y="90"/>
                      <a:pt x="6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5" name="Freeform 49"/>
              <p:cNvSpPr>
                <a:spLocks/>
              </p:cNvSpPr>
              <p:nvPr userDrawn="1"/>
            </p:nvSpPr>
            <p:spPr bwMode="auto">
              <a:xfrm>
                <a:off x="5880100" y="5659438"/>
                <a:ext cx="403225" cy="436562"/>
              </a:xfrm>
              <a:custGeom>
                <a:avLst/>
                <a:gdLst>
                  <a:gd name="T0" fmla="*/ 83 w 124"/>
                  <a:gd name="T1" fmla="*/ 41 h 133"/>
                  <a:gd name="T2" fmla="*/ 124 w 124"/>
                  <a:gd name="T3" fmla="*/ 0 h 133"/>
                  <a:gd name="T4" fmla="*/ 123 w 124"/>
                  <a:gd name="T5" fmla="*/ 0 h 133"/>
                  <a:gd name="T6" fmla="*/ 52 w 124"/>
                  <a:gd name="T7" fmla="*/ 32 h 133"/>
                  <a:gd name="T8" fmla="*/ 1 w 124"/>
                  <a:gd name="T9" fmla="*/ 64 h 133"/>
                  <a:gd name="T10" fmla="*/ 0 w 124"/>
                  <a:gd name="T11" fmla="*/ 79 h 133"/>
                  <a:gd name="T12" fmla="*/ 19 w 124"/>
                  <a:gd name="T13" fmla="*/ 133 h 133"/>
                  <a:gd name="T14" fmla="*/ 83 w 124"/>
                  <a:gd name="T15" fmla="*/ 41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33">
                    <a:moveTo>
                      <a:pt x="83" y="41"/>
                    </a:moveTo>
                    <a:cubicBezTo>
                      <a:pt x="108" y="30"/>
                      <a:pt x="120" y="13"/>
                      <a:pt x="124" y="0"/>
                    </a:cubicBezTo>
                    <a:cubicBezTo>
                      <a:pt x="123" y="0"/>
                      <a:pt x="123" y="0"/>
                      <a:pt x="123" y="0"/>
                    </a:cubicBezTo>
                    <a:cubicBezTo>
                      <a:pt x="112" y="23"/>
                      <a:pt x="90" y="27"/>
                      <a:pt x="52" y="32"/>
                    </a:cubicBezTo>
                    <a:cubicBezTo>
                      <a:pt x="29" y="35"/>
                      <a:pt x="12" y="48"/>
                      <a:pt x="1" y="64"/>
                    </a:cubicBezTo>
                    <a:cubicBezTo>
                      <a:pt x="0" y="69"/>
                      <a:pt x="0" y="74"/>
                      <a:pt x="0" y="79"/>
                    </a:cubicBezTo>
                    <a:cubicBezTo>
                      <a:pt x="0" y="99"/>
                      <a:pt x="7" y="118"/>
                      <a:pt x="19" y="133"/>
                    </a:cubicBezTo>
                    <a:cubicBezTo>
                      <a:pt x="18" y="68"/>
                      <a:pt x="52" y="54"/>
                      <a:pt x="8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spTree>
    <p:extLst>
      <p:ext uri="{BB962C8B-B14F-4D97-AF65-F5344CB8AC3E}">
        <p14:creationId xmlns:p14="http://schemas.microsoft.com/office/powerpoint/2010/main" val="3553502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m. bullets">
    <p:spTree>
      <p:nvGrpSpPr>
        <p:cNvPr id="1" name=""/>
        <p:cNvGrpSpPr/>
        <p:nvPr/>
      </p:nvGrpSpPr>
      <p:grpSpPr>
        <a:xfrm>
          <a:off x="0" y="0"/>
          <a:ext cx="0" cy="0"/>
          <a:chOff x="0" y="0"/>
          <a:chExt cx="0" cy="0"/>
        </a:xfrm>
      </p:grpSpPr>
      <p:sp>
        <p:nvSpPr>
          <p:cNvPr id="4" name="Номер слайда 21"/>
          <p:cNvSpPr>
            <a:spLocks noGrp="1"/>
          </p:cNvSpPr>
          <p:nvPr>
            <p:ph type="sldNum" sz="quarter" idx="4"/>
          </p:nvPr>
        </p:nvSpPr>
        <p:spPr>
          <a:xfrm>
            <a:off x="11339887" y="593223"/>
            <a:ext cx="571468" cy="227164"/>
          </a:xfrm>
          <a:prstGeom prst="rect">
            <a:avLst/>
          </a:prstGeom>
          <a:noFill/>
        </p:spPr>
        <p:txBody>
          <a:bodyPr vert="horz" lIns="0" tIns="0" rIns="0" bIns="0" rtlCol="0" anchor="ctr"/>
          <a:lstStyle>
            <a:lvl1pPr algn="r">
              <a:defRPr sz="1000" b="1"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‹nr.›</a:t>
            </a:fld>
            <a:endParaRPr lang="en-US" dirty="0"/>
          </a:p>
        </p:txBody>
      </p:sp>
      <p:sp>
        <p:nvSpPr>
          <p:cNvPr id="3" name="Title 4"/>
          <p:cNvSpPr>
            <a:spLocks noGrp="1"/>
          </p:cNvSpPr>
          <p:nvPr>
            <p:ph type="title" hasCustomPrompt="1"/>
          </p:nvPr>
        </p:nvSpPr>
        <p:spPr>
          <a:xfrm>
            <a:off x="587374" y="370290"/>
            <a:ext cx="5149879" cy="1474385"/>
          </a:xfrm>
        </p:spPr>
        <p:txBody>
          <a:bodyPr/>
          <a:lstStyle>
            <a:lvl1pPr>
              <a:defRPr sz="3600" baseline="0"/>
            </a:lvl1pPr>
          </a:lstStyle>
          <a:p>
            <a:r>
              <a:rPr lang="en-US"/>
              <a:t>KLIK HER FOR AT ÆNDRE TITEL</a:t>
            </a:r>
            <a:endParaRPr lang="en-US" dirty="0"/>
          </a:p>
        </p:txBody>
      </p:sp>
      <p:sp>
        <p:nvSpPr>
          <p:cNvPr id="5" name="Pladsholder til tekst 10"/>
          <p:cNvSpPr>
            <a:spLocks noGrp="1"/>
          </p:cNvSpPr>
          <p:nvPr>
            <p:ph type="body" sz="quarter" idx="12" hasCustomPrompt="1"/>
          </p:nvPr>
        </p:nvSpPr>
        <p:spPr>
          <a:xfrm>
            <a:off x="587375" y="2065337"/>
            <a:ext cx="10620094" cy="3704284"/>
          </a:xfrm>
        </p:spPr>
        <p:txBody>
          <a:bodyPr/>
          <a:lstStyle>
            <a:lvl1pPr marL="285750" indent="-285750">
              <a:buFontTx/>
              <a:buBlip>
                <a:blip r:embed="rId2"/>
              </a:buBlip>
              <a:defRPr/>
            </a:lvl1pPr>
          </a:lstStyle>
          <a:p>
            <a:pPr lvl="0"/>
            <a:r>
              <a:rPr lang="da-DK"/>
              <a:t>Indsæt bullets</a:t>
            </a:r>
            <a:endParaRPr lang="da-DK" dirty="0"/>
          </a:p>
        </p:txBody>
      </p:sp>
    </p:spTree>
    <p:extLst>
      <p:ext uri="{BB962C8B-B14F-4D97-AF65-F5344CB8AC3E}">
        <p14:creationId xmlns:p14="http://schemas.microsoft.com/office/powerpoint/2010/main" val="252126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eb + bullet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grpSp>
        <p:nvGrpSpPr>
          <p:cNvPr id="30" name="Gruppe 29"/>
          <p:cNvGrpSpPr/>
          <p:nvPr userDrawn="1"/>
        </p:nvGrpSpPr>
        <p:grpSpPr>
          <a:xfrm>
            <a:off x="0" y="657225"/>
            <a:ext cx="405154" cy="1182460"/>
            <a:chOff x="320675" y="2816225"/>
            <a:chExt cx="350838" cy="1023938"/>
          </a:xfrm>
          <a:solidFill>
            <a:schemeClr val="tx1"/>
          </a:solidFill>
        </p:grpSpPr>
        <p:sp>
          <p:nvSpPr>
            <p:cNvPr id="31"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2"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3"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4"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5"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7"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
        <p:nvSpPr>
          <p:cNvPr id="26" name="Title 4"/>
          <p:cNvSpPr>
            <a:spLocks noGrp="1"/>
          </p:cNvSpPr>
          <p:nvPr>
            <p:ph type="title" hasCustomPrompt="1"/>
          </p:nvPr>
        </p:nvSpPr>
        <p:spPr>
          <a:xfrm>
            <a:off x="587375" y="370764"/>
            <a:ext cx="4516438" cy="1473911"/>
          </a:xfrm>
        </p:spPr>
        <p:txBody>
          <a:bodyPr/>
          <a:lstStyle>
            <a:lvl1pPr>
              <a:defRPr sz="3600"/>
            </a:lvl1pPr>
          </a:lstStyle>
          <a:p>
            <a:r>
              <a:rPr lang="en-US"/>
              <a:t>KLIK HER FOR AT ÆNDRE TITEL</a:t>
            </a:r>
            <a:endParaRPr lang="en-US" dirty="0"/>
          </a:p>
        </p:txBody>
      </p:sp>
      <p:pic>
        <p:nvPicPr>
          <p:cNvPr id="27" name="Billede 2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5670792" y="820387"/>
            <a:ext cx="6943368" cy="5825654"/>
          </a:xfrm>
          <a:prstGeom prst="rect">
            <a:avLst/>
          </a:prstGeom>
        </p:spPr>
      </p:pic>
      <p:sp>
        <p:nvSpPr>
          <p:cNvPr id="28" name="Picture Placeholder 4"/>
          <p:cNvSpPr>
            <a:spLocks noGrp="1"/>
          </p:cNvSpPr>
          <p:nvPr>
            <p:ph type="pic" sz="quarter" idx="11" hasCustomPrompt="1"/>
          </p:nvPr>
        </p:nvSpPr>
        <p:spPr>
          <a:xfrm>
            <a:off x="5953820" y="1240418"/>
            <a:ext cx="6238180" cy="350303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29" name="Pladsholder til tekst 10"/>
          <p:cNvSpPr>
            <a:spLocks noGrp="1"/>
          </p:cNvSpPr>
          <p:nvPr>
            <p:ph type="body" sz="quarter" idx="12" hasCustomPrompt="1"/>
          </p:nvPr>
        </p:nvSpPr>
        <p:spPr>
          <a:xfrm>
            <a:off x="587375" y="2065337"/>
            <a:ext cx="4516438" cy="3243263"/>
          </a:xfrm>
        </p:spPr>
        <p:txBody>
          <a:bodyPr/>
          <a:lstStyle>
            <a:lvl1pPr marL="285750" indent="-285750">
              <a:buFontTx/>
              <a:buBlip>
                <a:blip r:embed="rId3"/>
              </a:buBlip>
              <a:defRPr/>
            </a:lvl1pPr>
          </a:lstStyle>
          <a:p>
            <a:pPr lvl="0"/>
            <a:r>
              <a:rPr lang="da-DK"/>
              <a:t>Indsæt </a:t>
            </a:r>
            <a:r>
              <a:rPr lang="da-DK" dirty="0" err="1"/>
              <a:t>bullets</a:t>
            </a:r>
            <a:endParaRPr lang="da-DK"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agram - højre">
    <p:spTree>
      <p:nvGrpSpPr>
        <p:cNvPr id="1" name=""/>
        <p:cNvGrpSpPr/>
        <p:nvPr/>
      </p:nvGrpSpPr>
      <p:grpSpPr>
        <a:xfrm>
          <a:off x="0" y="0"/>
          <a:ext cx="0" cy="0"/>
          <a:chOff x="0" y="0"/>
          <a:chExt cx="0" cy="0"/>
        </a:xfrm>
      </p:grpSpPr>
      <p:sp>
        <p:nvSpPr>
          <p:cNvPr id="5" name="Title 4"/>
          <p:cNvSpPr>
            <a:spLocks noGrp="1"/>
          </p:cNvSpPr>
          <p:nvPr>
            <p:ph type="title" hasCustomPrompt="1"/>
          </p:nvPr>
        </p:nvSpPr>
        <p:spPr>
          <a:xfrm>
            <a:off x="587374" y="367628"/>
            <a:ext cx="4886993" cy="1621619"/>
          </a:xfrm>
        </p:spPr>
        <p:txBody>
          <a:bodyPr/>
          <a:lstStyle>
            <a:lvl1pPr>
              <a:defRPr sz="3600"/>
            </a:lvl1pPr>
          </a:lstStyle>
          <a:p>
            <a:r>
              <a:rPr lang="en-US"/>
              <a:t>KLIK HER FOR AT ÆNDRE TITEL</a:t>
            </a:r>
            <a:endParaRPr lang="en-US" dirty="0"/>
          </a:p>
        </p:txBody>
      </p:sp>
      <p:sp>
        <p:nvSpPr>
          <p:cNvPr id="11" name="Pladsholder til diagram 10"/>
          <p:cNvSpPr>
            <a:spLocks noGrp="1"/>
          </p:cNvSpPr>
          <p:nvPr>
            <p:ph type="chart" sz="quarter" idx="12"/>
          </p:nvPr>
        </p:nvSpPr>
        <p:spPr>
          <a:xfrm>
            <a:off x="6096000" y="2262579"/>
            <a:ext cx="5524500" cy="3572737"/>
          </a:xfrm>
        </p:spPr>
        <p:txBody>
          <a:bodyPr/>
          <a:lstStyle/>
          <a:p>
            <a:r>
              <a:rPr lang="da-DK"/>
              <a:t>Klik på ikonet for at tilføje et diagram</a:t>
            </a:r>
          </a:p>
        </p:txBody>
      </p:sp>
      <p:sp>
        <p:nvSpPr>
          <p:cNvPr id="13" name="Pladsholder til tekst 12"/>
          <p:cNvSpPr>
            <a:spLocks noGrp="1"/>
          </p:cNvSpPr>
          <p:nvPr>
            <p:ph type="body" sz="quarter" idx="13" hasCustomPrompt="1"/>
          </p:nvPr>
        </p:nvSpPr>
        <p:spPr>
          <a:xfrm>
            <a:off x="587375" y="2262579"/>
            <a:ext cx="4886992" cy="3572737"/>
          </a:xfrm>
        </p:spPr>
        <p:txBody>
          <a:bodyPr>
            <a:normAutofit/>
          </a:bodyPr>
          <a:lstStyle>
            <a:lvl2pPr marL="285750" indent="-285750">
              <a:buFontTx/>
              <a:buBlip>
                <a:blip r:embed="rId2"/>
              </a:buBlip>
              <a:defRPr sz="1600" baseline="0"/>
            </a:lvl2pPr>
          </a:lstStyle>
          <a:p>
            <a:pPr lvl="1"/>
            <a:r>
              <a:rPr lang="da-DK"/>
              <a:t>Indsæt bullets</a:t>
            </a:r>
            <a:endParaRPr lang="da-DK" dirty="0"/>
          </a:p>
        </p:txBody>
      </p:sp>
      <p:sp>
        <p:nvSpPr>
          <p:cNvPr id="6" name="Номер слайда 21"/>
          <p:cNvSpPr>
            <a:spLocks noGrp="1"/>
          </p:cNvSpPr>
          <p:nvPr>
            <p:ph type="sldNum" sz="quarter" idx="4"/>
          </p:nvPr>
        </p:nvSpPr>
        <p:spPr>
          <a:xfrm>
            <a:off x="11339887" y="593223"/>
            <a:ext cx="571468" cy="227164"/>
          </a:xfrm>
          <a:prstGeom prst="rect">
            <a:avLst/>
          </a:prstGeom>
          <a:noFill/>
        </p:spPr>
        <p:txBody>
          <a:bodyPr vert="horz" lIns="0" tIns="0" rIns="0" bIns="0" rtlCol="0" anchor="ctr"/>
          <a:lstStyle>
            <a:lvl1pPr algn="r">
              <a:defRPr sz="1000" b="1"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 x billede højre + bullets">
    <p:spTree>
      <p:nvGrpSpPr>
        <p:cNvPr id="1" name=""/>
        <p:cNvGrpSpPr/>
        <p:nvPr/>
      </p:nvGrpSpPr>
      <p:grpSpPr>
        <a:xfrm>
          <a:off x="0" y="0"/>
          <a:ext cx="0" cy="0"/>
          <a:chOff x="0" y="0"/>
          <a:chExt cx="0" cy="0"/>
        </a:xfrm>
      </p:grpSpPr>
      <p:sp>
        <p:nvSpPr>
          <p:cNvPr id="6" name="Picture Placeholder 4"/>
          <p:cNvSpPr>
            <a:spLocks noGrp="1"/>
          </p:cNvSpPr>
          <p:nvPr>
            <p:ph type="pic" sz="quarter" idx="11" hasCustomPrompt="1"/>
          </p:nvPr>
        </p:nvSpPr>
        <p:spPr>
          <a:xfrm>
            <a:off x="7438768" y="0"/>
            <a:ext cx="4753232"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5" name="Title 4"/>
          <p:cNvSpPr>
            <a:spLocks noGrp="1"/>
          </p:cNvSpPr>
          <p:nvPr>
            <p:ph type="title" hasCustomPrompt="1"/>
          </p:nvPr>
        </p:nvSpPr>
        <p:spPr>
          <a:xfrm>
            <a:off x="587374" y="359273"/>
            <a:ext cx="4490445" cy="1621619"/>
          </a:xfrm>
        </p:spPr>
        <p:txBody>
          <a:bodyPr/>
          <a:lstStyle>
            <a:lvl1pPr>
              <a:defRPr sz="3600"/>
            </a:lvl1pPr>
          </a:lstStyle>
          <a:p>
            <a:r>
              <a:rPr lang="en-US"/>
              <a:t>KLIK HER FOR AT ÆNDRE TITEL</a:t>
            </a:r>
            <a:endParaRPr lang="en-US" dirty="0"/>
          </a:p>
        </p:txBody>
      </p:sp>
      <p:sp>
        <p:nvSpPr>
          <p:cNvPr id="4" name="Pladsholder til tekst 3"/>
          <p:cNvSpPr>
            <a:spLocks noGrp="1"/>
          </p:cNvSpPr>
          <p:nvPr>
            <p:ph type="body" sz="quarter" idx="12" hasCustomPrompt="1"/>
          </p:nvPr>
        </p:nvSpPr>
        <p:spPr>
          <a:xfrm>
            <a:off x="587375" y="2143359"/>
            <a:ext cx="4490445" cy="3752115"/>
          </a:xfrm>
        </p:spPr>
        <p:txBody>
          <a:bodyPr/>
          <a:lstStyle>
            <a:lvl1pPr marL="285750" indent="-285750">
              <a:lnSpc>
                <a:spcPct val="100000"/>
              </a:lnSpc>
              <a:spcBef>
                <a:spcPts val="600"/>
              </a:spcBef>
              <a:buFontTx/>
              <a:buBlip>
                <a:blip r:embed="rId2"/>
              </a:buBlip>
              <a:defRPr sz="1600" baseline="0"/>
            </a:lvl1pPr>
          </a:lstStyle>
          <a:p>
            <a:pPr lvl="0"/>
            <a:r>
              <a:rPr lang="da-DK"/>
              <a:t>Indsæt bullets</a:t>
            </a:r>
            <a:endParaRPr lang="da-DK" dirty="0"/>
          </a:p>
          <a:p>
            <a:pPr lvl="0"/>
            <a:endParaRPr lang="da-DK" dirty="0"/>
          </a:p>
          <a:p>
            <a:pPr lvl="0"/>
            <a:endParaRPr lang="da-DK" dirty="0"/>
          </a:p>
        </p:txBody>
      </p:sp>
    </p:spTree>
    <p:extLst>
      <p:ext uri="{BB962C8B-B14F-4D97-AF65-F5344CB8AC3E}">
        <p14:creationId xmlns:p14="http://schemas.microsoft.com/office/powerpoint/2010/main" val="4986074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or billede venst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5" name="Picture Placeholder 4"/>
          <p:cNvSpPr>
            <a:spLocks noGrp="1"/>
          </p:cNvSpPr>
          <p:nvPr>
            <p:ph type="pic" sz="quarter" idx="11" hasCustomPrompt="1"/>
          </p:nvPr>
        </p:nvSpPr>
        <p:spPr>
          <a:xfrm>
            <a:off x="-1" y="0"/>
            <a:ext cx="7427914"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6" name="Title 4"/>
          <p:cNvSpPr>
            <a:spLocks noGrp="1"/>
          </p:cNvSpPr>
          <p:nvPr>
            <p:ph type="title" hasCustomPrompt="1"/>
          </p:nvPr>
        </p:nvSpPr>
        <p:spPr>
          <a:xfrm>
            <a:off x="8031878" y="957753"/>
            <a:ext cx="3879477" cy="1987748"/>
          </a:xfrm>
        </p:spPr>
        <p:txBody>
          <a:bodyPr/>
          <a:lstStyle>
            <a:lvl1pPr>
              <a:defRPr sz="3600"/>
            </a:lvl1pPr>
          </a:lstStyle>
          <a:p>
            <a:r>
              <a:rPr lang="en-US"/>
              <a:t>KLIK HER FOR AT ÆNDRE TITEL</a:t>
            </a:r>
            <a:endParaRPr lang="en-US" dirty="0"/>
          </a:p>
        </p:txBody>
      </p:sp>
      <p:sp>
        <p:nvSpPr>
          <p:cNvPr id="7" name="Pladsholder til tekst 3"/>
          <p:cNvSpPr>
            <a:spLocks noGrp="1"/>
          </p:cNvSpPr>
          <p:nvPr>
            <p:ph type="body" sz="quarter" idx="12" hasCustomPrompt="1"/>
          </p:nvPr>
        </p:nvSpPr>
        <p:spPr>
          <a:xfrm>
            <a:off x="8031879" y="3199593"/>
            <a:ext cx="3588621" cy="2982722"/>
          </a:xfrm>
        </p:spPr>
        <p:txBody>
          <a:bodyPr/>
          <a:lstStyle>
            <a:lvl1pPr marL="285750" indent="-285750">
              <a:lnSpc>
                <a:spcPct val="100000"/>
              </a:lnSpc>
              <a:spcBef>
                <a:spcPts val="600"/>
              </a:spcBef>
              <a:buFontTx/>
              <a:buBlip>
                <a:blip r:embed="rId2"/>
              </a:buBlip>
              <a:defRPr sz="1600" baseline="0"/>
            </a:lvl1pPr>
          </a:lstStyle>
          <a:p>
            <a:pPr lvl="0"/>
            <a:r>
              <a:rPr lang="da-DK"/>
              <a:t>Indsæt bullets</a:t>
            </a:r>
            <a:endParaRPr lang="da-DK" dirty="0"/>
          </a:p>
          <a:p>
            <a:pPr lvl="0"/>
            <a:endParaRPr lang="da-DK" dirty="0"/>
          </a:p>
          <a:p>
            <a:pPr lvl="0"/>
            <a:endParaRPr lang="da-DK" dirty="0"/>
          </a:p>
        </p:txBody>
      </p:sp>
      <p:grpSp>
        <p:nvGrpSpPr>
          <p:cNvPr id="8" name="Gruppe 7"/>
          <p:cNvGrpSpPr/>
          <p:nvPr userDrawn="1"/>
        </p:nvGrpSpPr>
        <p:grpSpPr>
          <a:xfrm>
            <a:off x="7427913" y="1288619"/>
            <a:ext cx="405154" cy="1182460"/>
            <a:chOff x="320675" y="2816225"/>
            <a:chExt cx="350838" cy="1023938"/>
          </a:xfrm>
          <a:solidFill>
            <a:schemeClr val="tx1"/>
          </a:solidFill>
        </p:grpSpPr>
        <p:sp>
          <p:nvSpPr>
            <p:cNvPr id="9"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0"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1"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2"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3"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5"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6"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7"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8"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9"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0"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1"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2"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3"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4"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5"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6"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7"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Tree>
    <p:extLst>
      <p:ext uri="{BB962C8B-B14F-4D97-AF65-F5344CB8AC3E}">
        <p14:creationId xmlns:p14="http://schemas.microsoft.com/office/powerpoint/2010/main" val="1468601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x billeder høj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9" name="Picture Placeholder 4"/>
          <p:cNvSpPr>
            <a:spLocks noGrp="1"/>
          </p:cNvSpPr>
          <p:nvPr>
            <p:ph type="pic" sz="quarter" idx="14" hasCustomPrompt="1"/>
          </p:nvPr>
        </p:nvSpPr>
        <p:spPr>
          <a:xfrm>
            <a:off x="7427912" y="3492500"/>
            <a:ext cx="4764087" cy="336013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10" name="Title 4"/>
          <p:cNvSpPr>
            <a:spLocks noGrp="1"/>
          </p:cNvSpPr>
          <p:nvPr>
            <p:ph type="title" hasCustomPrompt="1"/>
          </p:nvPr>
        </p:nvSpPr>
        <p:spPr>
          <a:xfrm>
            <a:off x="587374" y="357948"/>
            <a:ext cx="4542975" cy="1486727"/>
          </a:xfrm>
        </p:spPr>
        <p:txBody>
          <a:bodyPr/>
          <a:lstStyle>
            <a:lvl1pPr>
              <a:defRPr sz="3600"/>
            </a:lvl1pPr>
          </a:lstStyle>
          <a:p>
            <a:r>
              <a:rPr lang="en-US"/>
              <a:t>KLIK HER FOR AT ÆNDRE TITEL</a:t>
            </a:r>
            <a:endParaRPr lang="en-US" dirty="0"/>
          </a:p>
        </p:txBody>
      </p:sp>
      <p:sp>
        <p:nvSpPr>
          <p:cNvPr id="7" name="Pladsholder til tekst 3"/>
          <p:cNvSpPr>
            <a:spLocks noGrp="1"/>
          </p:cNvSpPr>
          <p:nvPr>
            <p:ph type="body" sz="quarter" idx="15" hasCustomPrompt="1"/>
          </p:nvPr>
        </p:nvSpPr>
        <p:spPr>
          <a:xfrm>
            <a:off x="587375" y="2127154"/>
            <a:ext cx="4542974" cy="3575409"/>
          </a:xfrm>
        </p:spPr>
        <p:txBody>
          <a:bodyPr/>
          <a:lstStyle>
            <a:lvl1pPr marL="285750" indent="-285750">
              <a:lnSpc>
                <a:spcPct val="100000"/>
              </a:lnSpc>
              <a:spcBef>
                <a:spcPts val="600"/>
              </a:spcBef>
              <a:buFontTx/>
              <a:buBlip>
                <a:blip r:embed="rId2"/>
              </a:buBlip>
              <a:defRPr sz="1600" baseline="0"/>
            </a:lvl1pPr>
          </a:lstStyle>
          <a:p>
            <a:pPr lvl="0"/>
            <a:r>
              <a:rPr lang="da-DK"/>
              <a:t>Indsæt </a:t>
            </a:r>
            <a:r>
              <a:rPr lang="da-DK" dirty="0" err="1"/>
              <a:t>bullets</a:t>
            </a:r>
            <a:endParaRPr lang="da-DK" dirty="0"/>
          </a:p>
          <a:p>
            <a:pPr lvl="0"/>
            <a:endParaRPr lang="da-DK" dirty="0"/>
          </a:p>
          <a:p>
            <a:pPr lvl="0"/>
            <a:endParaRPr lang="da-DK" dirty="0"/>
          </a:p>
        </p:txBody>
      </p:sp>
      <p:sp>
        <p:nvSpPr>
          <p:cNvPr id="11" name="Picture Placeholder 4"/>
          <p:cNvSpPr>
            <a:spLocks noGrp="1"/>
          </p:cNvSpPr>
          <p:nvPr>
            <p:ph type="pic" sz="quarter" idx="16" hasCustomPrompt="1"/>
          </p:nvPr>
        </p:nvSpPr>
        <p:spPr>
          <a:xfrm>
            <a:off x="7427912" y="0"/>
            <a:ext cx="4764087" cy="3360132"/>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611979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 x billede venstr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chemeClr val="accent1">
                    <a:alpha val="70000"/>
                  </a:schemeClr>
                </a:solidFill>
              </a:defRPr>
            </a:lvl1pPr>
          </a:lstStyle>
          <a:p>
            <a:fld id="{D8D877B3-D348-4611-9BDB-C5374591D951}" type="slidenum">
              <a:rPr lang="en-US" smtClean="0"/>
              <a:pPr/>
              <a:t>‹nr.›</a:t>
            </a:fld>
            <a:endParaRPr lang="en-US" dirty="0"/>
          </a:p>
        </p:txBody>
      </p:sp>
      <p:grpSp>
        <p:nvGrpSpPr>
          <p:cNvPr id="29" name="Gruppe 28"/>
          <p:cNvGrpSpPr/>
          <p:nvPr userDrawn="1"/>
        </p:nvGrpSpPr>
        <p:grpSpPr>
          <a:xfrm>
            <a:off x="5466450" y="6027162"/>
            <a:ext cx="1272706" cy="669100"/>
            <a:chOff x="5387975" y="5659438"/>
            <a:chExt cx="1573213" cy="827087"/>
          </a:xfrm>
        </p:grpSpPr>
        <p:grpSp>
          <p:nvGrpSpPr>
            <p:cNvPr id="30" name="Gruppe 29"/>
            <p:cNvGrpSpPr/>
            <p:nvPr userDrawn="1"/>
          </p:nvGrpSpPr>
          <p:grpSpPr>
            <a:xfrm>
              <a:off x="5387975" y="6407150"/>
              <a:ext cx="1573213" cy="79375"/>
              <a:chOff x="5387975" y="6407150"/>
              <a:chExt cx="1573213" cy="79375"/>
            </a:xfrm>
          </p:grpSpPr>
          <p:sp>
            <p:nvSpPr>
              <p:cNvPr id="35" name="Freeform 29"/>
              <p:cNvSpPr>
                <a:spLocks noEditPoints="1"/>
              </p:cNvSpPr>
              <p:nvPr userDrawn="1"/>
            </p:nvSpPr>
            <p:spPr bwMode="auto">
              <a:xfrm>
                <a:off x="5387975" y="6407150"/>
                <a:ext cx="71438"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30"/>
              <p:cNvSpPr>
                <a:spLocks noEditPoints="1"/>
              </p:cNvSpPr>
              <p:nvPr userDrawn="1"/>
            </p:nvSpPr>
            <p:spPr bwMode="auto">
              <a:xfrm>
                <a:off x="5484813" y="6407150"/>
                <a:ext cx="73025"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7" name="Freeform 31"/>
              <p:cNvSpPr>
                <a:spLocks/>
              </p:cNvSpPr>
              <p:nvPr userDrawn="1"/>
            </p:nvSpPr>
            <p:spPr bwMode="auto">
              <a:xfrm>
                <a:off x="5586413" y="6407150"/>
                <a:ext cx="52388" cy="76200"/>
              </a:xfrm>
              <a:custGeom>
                <a:avLst/>
                <a:gdLst>
                  <a:gd name="T0" fmla="*/ 0 w 16"/>
                  <a:gd name="T1" fmla="*/ 0 h 23"/>
                  <a:gd name="T2" fmla="*/ 0 w 16"/>
                  <a:gd name="T3" fmla="*/ 0 h 23"/>
                  <a:gd name="T4" fmla="*/ 6 w 16"/>
                  <a:gd name="T5" fmla="*/ 0 h 23"/>
                  <a:gd name="T6" fmla="*/ 6 w 16"/>
                  <a:gd name="T7" fmla="*/ 0 h 23"/>
                  <a:gd name="T8" fmla="*/ 6 w 16"/>
                  <a:gd name="T9" fmla="*/ 18 h 23"/>
                  <a:gd name="T10" fmla="*/ 6 w 16"/>
                  <a:gd name="T11" fmla="*/ 18 h 23"/>
                  <a:gd name="T12" fmla="*/ 16 w 16"/>
                  <a:gd name="T13" fmla="*/ 18 h 23"/>
                  <a:gd name="T14" fmla="*/ 16 w 16"/>
                  <a:gd name="T15" fmla="*/ 18 h 23"/>
                  <a:gd name="T16" fmla="*/ 16 w 16"/>
                  <a:gd name="T17" fmla="*/ 23 h 23"/>
                  <a:gd name="T18" fmla="*/ 16 w 16"/>
                  <a:gd name="T19" fmla="*/ 23 h 23"/>
                  <a:gd name="T20" fmla="*/ 0 w 16"/>
                  <a:gd name="T21" fmla="*/ 23 h 23"/>
                  <a:gd name="T22" fmla="*/ 0 w 16"/>
                  <a:gd name="T23" fmla="*/ 23 h 23"/>
                  <a:gd name="T24" fmla="*/ 0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0" y="0"/>
                    </a:moveTo>
                    <a:cubicBezTo>
                      <a:pt x="0" y="0"/>
                      <a:pt x="0" y="0"/>
                      <a:pt x="0" y="0"/>
                    </a:cubicBezTo>
                    <a:cubicBezTo>
                      <a:pt x="6" y="0"/>
                      <a:pt x="6" y="0"/>
                      <a:pt x="6" y="0"/>
                    </a:cubicBezTo>
                    <a:cubicBezTo>
                      <a:pt x="6" y="0"/>
                      <a:pt x="6" y="0"/>
                      <a:pt x="6" y="0"/>
                    </a:cubicBezTo>
                    <a:cubicBezTo>
                      <a:pt x="6" y="18"/>
                      <a:pt x="6" y="18"/>
                      <a:pt x="6" y="18"/>
                    </a:cubicBezTo>
                    <a:cubicBezTo>
                      <a:pt x="6" y="18"/>
                      <a:pt x="6" y="18"/>
                      <a:pt x="6" y="18"/>
                    </a:cubicBezTo>
                    <a:cubicBezTo>
                      <a:pt x="16" y="18"/>
                      <a:pt x="16" y="18"/>
                      <a:pt x="16" y="18"/>
                    </a:cubicBezTo>
                    <a:cubicBezTo>
                      <a:pt x="16" y="18"/>
                      <a:pt x="16" y="18"/>
                      <a:pt x="16" y="18"/>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32"/>
              <p:cNvSpPr>
                <a:spLocks noEditPoints="1"/>
              </p:cNvSpPr>
              <p:nvPr userDrawn="1"/>
            </p:nvSpPr>
            <p:spPr bwMode="auto">
              <a:xfrm>
                <a:off x="5670550" y="6407150"/>
                <a:ext cx="55563" cy="76200"/>
              </a:xfrm>
              <a:custGeom>
                <a:avLst/>
                <a:gdLst>
                  <a:gd name="T0" fmla="*/ 0 w 17"/>
                  <a:gd name="T1" fmla="*/ 0 h 23"/>
                  <a:gd name="T2" fmla="*/ 0 w 17"/>
                  <a:gd name="T3" fmla="*/ 0 h 23"/>
                  <a:gd name="T4" fmla="*/ 9 w 17"/>
                  <a:gd name="T5" fmla="*/ 0 h 23"/>
                  <a:gd name="T6" fmla="*/ 17 w 17"/>
                  <a:gd name="T7" fmla="*/ 6 h 23"/>
                  <a:gd name="T8" fmla="*/ 14 w 17"/>
                  <a:gd name="T9" fmla="*/ 11 h 23"/>
                  <a:gd name="T10" fmla="*/ 14 w 17"/>
                  <a:gd name="T11" fmla="*/ 11 h 23"/>
                  <a:gd name="T12" fmla="*/ 17 w 17"/>
                  <a:gd name="T13" fmla="*/ 17 h 23"/>
                  <a:gd name="T14" fmla="*/ 9 w 17"/>
                  <a:gd name="T15" fmla="*/ 23 h 23"/>
                  <a:gd name="T16" fmla="*/ 0 w 17"/>
                  <a:gd name="T17" fmla="*/ 23 h 23"/>
                  <a:gd name="T18" fmla="*/ 0 w 17"/>
                  <a:gd name="T19" fmla="*/ 23 h 23"/>
                  <a:gd name="T20" fmla="*/ 0 w 17"/>
                  <a:gd name="T21" fmla="*/ 0 h 23"/>
                  <a:gd name="T22" fmla="*/ 8 w 17"/>
                  <a:gd name="T23" fmla="*/ 9 h 23"/>
                  <a:gd name="T24" fmla="*/ 11 w 17"/>
                  <a:gd name="T25" fmla="*/ 7 h 23"/>
                  <a:gd name="T26" fmla="*/ 8 w 17"/>
                  <a:gd name="T27" fmla="*/ 5 h 23"/>
                  <a:gd name="T28" fmla="*/ 6 w 17"/>
                  <a:gd name="T29" fmla="*/ 5 h 23"/>
                  <a:gd name="T30" fmla="*/ 6 w 17"/>
                  <a:gd name="T31" fmla="*/ 5 h 23"/>
                  <a:gd name="T32" fmla="*/ 6 w 17"/>
                  <a:gd name="T33" fmla="*/ 9 h 23"/>
                  <a:gd name="T34" fmla="*/ 6 w 17"/>
                  <a:gd name="T35" fmla="*/ 9 h 23"/>
                  <a:gd name="T36" fmla="*/ 8 w 17"/>
                  <a:gd name="T37" fmla="*/ 9 h 23"/>
                  <a:gd name="T38" fmla="*/ 6 w 17"/>
                  <a:gd name="T39" fmla="*/ 19 h 23"/>
                  <a:gd name="T40" fmla="*/ 9 w 17"/>
                  <a:gd name="T41" fmla="*/ 19 h 23"/>
                  <a:gd name="T42" fmla="*/ 11 w 17"/>
                  <a:gd name="T43" fmla="*/ 16 h 23"/>
                  <a:gd name="T44" fmla="*/ 9 w 17"/>
                  <a:gd name="T45" fmla="*/ 14 h 23"/>
                  <a:gd name="T46" fmla="*/ 6 w 17"/>
                  <a:gd name="T47" fmla="*/ 14 h 23"/>
                  <a:gd name="T48" fmla="*/ 6 w 17"/>
                  <a:gd name="T49" fmla="*/ 14 h 23"/>
                  <a:gd name="T50" fmla="*/ 6 w 17"/>
                  <a:gd name="T51" fmla="*/ 19 h 23"/>
                  <a:gd name="T52" fmla="*/ 6 w 17"/>
                  <a:gd name="T53"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3">
                    <a:moveTo>
                      <a:pt x="0" y="0"/>
                    </a:moveTo>
                    <a:cubicBezTo>
                      <a:pt x="0" y="0"/>
                      <a:pt x="0" y="0"/>
                      <a:pt x="0" y="0"/>
                    </a:cubicBezTo>
                    <a:cubicBezTo>
                      <a:pt x="9" y="0"/>
                      <a:pt x="9" y="0"/>
                      <a:pt x="9" y="0"/>
                    </a:cubicBezTo>
                    <a:cubicBezTo>
                      <a:pt x="15" y="0"/>
                      <a:pt x="17" y="3"/>
                      <a:pt x="17" y="6"/>
                    </a:cubicBezTo>
                    <a:cubicBezTo>
                      <a:pt x="17" y="9"/>
                      <a:pt x="16" y="10"/>
                      <a:pt x="14" y="11"/>
                    </a:cubicBezTo>
                    <a:cubicBezTo>
                      <a:pt x="14" y="11"/>
                      <a:pt x="14" y="11"/>
                      <a:pt x="14" y="11"/>
                    </a:cubicBezTo>
                    <a:cubicBezTo>
                      <a:pt x="16" y="12"/>
                      <a:pt x="17" y="14"/>
                      <a:pt x="17" y="17"/>
                    </a:cubicBezTo>
                    <a:cubicBezTo>
                      <a:pt x="17" y="21"/>
                      <a:pt x="14" y="23"/>
                      <a:pt x="9" y="23"/>
                    </a:cubicBezTo>
                    <a:cubicBezTo>
                      <a:pt x="0" y="23"/>
                      <a:pt x="0" y="23"/>
                      <a:pt x="0" y="23"/>
                    </a:cubicBezTo>
                    <a:cubicBezTo>
                      <a:pt x="0" y="23"/>
                      <a:pt x="0" y="23"/>
                      <a:pt x="0" y="23"/>
                    </a:cubicBezTo>
                    <a:lnTo>
                      <a:pt x="0" y="0"/>
                    </a:lnTo>
                    <a:close/>
                    <a:moveTo>
                      <a:pt x="8" y="9"/>
                    </a:moveTo>
                    <a:cubicBezTo>
                      <a:pt x="10" y="9"/>
                      <a:pt x="11" y="9"/>
                      <a:pt x="11" y="7"/>
                    </a:cubicBezTo>
                    <a:cubicBezTo>
                      <a:pt x="11" y="5"/>
                      <a:pt x="10" y="5"/>
                      <a:pt x="8" y="5"/>
                    </a:cubicBezTo>
                    <a:cubicBezTo>
                      <a:pt x="6" y="5"/>
                      <a:pt x="6" y="5"/>
                      <a:pt x="6" y="5"/>
                    </a:cubicBezTo>
                    <a:cubicBezTo>
                      <a:pt x="6" y="5"/>
                      <a:pt x="6" y="5"/>
                      <a:pt x="6" y="5"/>
                    </a:cubicBezTo>
                    <a:cubicBezTo>
                      <a:pt x="6" y="9"/>
                      <a:pt x="6" y="9"/>
                      <a:pt x="6" y="9"/>
                    </a:cubicBezTo>
                    <a:cubicBezTo>
                      <a:pt x="6" y="9"/>
                      <a:pt x="6" y="9"/>
                      <a:pt x="6" y="9"/>
                    </a:cubicBezTo>
                    <a:lnTo>
                      <a:pt x="8" y="9"/>
                    </a:lnTo>
                    <a:close/>
                    <a:moveTo>
                      <a:pt x="6" y="19"/>
                    </a:moveTo>
                    <a:cubicBezTo>
                      <a:pt x="9" y="19"/>
                      <a:pt x="9" y="19"/>
                      <a:pt x="9" y="19"/>
                    </a:cubicBezTo>
                    <a:cubicBezTo>
                      <a:pt x="10" y="19"/>
                      <a:pt x="11" y="18"/>
                      <a:pt x="11" y="16"/>
                    </a:cubicBezTo>
                    <a:cubicBezTo>
                      <a:pt x="11" y="15"/>
                      <a:pt x="10" y="14"/>
                      <a:pt x="9" y="14"/>
                    </a:cubicBezTo>
                    <a:cubicBezTo>
                      <a:pt x="6" y="14"/>
                      <a:pt x="6" y="14"/>
                      <a:pt x="6" y="14"/>
                    </a:cubicBezTo>
                    <a:cubicBezTo>
                      <a:pt x="6" y="14"/>
                      <a:pt x="6" y="14"/>
                      <a:pt x="6" y="14"/>
                    </a:cubicBezTo>
                    <a:cubicBezTo>
                      <a:pt x="6" y="19"/>
                      <a:pt x="6" y="19"/>
                      <a:pt x="6" y="19"/>
                    </a:cubicBezTo>
                    <a:cubicBezTo>
                      <a:pt x="6" y="19"/>
                      <a:pt x="6" y="19"/>
                      <a:pt x="6" y="19"/>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33"/>
              <p:cNvSpPr>
                <a:spLocks noEditPoints="1"/>
              </p:cNvSpPr>
              <p:nvPr userDrawn="1"/>
            </p:nvSpPr>
            <p:spPr bwMode="auto">
              <a:xfrm>
                <a:off x="5759450" y="6407150"/>
                <a:ext cx="58738" cy="79375"/>
              </a:xfrm>
              <a:custGeom>
                <a:avLst/>
                <a:gdLst>
                  <a:gd name="T0" fmla="*/ 0 w 18"/>
                  <a:gd name="T1" fmla="*/ 18 h 24"/>
                  <a:gd name="T2" fmla="*/ 0 w 18"/>
                  <a:gd name="T3" fmla="*/ 12 h 24"/>
                  <a:gd name="T4" fmla="*/ 0 w 18"/>
                  <a:gd name="T5" fmla="*/ 5 h 24"/>
                  <a:gd name="T6" fmla="*/ 9 w 18"/>
                  <a:gd name="T7" fmla="*/ 0 h 24"/>
                  <a:gd name="T8" fmla="*/ 18 w 18"/>
                  <a:gd name="T9" fmla="*/ 5 h 24"/>
                  <a:gd name="T10" fmla="*/ 18 w 18"/>
                  <a:gd name="T11" fmla="*/ 12 h 24"/>
                  <a:gd name="T12" fmla="*/ 18 w 18"/>
                  <a:gd name="T13" fmla="*/ 18 h 24"/>
                  <a:gd name="T14" fmla="*/ 9 w 18"/>
                  <a:gd name="T15" fmla="*/ 24 h 24"/>
                  <a:gd name="T16" fmla="*/ 0 w 18"/>
                  <a:gd name="T17" fmla="*/ 18 h 24"/>
                  <a:gd name="T18" fmla="*/ 12 w 18"/>
                  <a:gd name="T19" fmla="*/ 16 h 24"/>
                  <a:gd name="T20" fmla="*/ 12 w 18"/>
                  <a:gd name="T21" fmla="*/ 12 h 24"/>
                  <a:gd name="T22" fmla="*/ 12 w 18"/>
                  <a:gd name="T23" fmla="*/ 7 h 24"/>
                  <a:gd name="T24" fmla="*/ 9 w 18"/>
                  <a:gd name="T25" fmla="*/ 5 h 24"/>
                  <a:gd name="T26" fmla="*/ 6 w 18"/>
                  <a:gd name="T27" fmla="*/ 7 h 24"/>
                  <a:gd name="T28" fmla="*/ 6 w 18"/>
                  <a:gd name="T29" fmla="*/ 12 h 24"/>
                  <a:gd name="T30" fmla="*/ 6 w 18"/>
                  <a:gd name="T31" fmla="*/ 16 h 24"/>
                  <a:gd name="T32" fmla="*/ 9 w 18"/>
                  <a:gd name="T33" fmla="*/ 18 h 24"/>
                  <a:gd name="T34" fmla="*/ 12 w 18"/>
                  <a:gd name="T3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4">
                    <a:moveTo>
                      <a:pt x="0" y="18"/>
                    </a:moveTo>
                    <a:cubicBezTo>
                      <a:pt x="0" y="16"/>
                      <a:pt x="0" y="15"/>
                      <a:pt x="0" y="12"/>
                    </a:cubicBezTo>
                    <a:cubicBezTo>
                      <a:pt x="0" y="9"/>
                      <a:pt x="0" y="7"/>
                      <a:pt x="0" y="5"/>
                    </a:cubicBezTo>
                    <a:cubicBezTo>
                      <a:pt x="2" y="2"/>
                      <a:pt x="5" y="0"/>
                      <a:pt x="9" y="0"/>
                    </a:cubicBezTo>
                    <a:cubicBezTo>
                      <a:pt x="13" y="0"/>
                      <a:pt x="17" y="2"/>
                      <a:pt x="18" y="5"/>
                    </a:cubicBezTo>
                    <a:cubicBezTo>
                      <a:pt x="18" y="7"/>
                      <a:pt x="18" y="9"/>
                      <a:pt x="18" y="12"/>
                    </a:cubicBezTo>
                    <a:cubicBezTo>
                      <a:pt x="18" y="15"/>
                      <a:pt x="18" y="16"/>
                      <a:pt x="18" y="18"/>
                    </a:cubicBezTo>
                    <a:cubicBezTo>
                      <a:pt x="17" y="22"/>
                      <a:pt x="13" y="24"/>
                      <a:pt x="9" y="24"/>
                    </a:cubicBezTo>
                    <a:cubicBezTo>
                      <a:pt x="5" y="24"/>
                      <a:pt x="2" y="22"/>
                      <a:pt x="0" y="18"/>
                    </a:cubicBezTo>
                    <a:close/>
                    <a:moveTo>
                      <a:pt x="12" y="16"/>
                    </a:moveTo>
                    <a:cubicBezTo>
                      <a:pt x="12" y="16"/>
                      <a:pt x="12" y="14"/>
                      <a:pt x="12" y="12"/>
                    </a:cubicBezTo>
                    <a:cubicBezTo>
                      <a:pt x="12" y="9"/>
                      <a:pt x="12" y="8"/>
                      <a:pt x="12"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2" y="16"/>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34"/>
              <p:cNvSpPr>
                <a:spLocks noEditPoints="1"/>
              </p:cNvSpPr>
              <p:nvPr userDrawn="1"/>
            </p:nvSpPr>
            <p:spPr bwMode="auto">
              <a:xfrm>
                <a:off x="5849938" y="6407150"/>
                <a:ext cx="61913" cy="76200"/>
              </a:xfrm>
              <a:custGeom>
                <a:avLst/>
                <a:gdLst>
                  <a:gd name="T0" fmla="*/ 13 w 19"/>
                  <a:gd name="T1" fmla="*/ 23 h 23"/>
                  <a:gd name="T2" fmla="*/ 12 w 19"/>
                  <a:gd name="T3" fmla="*/ 23 h 23"/>
                  <a:gd name="T4" fmla="*/ 9 w 19"/>
                  <a:gd name="T5" fmla="*/ 15 h 23"/>
                  <a:gd name="T6" fmla="*/ 7 w 19"/>
                  <a:gd name="T7" fmla="*/ 15 h 23"/>
                  <a:gd name="T8" fmla="*/ 6 w 19"/>
                  <a:gd name="T9" fmla="*/ 15 h 23"/>
                  <a:gd name="T10" fmla="*/ 6 w 19"/>
                  <a:gd name="T11" fmla="*/ 23 h 23"/>
                  <a:gd name="T12" fmla="*/ 6 w 19"/>
                  <a:gd name="T13" fmla="*/ 23 h 23"/>
                  <a:gd name="T14" fmla="*/ 1 w 19"/>
                  <a:gd name="T15" fmla="*/ 23 h 23"/>
                  <a:gd name="T16" fmla="*/ 0 w 19"/>
                  <a:gd name="T17" fmla="*/ 23 h 23"/>
                  <a:gd name="T18" fmla="*/ 0 w 19"/>
                  <a:gd name="T19" fmla="*/ 0 h 23"/>
                  <a:gd name="T20" fmla="*/ 1 w 19"/>
                  <a:gd name="T21" fmla="*/ 0 h 23"/>
                  <a:gd name="T22" fmla="*/ 10 w 19"/>
                  <a:gd name="T23" fmla="*/ 0 h 23"/>
                  <a:gd name="T24" fmla="*/ 19 w 19"/>
                  <a:gd name="T25" fmla="*/ 8 h 23"/>
                  <a:gd name="T26" fmla="*/ 15 w 19"/>
                  <a:gd name="T27" fmla="*/ 14 h 23"/>
                  <a:gd name="T28" fmla="*/ 19 w 19"/>
                  <a:gd name="T29" fmla="*/ 23 h 23"/>
                  <a:gd name="T30" fmla="*/ 19 w 19"/>
                  <a:gd name="T31" fmla="*/ 23 h 23"/>
                  <a:gd name="T32" fmla="*/ 13 w 19"/>
                  <a:gd name="T33" fmla="*/ 23 h 23"/>
                  <a:gd name="T34" fmla="*/ 13 w 19"/>
                  <a:gd name="T35" fmla="*/ 8 h 23"/>
                  <a:gd name="T36" fmla="*/ 10 w 19"/>
                  <a:gd name="T37" fmla="*/ 5 h 23"/>
                  <a:gd name="T38" fmla="*/ 7 w 19"/>
                  <a:gd name="T39" fmla="*/ 5 h 23"/>
                  <a:gd name="T40" fmla="*/ 6 w 19"/>
                  <a:gd name="T41" fmla="*/ 5 h 23"/>
                  <a:gd name="T42" fmla="*/ 6 w 19"/>
                  <a:gd name="T43" fmla="*/ 10 h 23"/>
                  <a:gd name="T44" fmla="*/ 7 w 19"/>
                  <a:gd name="T45" fmla="*/ 10 h 23"/>
                  <a:gd name="T46" fmla="*/ 10 w 19"/>
                  <a:gd name="T47" fmla="*/ 10 h 23"/>
                  <a:gd name="T48" fmla="*/ 13 w 19"/>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3">
                    <a:moveTo>
                      <a:pt x="13" y="23"/>
                    </a:moveTo>
                    <a:cubicBezTo>
                      <a:pt x="13" y="23"/>
                      <a:pt x="12" y="23"/>
                      <a:pt x="12" y="23"/>
                    </a:cubicBezTo>
                    <a:cubicBezTo>
                      <a:pt x="9" y="15"/>
                      <a:pt x="9" y="15"/>
                      <a:pt x="9" y="15"/>
                    </a:cubicBezTo>
                    <a:cubicBezTo>
                      <a:pt x="7" y="15"/>
                      <a:pt x="7" y="15"/>
                      <a:pt x="7" y="15"/>
                    </a:cubicBezTo>
                    <a:cubicBezTo>
                      <a:pt x="7" y="15"/>
                      <a:pt x="6" y="15"/>
                      <a:pt x="6" y="15"/>
                    </a:cubicBezTo>
                    <a:cubicBezTo>
                      <a:pt x="6" y="23"/>
                      <a:pt x="6" y="23"/>
                      <a:pt x="6" y="23"/>
                    </a:cubicBezTo>
                    <a:cubicBezTo>
                      <a:pt x="6" y="23"/>
                      <a:pt x="6" y="23"/>
                      <a:pt x="6" y="23"/>
                    </a:cubicBezTo>
                    <a:cubicBezTo>
                      <a:pt x="1" y="23"/>
                      <a:pt x="1" y="23"/>
                      <a:pt x="1" y="23"/>
                    </a:cubicBezTo>
                    <a:cubicBezTo>
                      <a:pt x="1" y="23"/>
                      <a:pt x="0" y="23"/>
                      <a:pt x="0" y="23"/>
                    </a:cubicBezTo>
                    <a:cubicBezTo>
                      <a:pt x="0" y="0"/>
                      <a:pt x="0" y="0"/>
                      <a:pt x="0" y="0"/>
                    </a:cubicBezTo>
                    <a:cubicBezTo>
                      <a:pt x="0" y="0"/>
                      <a:pt x="1" y="0"/>
                      <a:pt x="1" y="0"/>
                    </a:cubicBezTo>
                    <a:cubicBezTo>
                      <a:pt x="10" y="0"/>
                      <a:pt x="10" y="0"/>
                      <a:pt x="10" y="0"/>
                    </a:cubicBezTo>
                    <a:cubicBezTo>
                      <a:pt x="16" y="0"/>
                      <a:pt x="19" y="3"/>
                      <a:pt x="19" y="8"/>
                    </a:cubicBezTo>
                    <a:cubicBezTo>
                      <a:pt x="19" y="10"/>
                      <a:pt x="17" y="13"/>
                      <a:pt x="15" y="14"/>
                    </a:cubicBezTo>
                    <a:cubicBezTo>
                      <a:pt x="19" y="23"/>
                      <a:pt x="19" y="23"/>
                      <a:pt x="19" y="23"/>
                    </a:cubicBezTo>
                    <a:cubicBezTo>
                      <a:pt x="19" y="23"/>
                      <a:pt x="19" y="23"/>
                      <a:pt x="19" y="23"/>
                    </a:cubicBezTo>
                    <a:lnTo>
                      <a:pt x="13" y="23"/>
                    </a:lnTo>
                    <a:close/>
                    <a:moveTo>
                      <a:pt x="13" y="8"/>
                    </a:moveTo>
                    <a:cubicBezTo>
                      <a:pt x="13" y="6"/>
                      <a:pt x="12" y="5"/>
                      <a:pt x="10" y="5"/>
                    </a:cubicBezTo>
                    <a:cubicBezTo>
                      <a:pt x="7" y="5"/>
                      <a:pt x="7" y="5"/>
                      <a:pt x="7" y="5"/>
                    </a:cubicBezTo>
                    <a:cubicBezTo>
                      <a:pt x="7" y="5"/>
                      <a:pt x="6" y="5"/>
                      <a:pt x="6" y="5"/>
                    </a:cubicBezTo>
                    <a:cubicBezTo>
                      <a:pt x="6" y="10"/>
                      <a:pt x="6" y="10"/>
                      <a:pt x="6" y="10"/>
                    </a:cubicBezTo>
                    <a:cubicBezTo>
                      <a:pt x="6" y="10"/>
                      <a:pt x="7" y="10"/>
                      <a:pt x="7" y="10"/>
                    </a:cubicBezTo>
                    <a:cubicBezTo>
                      <a:pt x="10" y="10"/>
                      <a:pt x="10" y="10"/>
                      <a:pt x="10" y="10"/>
                    </a:cubicBezTo>
                    <a:cubicBezTo>
                      <a:pt x="12" y="10"/>
                      <a:pt x="13" y="9"/>
                      <a:pt x="13"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35"/>
              <p:cNvSpPr>
                <a:spLocks/>
              </p:cNvSpPr>
              <p:nvPr userDrawn="1"/>
            </p:nvSpPr>
            <p:spPr bwMode="auto">
              <a:xfrm>
                <a:off x="5942013" y="6407150"/>
                <a:ext cx="61913" cy="79375"/>
              </a:xfrm>
              <a:custGeom>
                <a:avLst/>
                <a:gdLst>
                  <a:gd name="T0" fmla="*/ 0 w 19"/>
                  <a:gd name="T1" fmla="*/ 12 h 24"/>
                  <a:gd name="T2" fmla="*/ 1 w 19"/>
                  <a:gd name="T3" fmla="*/ 5 h 24"/>
                  <a:gd name="T4" fmla="*/ 9 w 19"/>
                  <a:gd name="T5" fmla="*/ 0 h 24"/>
                  <a:gd name="T6" fmla="*/ 18 w 19"/>
                  <a:gd name="T7" fmla="*/ 5 h 24"/>
                  <a:gd name="T8" fmla="*/ 18 w 19"/>
                  <a:gd name="T9" fmla="*/ 5 h 24"/>
                  <a:gd name="T10" fmla="*/ 13 w 19"/>
                  <a:gd name="T11" fmla="*/ 7 h 24"/>
                  <a:gd name="T12" fmla="*/ 13 w 19"/>
                  <a:gd name="T13" fmla="*/ 7 h 24"/>
                  <a:gd name="T14" fmla="*/ 9 w 19"/>
                  <a:gd name="T15" fmla="*/ 5 h 24"/>
                  <a:gd name="T16" fmla="*/ 6 w 19"/>
                  <a:gd name="T17" fmla="*/ 7 h 24"/>
                  <a:gd name="T18" fmla="*/ 6 w 19"/>
                  <a:gd name="T19" fmla="*/ 12 h 24"/>
                  <a:gd name="T20" fmla="*/ 6 w 19"/>
                  <a:gd name="T21" fmla="*/ 16 h 24"/>
                  <a:gd name="T22" fmla="*/ 9 w 19"/>
                  <a:gd name="T23" fmla="*/ 18 h 24"/>
                  <a:gd name="T24" fmla="*/ 13 w 19"/>
                  <a:gd name="T25" fmla="*/ 17 h 24"/>
                  <a:gd name="T26" fmla="*/ 13 w 19"/>
                  <a:gd name="T27" fmla="*/ 15 h 24"/>
                  <a:gd name="T28" fmla="*/ 13 w 19"/>
                  <a:gd name="T29" fmla="*/ 15 h 24"/>
                  <a:gd name="T30" fmla="*/ 10 w 19"/>
                  <a:gd name="T31" fmla="*/ 15 h 24"/>
                  <a:gd name="T32" fmla="*/ 10 w 19"/>
                  <a:gd name="T33" fmla="*/ 14 h 24"/>
                  <a:gd name="T34" fmla="*/ 10 w 19"/>
                  <a:gd name="T35" fmla="*/ 11 h 24"/>
                  <a:gd name="T36" fmla="*/ 10 w 19"/>
                  <a:gd name="T37" fmla="*/ 10 h 24"/>
                  <a:gd name="T38" fmla="*/ 18 w 19"/>
                  <a:gd name="T39" fmla="*/ 10 h 24"/>
                  <a:gd name="T40" fmla="*/ 19 w 19"/>
                  <a:gd name="T41" fmla="*/ 11 h 24"/>
                  <a:gd name="T42" fmla="*/ 19 w 19"/>
                  <a:gd name="T43" fmla="*/ 12 h 24"/>
                  <a:gd name="T44" fmla="*/ 18 w 19"/>
                  <a:gd name="T45" fmla="*/ 18 h 24"/>
                  <a:gd name="T46" fmla="*/ 9 w 19"/>
                  <a:gd name="T47" fmla="*/ 24 h 24"/>
                  <a:gd name="T48" fmla="*/ 1 w 19"/>
                  <a:gd name="T49" fmla="*/ 18 h 24"/>
                  <a:gd name="T50" fmla="*/ 0 w 19"/>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4">
                    <a:moveTo>
                      <a:pt x="0" y="12"/>
                    </a:moveTo>
                    <a:cubicBezTo>
                      <a:pt x="0" y="9"/>
                      <a:pt x="0" y="7"/>
                      <a:pt x="1" y="5"/>
                    </a:cubicBezTo>
                    <a:cubicBezTo>
                      <a:pt x="2" y="2"/>
                      <a:pt x="5" y="0"/>
                      <a:pt x="9" y="0"/>
                    </a:cubicBezTo>
                    <a:cubicBezTo>
                      <a:pt x="14" y="0"/>
                      <a:pt x="16" y="2"/>
                      <a:pt x="18" y="5"/>
                    </a:cubicBezTo>
                    <a:cubicBezTo>
                      <a:pt x="18" y="5"/>
                      <a:pt x="18" y="5"/>
                      <a:pt x="18" y="5"/>
                    </a:cubicBezTo>
                    <a:cubicBezTo>
                      <a:pt x="13" y="7"/>
                      <a:pt x="13" y="7"/>
                      <a:pt x="13" y="7"/>
                    </a:cubicBezTo>
                    <a:cubicBezTo>
                      <a:pt x="13" y="7"/>
                      <a:pt x="13" y="7"/>
                      <a:pt x="13"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3" y="17"/>
                    </a:cubicBezTo>
                    <a:cubicBezTo>
                      <a:pt x="13" y="16"/>
                      <a:pt x="13" y="16"/>
                      <a:pt x="13" y="15"/>
                    </a:cubicBezTo>
                    <a:cubicBezTo>
                      <a:pt x="13" y="15"/>
                      <a:pt x="13" y="15"/>
                      <a:pt x="13" y="15"/>
                    </a:cubicBezTo>
                    <a:cubicBezTo>
                      <a:pt x="10" y="15"/>
                      <a:pt x="10" y="15"/>
                      <a:pt x="10" y="15"/>
                    </a:cubicBezTo>
                    <a:cubicBezTo>
                      <a:pt x="10" y="15"/>
                      <a:pt x="10" y="15"/>
                      <a:pt x="10" y="14"/>
                    </a:cubicBezTo>
                    <a:cubicBezTo>
                      <a:pt x="10" y="11"/>
                      <a:pt x="10" y="11"/>
                      <a:pt x="10" y="11"/>
                    </a:cubicBezTo>
                    <a:cubicBezTo>
                      <a:pt x="10" y="10"/>
                      <a:pt x="10" y="10"/>
                      <a:pt x="10" y="10"/>
                    </a:cubicBezTo>
                    <a:cubicBezTo>
                      <a:pt x="18" y="10"/>
                      <a:pt x="18" y="10"/>
                      <a:pt x="18" y="10"/>
                    </a:cubicBezTo>
                    <a:cubicBezTo>
                      <a:pt x="18" y="10"/>
                      <a:pt x="19" y="10"/>
                      <a:pt x="19" y="11"/>
                    </a:cubicBezTo>
                    <a:cubicBezTo>
                      <a:pt x="19" y="12"/>
                      <a:pt x="19" y="12"/>
                      <a:pt x="19" y="12"/>
                    </a:cubicBezTo>
                    <a:cubicBezTo>
                      <a:pt x="19" y="15"/>
                      <a:pt x="18" y="16"/>
                      <a:pt x="18" y="18"/>
                    </a:cubicBezTo>
                    <a:cubicBezTo>
                      <a:pt x="17" y="22"/>
                      <a:pt x="14" y="24"/>
                      <a:pt x="9" y="24"/>
                    </a:cubicBezTo>
                    <a:cubicBezTo>
                      <a:pt x="5" y="24"/>
                      <a:pt x="2" y="22"/>
                      <a:pt x="1" y="18"/>
                    </a:cubicBezTo>
                    <a:cubicBezTo>
                      <a:pt x="0" y="16"/>
                      <a:pt x="0" y="15"/>
                      <a:pt x="0" y="12"/>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36"/>
              <p:cNvSpPr>
                <a:spLocks/>
              </p:cNvSpPr>
              <p:nvPr userDrawn="1"/>
            </p:nvSpPr>
            <p:spPr bwMode="auto">
              <a:xfrm>
                <a:off x="6081713" y="6407150"/>
                <a:ext cx="61913" cy="79375"/>
              </a:xfrm>
              <a:custGeom>
                <a:avLst/>
                <a:gdLst>
                  <a:gd name="T0" fmla="*/ 0 w 19"/>
                  <a:gd name="T1" fmla="*/ 14 h 24"/>
                  <a:gd name="T2" fmla="*/ 0 w 19"/>
                  <a:gd name="T3" fmla="*/ 0 h 24"/>
                  <a:gd name="T4" fmla="*/ 1 w 19"/>
                  <a:gd name="T5" fmla="*/ 0 h 24"/>
                  <a:gd name="T6" fmla="*/ 6 w 19"/>
                  <a:gd name="T7" fmla="*/ 0 h 24"/>
                  <a:gd name="T8" fmla="*/ 6 w 19"/>
                  <a:gd name="T9" fmla="*/ 0 h 24"/>
                  <a:gd name="T10" fmla="*/ 6 w 19"/>
                  <a:gd name="T11" fmla="*/ 15 h 24"/>
                  <a:gd name="T12" fmla="*/ 10 w 19"/>
                  <a:gd name="T13" fmla="*/ 18 h 24"/>
                  <a:gd name="T14" fmla="*/ 13 w 19"/>
                  <a:gd name="T15" fmla="*/ 15 h 24"/>
                  <a:gd name="T16" fmla="*/ 13 w 19"/>
                  <a:gd name="T17" fmla="*/ 0 h 24"/>
                  <a:gd name="T18" fmla="*/ 13 w 19"/>
                  <a:gd name="T19" fmla="*/ 0 h 24"/>
                  <a:gd name="T20" fmla="*/ 19 w 19"/>
                  <a:gd name="T21" fmla="*/ 0 h 24"/>
                  <a:gd name="T22" fmla="*/ 19 w 19"/>
                  <a:gd name="T23" fmla="*/ 0 h 24"/>
                  <a:gd name="T24" fmla="*/ 19 w 19"/>
                  <a:gd name="T25" fmla="*/ 14 h 24"/>
                  <a:gd name="T26" fmla="*/ 10 w 19"/>
                  <a:gd name="T27" fmla="*/ 24 h 24"/>
                  <a:gd name="T28" fmla="*/ 0 w 19"/>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4">
                    <a:moveTo>
                      <a:pt x="0" y="14"/>
                    </a:moveTo>
                    <a:cubicBezTo>
                      <a:pt x="0" y="0"/>
                      <a:pt x="0" y="0"/>
                      <a:pt x="0" y="0"/>
                    </a:cubicBezTo>
                    <a:cubicBezTo>
                      <a:pt x="0" y="0"/>
                      <a:pt x="1" y="0"/>
                      <a:pt x="1" y="0"/>
                    </a:cubicBezTo>
                    <a:cubicBezTo>
                      <a:pt x="6" y="0"/>
                      <a:pt x="6" y="0"/>
                      <a:pt x="6" y="0"/>
                    </a:cubicBezTo>
                    <a:cubicBezTo>
                      <a:pt x="6" y="0"/>
                      <a:pt x="6" y="0"/>
                      <a:pt x="6" y="0"/>
                    </a:cubicBezTo>
                    <a:cubicBezTo>
                      <a:pt x="6" y="15"/>
                      <a:pt x="6" y="15"/>
                      <a:pt x="6" y="15"/>
                    </a:cubicBezTo>
                    <a:cubicBezTo>
                      <a:pt x="6" y="17"/>
                      <a:pt x="8" y="18"/>
                      <a:pt x="10" y="18"/>
                    </a:cubicBezTo>
                    <a:cubicBezTo>
                      <a:pt x="12" y="18"/>
                      <a:pt x="13" y="17"/>
                      <a:pt x="13" y="15"/>
                    </a:cubicBezTo>
                    <a:cubicBezTo>
                      <a:pt x="13" y="0"/>
                      <a:pt x="13" y="0"/>
                      <a:pt x="13" y="0"/>
                    </a:cubicBezTo>
                    <a:cubicBezTo>
                      <a:pt x="13" y="0"/>
                      <a:pt x="13" y="0"/>
                      <a:pt x="13" y="0"/>
                    </a:cubicBezTo>
                    <a:cubicBezTo>
                      <a:pt x="19" y="0"/>
                      <a:pt x="19" y="0"/>
                      <a:pt x="19" y="0"/>
                    </a:cubicBezTo>
                    <a:cubicBezTo>
                      <a:pt x="19" y="0"/>
                      <a:pt x="19" y="0"/>
                      <a:pt x="19" y="0"/>
                    </a:cubicBezTo>
                    <a:cubicBezTo>
                      <a:pt x="19" y="14"/>
                      <a:pt x="19" y="14"/>
                      <a:pt x="19" y="14"/>
                    </a:cubicBezTo>
                    <a:cubicBezTo>
                      <a:pt x="19" y="20"/>
                      <a:pt x="15" y="24"/>
                      <a:pt x="10" y="24"/>
                    </a:cubicBezTo>
                    <a:cubicBezTo>
                      <a:pt x="4" y="24"/>
                      <a:pt x="0" y="20"/>
                      <a:pt x="0" y="14"/>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37"/>
              <p:cNvSpPr>
                <a:spLocks/>
              </p:cNvSpPr>
              <p:nvPr userDrawn="1"/>
            </p:nvSpPr>
            <p:spPr bwMode="auto">
              <a:xfrm>
                <a:off x="6175375" y="6407150"/>
                <a:ext cx="61913" cy="76200"/>
              </a:xfrm>
              <a:custGeom>
                <a:avLst/>
                <a:gdLst>
                  <a:gd name="T0" fmla="*/ 0 w 19"/>
                  <a:gd name="T1" fmla="*/ 0 h 23"/>
                  <a:gd name="T2" fmla="*/ 1 w 19"/>
                  <a:gd name="T3" fmla="*/ 0 h 23"/>
                  <a:gd name="T4" fmla="*/ 6 w 19"/>
                  <a:gd name="T5" fmla="*/ 0 h 23"/>
                  <a:gd name="T6" fmla="*/ 6 w 19"/>
                  <a:gd name="T7" fmla="*/ 0 h 23"/>
                  <a:gd name="T8" fmla="*/ 13 w 19"/>
                  <a:gd name="T9" fmla="*/ 14 h 23"/>
                  <a:gd name="T10" fmla="*/ 13 w 19"/>
                  <a:gd name="T11" fmla="*/ 14 h 23"/>
                  <a:gd name="T12" fmla="*/ 13 w 19"/>
                  <a:gd name="T13" fmla="*/ 0 h 23"/>
                  <a:gd name="T14" fmla="*/ 14 w 19"/>
                  <a:gd name="T15" fmla="*/ 0 h 23"/>
                  <a:gd name="T16" fmla="*/ 18 w 19"/>
                  <a:gd name="T17" fmla="*/ 0 h 23"/>
                  <a:gd name="T18" fmla="*/ 19 w 19"/>
                  <a:gd name="T19" fmla="*/ 0 h 23"/>
                  <a:gd name="T20" fmla="*/ 19 w 19"/>
                  <a:gd name="T21" fmla="*/ 23 h 23"/>
                  <a:gd name="T22" fmla="*/ 18 w 19"/>
                  <a:gd name="T23" fmla="*/ 23 h 23"/>
                  <a:gd name="T24" fmla="*/ 13 w 19"/>
                  <a:gd name="T25" fmla="*/ 23 h 23"/>
                  <a:gd name="T26" fmla="*/ 13 w 19"/>
                  <a:gd name="T27" fmla="*/ 23 h 23"/>
                  <a:gd name="T28" fmla="*/ 6 w 19"/>
                  <a:gd name="T29" fmla="*/ 10 h 23"/>
                  <a:gd name="T30" fmla="*/ 6 w 19"/>
                  <a:gd name="T31" fmla="*/ 10 h 23"/>
                  <a:gd name="T32" fmla="*/ 6 w 19"/>
                  <a:gd name="T33" fmla="*/ 23 h 23"/>
                  <a:gd name="T34" fmla="*/ 5 w 19"/>
                  <a:gd name="T35" fmla="*/ 23 h 23"/>
                  <a:gd name="T36" fmla="*/ 1 w 19"/>
                  <a:gd name="T37" fmla="*/ 23 h 23"/>
                  <a:gd name="T38" fmla="*/ 0 w 19"/>
                  <a:gd name="T39" fmla="*/ 23 h 23"/>
                  <a:gd name="T40" fmla="*/ 0 w 19"/>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3">
                    <a:moveTo>
                      <a:pt x="0" y="0"/>
                    </a:moveTo>
                    <a:cubicBezTo>
                      <a:pt x="0" y="0"/>
                      <a:pt x="0" y="0"/>
                      <a:pt x="1" y="0"/>
                    </a:cubicBezTo>
                    <a:cubicBezTo>
                      <a:pt x="6" y="0"/>
                      <a:pt x="6" y="0"/>
                      <a:pt x="6" y="0"/>
                    </a:cubicBezTo>
                    <a:cubicBezTo>
                      <a:pt x="6" y="0"/>
                      <a:pt x="6" y="0"/>
                      <a:pt x="6" y="0"/>
                    </a:cubicBezTo>
                    <a:cubicBezTo>
                      <a:pt x="13" y="14"/>
                      <a:pt x="13" y="14"/>
                      <a:pt x="13" y="14"/>
                    </a:cubicBezTo>
                    <a:cubicBezTo>
                      <a:pt x="13" y="14"/>
                      <a:pt x="13" y="14"/>
                      <a:pt x="13" y="14"/>
                    </a:cubicBezTo>
                    <a:cubicBezTo>
                      <a:pt x="13" y="0"/>
                      <a:pt x="13" y="0"/>
                      <a:pt x="13" y="0"/>
                    </a:cubicBezTo>
                    <a:cubicBezTo>
                      <a:pt x="13" y="0"/>
                      <a:pt x="13" y="0"/>
                      <a:pt x="14" y="0"/>
                    </a:cubicBezTo>
                    <a:cubicBezTo>
                      <a:pt x="18" y="0"/>
                      <a:pt x="18" y="0"/>
                      <a:pt x="18" y="0"/>
                    </a:cubicBezTo>
                    <a:cubicBezTo>
                      <a:pt x="19" y="0"/>
                      <a:pt x="19" y="0"/>
                      <a:pt x="19" y="0"/>
                    </a:cubicBezTo>
                    <a:cubicBezTo>
                      <a:pt x="19" y="23"/>
                      <a:pt x="19" y="23"/>
                      <a:pt x="19" y="23"/>
                    </a:cubicBezTo>
                    <a:cubicBezTo>
                      <a:pt x="19" y="23"/>
                      <a:pt x="19" y="23"/>
                      <a:pt x="18" y="23"/>
                    </a:cubicBezTo>
                    <a:cubicBezTo>
                      <a:pt x="13" y="23"/>
                      <a:pt x="13" y="23"/>
                      <a:pt x="13" y="23"/>
                    </a:cubicBezTo>
                    <a:cubicBezTo>
                      <a:pt x="13" y="23"/>
                      <a:pt x="13" y="23"/>
                      <a:pt x="13" y="23"/>
                    </a:cubicBezTo>
                    <a:cubicBezTo>
                      <a:pt x="6" y="10"/>
                      <a:pt x="6" y="10"/>
                      <a:pt x="6" y="10"/>
                    </a:cubicBezTo>
                    <a:cubicBezTo>
                      <a:pt x="6" y="10"/>
                      <a:pt x="6" y="10"/>
                      <a:pt x="6" y="10"/>
                    </a:cubicBezTo>
                    <a:cubicBezTo>
                      <a:pt x="6" y="23"/>
                      <a:pt x="6" y="23"/>
                      <a:pt x="6" y="23"/>
                    </a:cubicBezTo>
                    <a:cubicBezTo>
                      <a:pt x="6" y="23"/>
                      <a:pt x="6" y="23"/>
                      <a:pt x="5"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38"/>
              <p:cNvSpPr>
                <a:spLocks/>
              </p:cNvSpPr>
              <p:nvPr userDrawn="1"/>
            </p:nvSpPr>
            <p:spPr bwMode="auto">
              <a:xfrm>
                <a:off x="6270625"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39"/>
              <p:cNvSpPr>
                <a:spLocks/>
              </p:cNvSpPr>
              <p:nvPr userDrawn="1"/>
            </p:nvSpPr>
            <p:spPr bwMode="auto">
              <a:xfrm>
                <a:off x="6319838" y="6407150"/>
                <a:ext cx="68263" cy="76200"/>
              </a:xfrm>
              <a:custGeom>
                <a:avLst/>
                <a:gdLst>
                  <a:gd name="T0" fmla="*/ 8 w 21"/>
                  <a:gd name="T1" fmla="*/ 23 h 23"/>
                  <a:gd name="T2" fmla="*/ 8 w 21"/>
                  <a:gd name="T3" fmla="*/ 23 h 23"/>
                  <a:gd name="T4" fmla="*/ 0 w 21"/>
                  <a:gd name="T5" fmla="*/ 1 h 23"/>
                  <a:gd name="T6" fmla="*/ 1 w 21"/>
                  <a:gd name="T7" fmla="*/ 0 h 23"/>
                  <a:gd name="T8" fmla="*/ 6 w 21"/>
                  <a:gd name="T9" fmla="*/ 0 h 23"/>
                  <a:gd name="T10" fmla="*/ 7 w 21"/>
                  <a:gd name="T11" fmla="*/ 0 h 23"/>
                  <a:gd name="T12" fmla="*/ 11 w 21"/>
                  <a:gd name="T13" fmla="*/ 14 h 23"/>
                  <a:gd name="T14" fmla="*/ 11 w 21"/>
                  <a:gd name="T15" fmla="*/ 14 h 23"/>
                  <a:gd name="T16" fmla="*/ 15 w 21"/>
                  <a:gd name="T17" fmla="*/ 0 h 23"/>
                  <a:gd name="T18" fmla="*/ 15 w 21"/>
                  <a:gd name="T19" fmla="*/ 0 h 23"/>
                  <a:gd name="T20" fmla="*/ 21 w 21"/>
                  <a:gd name="T21" fmla="*/ 0 h 23"/>
                  <a:gd name="T22" fmla="*/ 21 w 21"/>
                  <a:gd name="T23" fmla="*/ 1 h 23"/>
                  <a:gd name="T24" fmla="*/ 14 w 21"/>
                  <a:gd name="T25" fmla="*/ 23 h 23"/>
                  <a:gd name="T26" fmla="*/ 13 w 21"/>
                  <a:gd name="T27" fmla="*/ 23 h 23"/>
                  <a:gd name="T28" fmla="*/ 8 w 21"/>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3">
                    <a:moveTo>
                      <a:pt x="8" y="23"/>
                    </a:moveTo>
                    <a:cubicBezTo>
                      <a:pt x="8" y="23"/>
                      <a:pt x="8" y="23"/>
                      <a:pt x="8" y="23"/>
                    </a:cubicBezTo>
                    <a:cubicBezTo>
                      <a:pt x="0" y="1"/>
                      <a:pt x="0" y="1"/>
                      <a:pt x="0" y="1"/>
                    </a:cubicBezTo>
                    <a:cubicBezTo>
                      <a:pt x="0" y="0"/>
                      <a:pt x="0" y="0"/>
                      <a:pt x="1" y="0"/>
                    </a:cubicBezTo>
                    <a:cubicBezTo>
                      <a:pt x="6" y="0"/>
                      <a:pt x="6" y="0"/>
                      <a:pt x="6" y="0"/>
                    </a:cubicBezTo>
                    <a:cubicBezTo>
                      <a:pt x="6" y="0"/>
                      <a:pt x="7" y="0"/>
                      <a:pt x="7" y="0"/>
                    </a:cubicBezTo>
                    <a:cubicBezTo>
                      <a:pt x="11" y="14"/>
                      <a:pt x="11" y="14"/>
                      <a:pt x="11" y="14"/>
                    </a:cubicBezTo>
                    <a:cubicBezTo>
                      <a:pt x="11" y="14"/>
                      <a:pt x="11" y="14"/>
                      <a:pt x="11" y="14"/>
                    </a:cubicBezTo>
                    <a:cubicBezTo>
                      <a:pt x="15" y="0"/>
                      <a:pt x="15" y="0"/>
                      <a:pt x="15" y="0"/>
                    </a:cubicBezTo>
                    <a:cubicBezTo>
                      <a:pt x="15" y="0"/>
                      <a:pt x="15" y="0"/>
                      <a:pt x="15" y="0"/>
                    </a:cubicBezTo>
                    <a:cubicBezTo>
                      <a:pt x="21" y="0"/>
                      <a:pt x="21" y="0"/>
                      <a:pt x="21" y="0"/>
                    </a:cubicBezTo>
                    <a:cubicBezTo>
                      <a:pt x="21" y="0"/>
                      <a:pt x="21" y="0"/>
                      <a:pt x="21" y="1"/>
                    </a:cubicBezTo>
                    <a:cubicBezTo>
                      <a:pt x="14" y="23"/>
                      <a:pt x="14" y="23"/>
                      <a:pt x="14" y="23"/>
                    </a:cubicBezTo>
                    <a:cubicBezTo>
                      <a:pt x="14" y="23"/>
                      <a:pt x="13" y="23"/>
                      <a:pt x="13" y="23"/>
                    </a:cubicBezTo>
                    <a:lnTo>
                      <a:pt x="8"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40"/>
              <p:cNvSpPr>
                <a:spLocks/>
              </p:cNvSpPr>
              <p:nvPr userDrawn="1"/>
            </p:nvSpPr>
            <p:spPr bwMode="auto">
              <a:xfrm>
                <a:off x="6416675" y="6407150"/>
                <a:ext cx="52388" cy="76200"/>
              </a:xfrm>
              <a:custGeom>
                <a:avLst/>
                <a:gdLst>
                  <a:gd name="T0" fmla="*/ 0 w 16"/>
                  <a:gd name="T1" fmla="*/ 0 h 23"/>
                  <a:gd name="T2" fmla="*/ 0 w 16"/>
                  <a:gd name="T3" fmla="*/ 0 h 23"/>
                  <a:gd name="T4" fmla="*/ 16 w 16"/>
                  <a:gd name="T5" fmla="*/ 0 h 23"/>
                  <a:gd name="T6" fmla="*/ 16 w 16"/>
                  <a:gd name="T7" fmla="*/ 0 h 23"/>
                  <a:gd name="T8" fmla="*/ 16 w 16"/>
                  <a:gd name="T9" fmla="*/ 5 h 23"/>
                  <a:gd name="T10" fmla="*/ 16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6 w 16"/>
                  <a:gd name="T37" fmla="*/ 18 h 23"/>
                  <a:gd name="T38" fmla="*/ 16 w 16"/>
                  <a:gd name="T39" fmla="*/ 19 h 23"/>
                  <a:gd name="T40" fmla="*/ 16 w 16"/>
                  <a:gd name="T41" fmla="*/ 23 h 23"/>
                  <a:gd name="T42" fmla="*/ 16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6" y="0"/>
                      <a:pt x="16" y="0"/>
                      <a:pt x="16" y="0"/>
                    </a:cubicBezTo>
                    <a:cubicBezTo>
                      <a:pt x="16" y="0"/>
                      <a:pt x="16" y="0"/>
                      <a:pt x="16" y="0"/>
                    </a:cubicBezTo>
                    <a:cubicBezTo>
                      <a:pt x="16" y="5"/>
                      <a:pt x="16" y="5"/>
                      <a:pt x="16" y="5"/>
                    </a:cubicBezTo>
                    <a:cubicBezTo>
                      <a:pt x="16" y="5"/>
                      <a:pt x="16" y="5"/>
                      <a:pt x="16"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6" y="18"/>
                      <a:pt x="16" y="18"/>
                      <a:pt x="16" y="18"/>
                    </a:cubicBezTo>
                    <a:cubicBezTo>
                      <a:pt x="16" y="18"/>
                      <a:pt x="16" y="18"/>
                      <a:pt x="16" y="19"/>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41"/>
              <p:cNvSpPr>
                <a:spLocks noEditPoints="1"/>
              </p:cNvSpPr>
              <p:nvPr userDrawn="1"/>
            </p:nvSpPr>
            <p:spPr bwMode="auto">
              <a:xfrm>
                <a:off x="6502400" y="6407150"/>
                <a:ext cx="58738" cy="76200"/>
              </a:xfrm>
              <a:custGeom>
                <a:avLst/>
                <a:gdLst>
                  <a:gd name="T0" fmla="*/ 12 w 18"/>
                  <a:gd name="T1" fmla="*/ 23 h 23"/>
                  <a:gd name="T2" fmla="*/ 12 w 18"/>
                  <a:gd name="T3" fmla="*/ 23 h 23"/>
                  <a:gd name="T4" fmla="*/ 8 w 18"/>
                  <a:gd name="T5" fmla="*/ 15 h 23"/>
                  <a:gd name="T6" fmla="*/ 6 w 18"/>
                  <a:gd name="T7" fmla="*/ 15 h 23"/>
                  <a:gd name="T8" fmla="*/ 6 w 18"/>
                  <a:gd name="T9" fmla="*/ 15 h 23"/>
                  <a:gd name="T10" fmla="*/ 6 w 18"/>
                  <a:gd name="T11" fmla="*/ 23 h 23"/>
                  <a:gd name="T12" fmla="*/ 5 w 18"/>
                  <a:gd name="T13" fmla="*/ 23 h 23"/>
                  <a:gd name="T14" fmla="*/ 0 w 18"/>
                  <a:gd name="T15" fmla="*/ 23 h 23"/>
                  <a:gd name="T16" fmla="*/ 0 w 18"/>
                  <a:gd name="T17" fmla="*/ 23 h 23"/>
                  <a:gd name="T18" fmla="*/ 0 w 18"/>
                  <a:gd name="T19" fmla="*/ 0 h 23"/>
                  <a:gd name="T20" fmla="*/ 0 w 18"/>
                  <a:gd name="T21" fmla="*/ 0 h 23"/>
                  <a:gd name="T22" fmla="*/ 10 w 18"/>
                  <a:gd name="T23" fmla="*/ 0 h 23"/>
                  <a:gd name="T24" fmla="*/ 18 w 18"/>
                  <a:gd name="T25" fmla="*/ 8 h 23"/>
                  <a:gd name="T26" fmla="*/ 14 w 18"/>
                  <a:gd name="T27" fmla="*/ 14 h 23"/>
                  <a:gd name="T28" fmla="*/ 18 w 18"/>
                  <a:gd name="T29" fmla="*/ 23 h 23"/>
                  <a:gd name="T30" fmla="*/ 18 w 18"/>
                  <a:gd name="T31" fmla="*/ 23 h 23"/>
                  <a:gd name="T32" fmla="*/ 12 w 18"/>
                  <a:gd name="T33" fmla="*/ 23 h 23"/>
                  <a:gd name="T34" fmla="*/ 12 w 18"/>
                  <a:gd name="T35" fmla="*/ 8 h 23"/>
                  <a:gd name="T36" fmla="*/ 9 w 18"/>
                  <a:gd name="T37" fmla="*/ 5 h 23"/>
                  <a:gd name="T38" fmla="*/ 6 w 18"/>
                  <a:gd name="T39" fmla="*/ 5 h 23"/>
                  <a:gd name="T40" fmla="*/ 6 w 18"/>
                  <a:gd name="T41" fmla="*/ 5 h 23"/>
                  <a:gd name="T42" fmla="*/ 6 w 18"/>
                  <a:gd name="T43" fmla="*/ 10 h 23"/>
                  <a:gd name="T44" fmla="*/ 6 w 18"/>
                  <a:gd name="T45" fmla="*/ 10 h 23"/>
                  <a:gd name="T46" fmla="*/ 9 w 18"/>
                  <a:gd name="T47" fmla="*/ 10 h 23"/>
                  <a:gd name="T48" fmla="*/ 12 w 18"/>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3">
                    <a:moveTo>
                      <a:pt x="12" y="23"/>
                    </a:moveTo>
                    <a:cubicBezTo>
                      <a:pt x="12" y="23"/>
                      <a:pt x="12" y="23"/>
                      <a:pt x="12" y="23"/>
                    </a:cubicBezTo>
                    <a:cubicBezTo>
                      <a:pt x="8" y="15"/>
                      <a:pt x="8" y="15"/>
                      <a:pt x="8" y="15"/>
                    </a:cubicBezTo>
                    <a:cubicBezTo>
                      <a:pt x="6" y="15"/>
                      <a:pt x="6" y="15"/>
                      <a:pt x="6" y="15"/>
                    </a:cubicBezTo>
                    <a:cubicBezTo>
                      <a:pt x="6" y="15"/>
                      <a:pt x="6" y="15"/>
                      <a:pt x="6" y="15"/>
                    </a:cubicBezTo>
                    <a:cubicBezTo>
                      <a:pt x="6" y="23"/>
                      <a:pt x="6" y="23"/>
                      <a:pt x="6" y="23"/>
                    </a:cubicBezTo>
                    <a:cubicBezTo>
                      <a:pt x="6" y="23"/>
                      <a:pt x="6" y="23"/>
                      <a:pt x="5" y="23"/>
                    </a:cubicBezTo>
                    <a:cubicBezTo>
                      <a:pt x="0" y="23"/>
                      <a:pt x="0" y="23"/>
                      <a:pt x="0" y="23"/>
                    </a:cubicBezTo>
                    <a:cubicBezTo>
                      <a:pt x="0" y="23"/>
                      <a:pt x="0" y="23"/>
                      <a:pt x="0" y="23"/>
                    </a:cubicBezTo>
                    <a:cubicBezTo>
                      <a:pt x="0" y="0"/>
                      <a:pt x="0" y="0"/>
                      <a:pt x="0" y="0"/>
                    </a:cubicBezTo>
                    <a:cubicBezTo>
                      <a:pt x="0" y="0"/>
                      <a:pt x="0" y="0"/>
                      <a:pt x="0" y="0"/>
                    </a:cubicBezTo>
                    <a:cubicBezTo>
                      <a:pt x="10" y="0"/>
                      <a:pt x="10" y="0"/>
                      <a:pt x="10" y="0"/>
                    </a:cubicBezTo>
                    <a:cubicBezTo>
                      <a:pt x="15" y="0"/>
                      <a:pt x="18" y="3"/>
                      <a:pt x="18" y="8"/>
                    </a:cubicBezTo>
                    <a:cubicBezTo>
                      <a:pt x="18" y="10"/>
                      <a:pt x="16" y="13"/>
                      <a:pt x="14" y="14"/>
                    </a:cubicBezTo>
                    <a:cubicBezTo>
                      <a:pt x="18" y="23"/>
                      <a:pt x="18" y="23"/>
                      <a:pt x="18" y="23"/>
                    </a:cubicBezTo>
                    <a:cubicBezTo>
                      <a:pt x="18" y="23"/>
                      <a:pt x="18" y="23"/>
                      <a:pt x="18" y="23"/>
                    </a:cubicBezTo>
                    <a:lnTo>
                      <a:pt x="12" y="23"/>
                    </a:lnTo>
                    <a:close/>
                    <a:moveTo>
                      <a:pt x="12" y="8"/>
                    </a:moveTo>
                    <a:cubicBezTo>
                      <a:pt x="12" y="6"/>
                      <a:pt x="11" y="5"/>
                      <a:pt x="9" y="5"/>
                    </a:cubicBezTo>
                    <a:cubicBezTo>
                      <a:pt x="6" y="5"/>
                      <a:pt x="6" y="5"/>
                      <a:pt x="6" y="5"/>
                    </a:cubicBezTo>
                    <a:cubicBezTo>
                      <a:pt x="6" y="5"/>
                      <a:pt x="6" y="5"/>
                      <a:pt x="6" y="5"/>
                    </a:cubicBezTo>
                    <a:cubicBezTo>
                      <a:pt x="6" y="10"/>
                      <a:pt x="6" y="10"/>
                      <a:pt x="6" y="10"/>
                    </a:cubicBezTo>
                    <a:cubicBezTo>
                      <a:pt x="6" y="10"/>
                      <a:pt x="6" y="10"/>
                      <a:pt x="6" y="10"/>
                    </a:cubicBezTo>
                    <a:cubicBezTo>
                      <a:pt x="9" y="10"/>
                      <a:pt x="9" y="10"/>
                      <a:pt x="9" y="10"/>
                    </a:cubicBezTo>
                    <a:cubicBezTo>
                      <a:pt x="11" y="10"/>
                      <a:pt x="12" y="9"/>
                      <a:pt x="12"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42"/>
              <p:cNvSpPr>
                <a:spLocks/>
              </p:cNvSpPr>
              <p:nvPr userDrawn="1"/>
            </p:nvSpPr>
            <p:spPr bwMode="auto">
              <a:xfrm>
                <a:off x="6589713" y="6407150"/>
                <a:ext cx="61913" cy="79375"/>
              </a:xfrm>
              <a:custGeom>
                <a:avLst/>
                <a:gdLst>
                  <a:gd name="T0" fmla="*/ 0 w 19"/>
                  <a:gd name="T1" fmla="*/ 20 h 24"/>
                  <a:gd name="T2" fmla="*/ 0 w 19"/>
                  <a:gd name="T3" fmla="*/ 20 h 24"/>
                  <a:gd name="T4" fmla="*/ 3 w 19"/>
                  <a:gd name="T5" fmla="*/ 16 h 24"/>
                  <a:gd name="T6" fmla="*/ 3 w 19"/>
                  <a:gd name="T7" fmla="*/ 16 h 24"/>
                  <a:gd name="T8" fmla="*/ 9 w 19"/>
                  <a:gd name="T9" fmla="*/ 19 h 24"/>
                  <a:gd name="T10" fmla="*/ 13 w 19"/>
                  <a:gd name="T11" fmla="*/ 16 h 24"/>
                  <a:gd name="T12" fmla="*/ 10 w 19"/>
                  <a:gd name="T13" fmla="*/ 14 h 24"/>
                  <a:gd name="T14" fmla="*/ 8 w 19"/>
                  <a:gd name="T15" fmla="*/ 14 h 24"/>
                  <a:gd name="T16" fmla="*/ 1 w 19"/>
                  <a:gd name="T17" fmla="*/ 7 h 24"/>
                  <a:gd name="T18" fmla="*/ 9 w 19"/>
                  <a:gd name="T19" fmla="*/ 0 h 24"/>
                  <a:gd name="T20" fmla="*/ 18 w 19"/>
                  <a:gd name="T21" fmla="*/ 2 h 24"/>
                  <a:gd name="T22" fmla="*/ 18 w 19"/>
                  <a:gd name="T23" fmla="*/ 3 h 24"/>
                  <a:gd name="T24" fmla="*/ 15 w 19"/>
                  <a:gd name="T25" fmla="*/ 7 h 24"/>
                  <a:gd name="T26" fmla="*/ 15 w 19"/>
                  <a:gd name="T27" fmla="*/ 7 h 24"/>
                  <a:gd name="T28" fmla="*/ 9 w 19"/>
                  <a:gd name="T29" fmla="*/ 5 h 24"/>
                  <a:gd name="T30" fmla="*/ 7 w 19"/>
                  <a:gd name="T31" fmla="*/ 7 h 24"/>
                  <a:gd name="T32" fmla="*/ 10 w 19"/>
                  <a:gd name="T33" fmla="*/ 9 h 24"/>
                  <a:gd name="T34" fmla="*/ 11 w 19"/>
                  <a:gd name="T35" fmla="*/ 9 h 24"/>
                  <a:gd name="T36" fmla="*/ 19 w 19"/>
                  <a:gd name="T37" fmla="*/ 16 h 24"/>
                  <a:gd name="T38" fmla="*/ 9 w 19"/>
                  <a:gd name="T39" fmla="*/ 24 h 24"/>
                  <a:gd name="T40" fmla="*/ 0 w 19"/>
                  <a:gd name="T4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4">
                    <a:moveTo>
                      <a:pt x="0" y="20"/>
                    </a:moveTo>
                    <a:cubicBezTo>
                      <a:pt x="0" y="20"/>
                      <a:pt x="0" y="20"/>
                      <a:pt x="0" y="20"/>
                    </a:cubicBezTo>
                    <a:cubicBezTo>
                      <a:pt x="3" y="16"/>
                      <a:pt x="3" y="16"/>
                      <a:pt x="3" y="16"/>
                    </a:cubicBezTo>
                    <a:cubicBezTo>
                      <a:pt x="3" y="16"/>
                      <a:pt x="3" y="16"/>
                      <a:pt x="3" y="16"/>
                    </a:cubicBezTo>
                    <a:cubicBezTo>
                      <a:pt x="5" y="17"/>
                      <a:pt x="7" y="19"/>
                      <a:pt x="9" y="19"/>
                    </a:cubicBezTo>
                    <a:cubicBezTo>
                      <a:pt x="11" y="19"/>
                      <a:pt x="13" y="18"/>
                      <a:pt x="13" y="16"/>
                    </a:cubicBezTo>
                    <a:cubicBezTo>
                      <a:pt x="13" y="15"/>
                      <a:pt x="12" y="15"/>
                      <a:pt x="10" y="14"/>
                    </a:cubicBezTo>
                    <a:cubicBezTo>
                      <a:pt x="8" y="14"/>
                      <a:pt x="8" y="14"/>
                      <a:pt x="8" y="14"/>
                    </a:cubicBezTo>
                    <a:cubicBezTo>
                      <a:pt x="3" y="14"/>
                      <a:pt x="1" y="11"/>
                      <a:pt x="1" y="7"/>
                    </a:cubicBezTo>
                    <a:cubicBezTo>
                      <a:pt x="1" y="3"/>
                      <a:pt x="4" y="0"/>
                      <a:pt x="9" y="0"/>
                    </a:cubicBezTo>
                    <a:cubicBezTo>
                      <a:pt x="13" y="0"/>
                      <a:pt x="16" y="1"/>
                      <a:pt x="18" y="2"/>
                    </a:cubicBezTo>
                    <a:cubicBezTo>
                      <a:pt x="18" y="2"/>
                      <a:pt x="18" y="3"/>
                      <a:pt x="18" y="3"/>
                    </a:cubicBezTo>
                    <a:cubicBezTo>
                      <a:pt x="15" y="7"/>
                      <a:pt x="15" y="7"/>
                      <a:pt x="15" y="7"/>
                    </a:cubicBezTo>
                    <a:cubicBezTo>
                      <a:pt x="15" y="7"/>
                      <a:pt x="15" y="7"/>
                      <a:pt x="15" y="7"/>
                    </a:cubicBezTo>
                    <a:cubicBezTo>
                      <a:pt x="13" y="6"/>
                      <a:pt x="11" y="5"/>
                      <a:pt x="9" y="5"/>
                    </a:cubicBezTo>
                    <a:cubicBezTo>
                      <a:pt x="8" y="5"/>
                      <a:pt x="7" y="6"/>
                      <a:pt x="7" y="7"/>
                    </a:cubicBezTo>
                    <a:cubicBezTo>
                      <a:pt x="7" y="8"/>
                      <a:pt x="8" y="8"/>
                      <a:pt x="10" y="9"/>
                    </a:cubicBezTo>
                    <a:cubicBezTo>
                      <a:pt x="11" y="9"/>
                      <a:pt x="11" y="9"/>
                      <a:pt x="11" y="9"/>
                    </a:cubicBezTo>
                    <a:cubicBezTo>
                      <a:pt x="16" y="10"/>
                      <a:pt x="19" y="12"/>
                      <a:pt x="19" y="16"/>
                    </a:cubicBezTo>
                    <a:cubicBezTo>
                      <a:pt x="19" y="21"/>
                      <a:pt x="15" y="24"/>
                      <a:pt x="9" y="24"/>
                    </a:cubicBezTo>
                    <a:cubicBezTo>
                      <a:pt x="6" y="24"/>
                      <a:pt x="2" y="22"/>
                      <a:pt x="0" y="20"/>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43"/>
              <p:cNvSpPr>
                <a:spLocks/>
              </p:cNvSpPr>
              <p:nvPr userDrawn="1"/>
            </p:nvSpPr>
            <p:spPr bwMode="auto">
              <a:xfrm>
                <a:off x="6681788"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0" name="Freeform 44"/>
              <p:cNvSpPr>
                <a:spLocks/>
              </p:cNvSpPr>
              <p:nvPr userDrawn="1"/>
            </p:nvSpPr>
            <p:spPr bwMode="auto">
              <a:xfrm>
                <a:off x="6729413" y="6407150"/>
                <a:ext cx="61913" cy="76200"/>
              </a:xfrm>
              <a:custGeom>
                <a:avLst/>
                <a:gdLst>
                  <a:gd name="T0" fmla="*/ 7 w 19"/>
                  <a:gd name="T1" fmla="*/ 23 h 23"/>
                  <a:gd name="T2" fmla="*/ 7 w 19"/>
                  <a:gd name="T3" fmla="*/ 23 h 23"/>
                  <a:gd name="T4" fmla="*/ 7 w 19"/>
                  <a:gd name="T5" fmla="*/ 23 h 23"/>
                  <a:gd name="T6" fmla="*/ 7 w 19"/>
                  <a:gd name="T7" fmla="*/ 23 h 23"/>
                  <a:gd name="T8" fmla="*/ 7 w 19"/>
                  <a:gd name="T9" fmla="*/ 23 h 23"/>
                  <a:gd name="T10" fmla="*/ 7 w 19"/>
                  <a:gd name="T11" fmla="*/ 6 h 23"/>
                  <a:gd name="T12" fmla="*/ 6 w 19"/>
                  <a:gd name="T13" fmla="*/ 5 h 23"/>
                  <a:gd name="T14" fmla="*/ 6 w 19"/>
                  <a:gd name="T15" fmla="*/ 5 h 23"/>
                  <a:gd name="T16" fmla="*/ 1 w 19"/>
                  <a:gd name="T17" fmla="*/ 5 h 23"/>
                  <a:gd name="T18" fmla="*/ 1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1 w 19"/>
                  <a:gd name="T31" fmla="*/ 0 h 23"/>
                  <a:gd name="T32" fmla="*/ 1 w 19"/>
                  <a:gd name="T33" fmla="*/ 0 h 23"/>
                  <a:gd name="T34" fmla="*/ 18 w 19"/>
                  <a:gd name="T35" fmla="*/ 0 h 23"/>
                  <a:gd name="T36" fmla="*/ 19 w 19"/>
                  <a:gd name="T37" fmla="*/ 0 h 23"/>
                  <a:gd name="T38" fmla="*/ 19 w 19"/>
                  <a:gd name="T39" fmla="*/ 0 h 23"/>
                  <a:gd name="T40" fmla="*/ 19 w 19"/>
                  <a:gd name="T41" fmla="*/ 0 h 23"/>
                  <a:gd name="T42" fmla="*/ 19 w 19"/>
                  <a:gd name="T43" fmla="*/ 5 h 23"/>
                  <a:gd name="T44" fmla="*/ 19 w 19"/>
                  <a:gd name="T45" fmla="*/ 5 h 23"/>
                  <a:gd name="T46" fmla="*/ 19 w 19"/>
                  <a:gd name="T47" fmla="*/ 5 h 23"/>
                  <a:gd name="T48" fmla="*/ 18 w 19"/>
                  <a:gd name="T49" fmla="*/ 5 h 23"/>
                  <a:gd name="T50" fmla="*/ 13 w 19"/>
                  <a:gd name="T51" fmla="*/ 5 h 23"/>
                  <a:gd name="T52" fmla="*/ 13 w 19"/>
                  <a:gd name="T53" fmla="*/ 5 h 23"/>
                  <a:gd name="T54" fmla="*/ 13 w 19"/>
                  <a:gd name="T55" fmla="*/ 6 h 23"/>
                  <a:gd name="T56" fmla="*/ 13 w 19"/>
                  <a:gd name="T57" fmla="*/ 6 h 23"/>
                  <a:gd name="T58" fmla="*/ 13 w 19"/>
                  <a:gd name="T59" fmla="*/ 23 h 23"/>
                  <a:gd name="T60" fmla="*/ 13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7" y="23"/>
                    </a:cubicBezTo>
                    <a:cubicBezTo>
                      <a:pt x="7" y="23"/>
                      <a:pt x="7" y="23"/>
                      <a:pt x="7" y="23"/>
                    </a:cubicBezTo>
                    <a:cubicBezTo>
                      <a:pt x="7" y="23"/>
                      <a:pt x="7" y="23"/>
                      <a:pt x="7" y="23"/>
                    </a:cubicBezTo>
                    <a:cubicBezTo>
                      <a:pt x="7" y="6"/>
                      <a:pt x="7" y="6"/>
                      <a:pt x="7" y="6"/>
                    </a:cubicBezTo>
                    <a:cubicBezTo>
                      <a:pt x="7" y="6"/>
                      <a:pt x="7" y="5"/>
                      <a:pt x="6" y="5"/>
                    </a:cubicBezTo>
                    <a:cubicBezTo>
                      <a:pt x="6" y="5"/>
                      <a:pt x="6" y="5"/>
                      <a:pt x="6" y="5"/>
                    </a:cubicBezTo>
                    <a:cubicBezTo>
                      <a:pt x="1" y="5"/>
                      <a:pt x="1" y="5"/>
                      <a:pt x="1" y="5"/>
                    </a:cubicBezTo>
                    <a:cubicBezTo>
                      <a:pt x="1" y="5"/>
                      <a:pt x="1" y="5"/>
                      <a:pt x="1" y="5"/>
                    </a:cubicBezTo>
                    <a:cubicBezTo>
                      <a:pt x="1" y="5"/>
                      <a:pt x="1" y="5"/>
                      <a:pt x="0" y="5"/>
                    </a:cubicBezTo>
                    <a:cubicBezTo>
                      <a:pt x="0" y="5"/>
                      <a:pt x="0" y="5"/>
                      <a:pt x="0" y="5"/>
                    </a:cubicBezTo>
                    <a:cubicBezTo>
                      <a:pt x="0" y="5"/>
                      <a:pt x="0" y="5"/>
                      <a:pt x="0" y="5"/>
                    </a:cubicBezTo>
                    <a:cubicBezTo>
                      <a:pt x="0" y="5"/>
                      <a:pt x="0" y="5"/>
                      <a:pt x="0" y="5"/>
                    </a:cubicBezTo>
                    <a:cubicBezTo>
                      <a:pt x="0" y="0"/>
                      <a:pt x="0" y="0"/>
                      <a:pt x="0" y="0"/>
                    </a:cubicBezTo>
                    <a:cubicBezTo>
                      <a:pt x="0" y="0"/>
                      <a:pt x="0" y="0"/>
                      <a:pt x="1" y="0"/>
                    </a:cubicBezTo>
                    <a:cubicBezTo>
                      <a:pt x="1" y="0"/>
                      <a:pt x="1" y="0"/>
                      <a:pt x="1" y="0"/>
                    </a:cubicBezTo>
                    <a:cubicBezTo>
                      <a:pt x="18" y="0"/>
                      <a:pt x="18" y="0"/>
                      <a:pt x="18" y="0"/>
                    </a:cubicBezTo>
                    <a:cubicBezTo>
                      <a:pt x="19" y="0"/>
                      <a:pt x="19" y="0"/>
                      <a:pt x="19" y="0"/>
                    </a:cubicBezTo>
                    <a:cubicBezTo>
                      <a:pt x="19" y="0"/>
                      <a:pt x="19" y="0"/>
                      <a:pt x="19" y="0"/>
                    </a:cubicBezTo>
                    <a:cubicBezTo>
                      <a:pt x="19" y="0"/>
                      <a:pt x="19" y="0"/>
                      <a:pt x="19" y="0"/>
                    </a:cubicBezTo>
                    <a:cubicBezTo>
                      <a:pt x="19" y="5"/>
                      <a:pt x="19" y="5"/>
                      <a:pt x="19" y="5"/>
                    </a:cubicBezTo>
                    <a:cubicBezTo>
                      <a:pt x="19" y="5"/>
                      <a:pt x="19" y="5"/>
                      <a:pt x="19" y="5"/>
                    </a:cubicBezTo>
                    <a:cubicBezTo>
                      <a:pt x="19" y="5"/>
                      <a:pt x="19" y="5"/>
                      <a:pt x="19" y="5"/>
                    </a:cubicBezTo>
                    <a:cubicBezTo>
                      <a:pt x="18" y="5"/>
                      <a:pt x="18" y="5"/>
                      <a:pt x="18" y="5"/>
                    </a:cubicBezTo>
                    <a:cubicBezTo>
                      <a:pt x="13" y="5"/>
                      <a:pt x="13" y="5"/>
                      <a:pt x="13" y="5"/>
                    </a:cubicBezTo>
                    <a:cubicBezTo>
                      <a:pt x="13" y="5"/>
                      <a:pt x="13" y="5"/>
                      <a:pt x="13" y="5"/>
                    </a:cubicBezTo>
                    <a:cubicBezTo>
                      <a:pt x="13" y="5"/>
                      <a:pt x="13" y="6"/>
                      <a:pt x="13" y="6"/>
                    </a:cubicBezTo>
                    <a:cubicBezTo>
                      <a:pt x="13" y="6"/>
                      <a:pt x="13" y="6"/>
                      <a:pt x="13" y="6"/>
                    </a:cubicBezTo>
                    <a:cubicBezTo>
                      <a:pt x="13" y="23"/>
                      <a:pt x="13" y="23"/>
                      <a:pt x="13" y="23"/>
                    </a:cubicBezTo>
                    <a:cubicBezTo>
                      <a:pt x="13" y="23"/>
                      <a:pt x="13" y="23"/>
                      <a:pt x="13" y="23"/>
                    </a:cubicBezTo>
                    <a:cubicBezTo>
                      <a:pt x="13" y="23"/>
                      <a:pt x="13"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1" name="Freeform 45"/>
              <p:cNvSpPr>
                <a:spLocks/>
              </p:cNvSpPr>
              <p:nvPr userDrawn="1"/>
            </p:nvSpPr>
            <p:spPr bwMode="auto">
              <a:xfrm>
                <a:off x="6821488" y="6407150"/>
                <a:ext cx="52388" cy="76200"/>
              </a:xfrm>
              <a:custGeom>
                <a:avLst/>
                <a:gdLst>
                  <a:gd name="T0" fmla="*/ 0 w 16"/>
                  <a:gd name="T1" fmla="*/ 0 h 23"/>
                  <a:gd name="T2" fmla="*/ 0 w 16"/>
                  <a:gd name="T3" fmla="*/ 0 h 23"/>
                  <a:gd name="T4" fmla="*/ 15 w 16"/>
                  <a:gd name="T5" fmla="*/ 0 h 23"/>
                  <a:gd name="T6" fmla="*/ 16 w 16"/>
                  <a:gd name="T7" fmla="*/ 0 h 23"/>
                  <a:gd name="T8" fmla="*/ 16 w 16"/>
                  <a:gd name="T9" fmla="*/ 5 h 23"/>
                  <a:gd name="T10" fmla="*/ 15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5 w 16"/>
                  <a:gd name="T37" fmla="*/ 18 h 23"/>
                  <a:gd name="T38" fmla="*/ 16 w 16"/>
                  <a:gd name="T39" fmla="*/ 19 h 23"/>
                  <a:gd name="T40" fmla="*/ 16 w 16"/>
                  <a:gd name="T41" fmla="*/ 23 h 23"/>
                  <a:gd name="T42" fmla="*/ 15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5" y="0"/>
                      <a:pt x="15" y="0"/>
                      <a:pt x="15" y="0"/>
                    </a:cubicBezTo>
                    <a:cubicBezTo>
                      <a:pt x="16" y="0"/>
                      <a:pt x="16" y="0"/>
                      <a:pt x="16" y="0"/>
                    </a:cubicBezTo>
                    <a:cubicBezTo>
                      <a:pt x="16" y="5"/>
                      <a:pt x="16" y="5"/>
                      <a:pt x="16" y="5"/>
                    </a:cubicBezTo>
                    <a:cubicBezTo>
                      <a:pt x="16" y="5"/>
                      <a:pt x="16" y="5"/>
                      <a:pt x="15"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5" y="18"/>
                      <a:pt x="15" y="18"/>
                      <a:pt x="15" y="18"/>
                    </a:cubicBezTo>
                    <a:cubicBezTo>
                      <a:pt x="16" y="18"/>
                      <a:pt x="16" y="18"/>
                      <a:pt x="16" y="19"/>
                    </a:cubicBezTo>
                    <a:cubicBezTo>
                      <a:pt x="16" y="23"/>
                      <a:pt x="16" y="23"/>
                      <a:pt x="16" y="23"/>
                    </a:cubicBezTo>
                    <a:cubicBezTo>
                      <a:pt x="16" y="23"/>
                      <a:pt x="16" y="23"/>
                      <a:pt x="15"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2" name="Freeform 46"/>
              <p:cNvSpPr>
                <a:spLocks/>
              </p:cNvSpPr>
              <p:nvPr userDrawn="1"/>
            </p:nvSpPr>
            <p:spPr bwMode="auto">
              <a:xfrm>
                <a:off x="6899275" y="6407150"/>
                <a:ext cx="61913" cy="76200"/>
              </a:xfrm>
              <a:custGeom>
                <a:avLst/>
                <a:gdLst>
                  <a:gd name="T0" fmla="*/ 7 w 19"/>
                  <a:gd name="T1" fmla="*/ 23 h 23"/>
                  <a:gd name="T2" fmla="*/ 7 w 19"/>
                  <a:gd name="T3" fmla="*/ 23 h 23"/>
                  <a:gd name="T4" fmla="*/ 6 w 19"/>
                  <a:gd name="T5" fmla="*/ 23 h 23"/>
                  <a:gd name="T6" fmla="*/ 6 w 19"/>
                  <a:gd name="T7" fmla="*/ 23 h 23"/>
                  <a:gd name="T8" fmla="*/ 6 w 19"/>
                  <a:gd name="T9" fmla="*/ 23 h 23"/>
                  <a:gd name="T10" fmla="*/ 6 w 19"/>
                  <a:gd name="T11" fmla="*/ 6 h 23"/>
                  <a:gd name="T12" fmla="*/ 6 w 19"/>
                  <a:gd name="T13" fmla="*/ 5 h 23"/>
                  <a:gd name="T14" fmla="*/ 6 w 19"/>
                  <a:gd name="T15" fmla="*/ 5 h 23"/>
                  <a:gd name="T16" fmla="*/ 1 w 19"/>
                  <a:gd name="T17" fmla="*/ 5 h 23"/>
                  <a:gd name="T18" fmla="*/ 0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0 w 19"/>
                  <a:gd name="T31" fmla="*/ 0 h 23"/>
                  <a:gd name="T32" fmla="*/ 1 w 19"/>
                  <a:gd name="T33" fmla="*/ 0 h 23"/>
                  <a:gd name="T34" fmla="*/ 18 w 19"/>
                  <a:gd name="T35" fmla="*/ 0 h 23"/>
                  <a:gd name="T36" fmla="*/ 18 w 19"/>
                  <a:gd name="T37" fmla="*/ 0 h 23"/>
                  <a:gd name="T38" fmla="*/ 19 w 19"/>
                  <a:gd name="T39" fmla="*/ 0 h 23"/>
                  <a:gd name="T40" fmla="*/ 19 w 19"/>
                  <a:gd name="T41" fmla="*/ 0 h 23"/>
                  <a:gd name="T42" fmla="*/ 19 w 19"/>
                  <a:gd name="T43" fmla="*/ 5 h 23"/>
                  <a:gd name="T44" fmla="*/ 18 w 19"/>
                  <a:gd name="T45" fmla="*/ 5 h 23"/>
                  <a:gd name="T46" fmla="*/ 18 w 19"/>
                  <a:gd name="T47" fmla="*/ 5 h 23"/>
                  <a:gd name="T48" fmla="*/ 18 w 19"/>
                  <a:gd name="T49" fmla="*/ 5 h 23"/>
                  <a:gd name="T50" fmla="*/ 13 w 19"/>
                  <a:gd name="T51" fmla="*/ 5 h 23"/>
                  <a:gd name="T52" fmla="*/ 12 w 19"/>
                  <a:gd name="T53" fmla="*/ 5 h 23"/>
                  <a:gd name="T54" fmla="*/ 12 w 19"/>
                  <a:gd name="T55" fmla="*/ 6 h 23"/>
                  <a:gd name="T56" fmla="*/ 12 w 19"/>
                  <a:gd name="T57" fmla="*/ 6 h 23"/>
                  <a:gd name="T58" fmla="*/ 12 w 19"/>
                  <a:gd name="T59" fmla="*/ 23 h 23"/>
                  <a:gd name="T60" fmla="*/ 12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6" y="23"/>
                    </a:cubicBezTo>
                    <a:cubicBezTo>
                      <a:pt x="6" y="23"/>
                      <a:pt x="6" y="23"/>
                      <a:pt x="6" y="23"/>
                    </a:cubicBezTo>
                    <a:cubicBezTo>
                      <a:pt x="6" y="23"/>
                      <a:pt x="6" y="23"/>
                      <a:pt x="6" y="23"/>
                    </a:cubicBezTo>
                    <a:cubicBezTo>
                      <a:pt x="6" y="6"/>
                      <a:pt x="6" y="6"/>
                      <a:pt x="6" y="6"/>
                    </a:cubicBezTo>
                    <a:cubicBezTo>
                      <a:pt x="6" y="6"/>
                      <a:pt x="6" y="5"/>
                      <a:pt x="6" y="5"/>
                    </a:cubicBezTo>
                    <a:cubicBezTo>
                      <a:pt x="6" y="5"/>
                      <a:pt x="6" y="5"/>
                      <a:pt x="6" y="5"/>
                    </a:cubicBezTo>
                    <a:cubicBezTo>
                      <a:pt x="1" y="5"/>
                      <a:pt x="1" y="5"/>
                      <a:pt x="1" y="5"/>
                    </a:cubicBezTo>
                    <a:cubicBezTo>
                      <a:pt x="0" y="5"/>
                      <a:pt x="0" y="5"/>
                      <a:pt x="0" y="5"/>
                    </a:cubicBezTo>
                    <a:cubicBezTo>
                      <a:pt x="0" y="5"/>
                      <a:pt x="0" y="5"/>
                      <a:pt x="0" y="5"/>
                    </a:cubicBezTo>
                    <a:cubicBezTo>
                      <a:pt x="0" y="5"/>
                      <a:pt x="0" y="5"/>
                      <a:pt x="0" y="5"/>
                    </a:cubicBezTo>
                    <a:cubicBezTo>
                      <a:pt x="0" y="5"/>
                      <a:pt x="0" y="5"/>
                      <a:pt x="0" y="5"/>
                    </a:cubicBezTo>
                    <a:cubicBezTo>
                      <a:pt x="0" y="5"/>
                      <a:pt x="0" y="5"/>
                      <a:pt x="0" y="5"/>
                    </a:cubicBezTo>
                    <a:cubicBezTo>
                      <a:pt x="0" y="0"/>
                      <a:pt x="0" y="0"/>
                      <a:pt x="0" y="0"/>
                    </a:cubicBezTo>
                    <a:cubicBezTo>
                      <a:pt x="0" y="0"/>
                      <a:pt x="0" y="0"/>
                      <a:pt x="0" y="0"/>
                    </a:cubicBezTo>
                    <a:cubicBezTo>
                      <a:pt x="1" y="0"/>
                      <a:pt x="1" y="0"/>
                      <a:pt x="1" y="0"/>
                    </a:cubicBezTo>
                    <a:cubicBezTo>
                      <a:pt x="18" y="0"/>
                      <a:pt x="18" y="0"/>
                      <a:pt x="18" y="0"/>
                    </a:cubicBezTo>
                    <a:cubicBezTo>
                      <a:pt x="18" y="0"/>
                      <a:pt x="18" y="0"/>
                      <a:pt x="18" y="0"/>
                    </a:cubicBezTo>
                    <a:cubicBezTo>
                      <a:pt x="18" y="0"/>
                      <a:pt x="19" y="0"/>
                      <a:pt x="19" y="0"/>
                    </a:cubicBezTo>
                    <a:cubicBezTo>
                      <a:pt x="19" y="0"/>
                      <a:pt x="19" y="0"/>
                      <a:pt x="19" y="0"/>
                    </a:cubicBezTo>
                    <a:cubicBezTo>
                      <a:pt x="19" y="5"/>
                      <a:pt x="19" y="5"/>
                      <a:pt x="19" y="5"/>
                    </a:cubicBezTo>
                    <a:cubicBezTo>
                      <a:pt x="19" y="5"/>
                      <a:pt x="19" y="5"/>
                      <a:pt x="18" y="5"/>
                    </a:cubicBezTo>
                    <a:cubicBezTo>
                      <a:pt x="18" y="5"/>
                      <a:pt x="18" y="5"/>
                      <a:pt x="18" y="5"/>
                    </a:cubicBezTo>
                    <a:cubicBezTo>
                      <a:pt x="18" y="5"/>
                      <a:pt x="18" y="5"/>
                      <a:pt x="18" y="5"/>
                    </a:cubicBezTo>
                    <a:cubicBezTo>
                      <a:pt x="13" y="5"/>
                      <a:pt x="13" y="5"/>
                      <a:pt x="13" y="5"/>
                    </a:cubicBezTo>
                    <a:cubicBezTo>
                      <a:pt x="13" y="5"/>
                      <a:pt x="12" y="5"/>
                      <a:pt x="12" y="5"/>
                    </a:cubicBezTo>
                    <a:cubicBezTo>
                      <a:pt x="12" y="5"/>
                      <a:pt x="12" y="6"/>
                      <a:pt x="12" y="6"/>
                    </a:cubicBezTo>
                    <a:cubicBezTo>
                      <a:pt x="12" y="6"/>
                      <a:pt x="12" y="6"/>
                      <a:pt x="12" y="6"/>
                    </a:cubicBezTo>
                    <a:cubicBezTo>
                      <a:pt x="12" y="23"/>
                      <a:pt x="12" y="23"/>
                      <a:pt x="12" y="23"/>
                    </a:cubicBezTo>
                    <a:cubicBezTo>
                      <a:pt x="12" y="23"/>
                      <a:pt x="12" y="23"/>
                      <a:pt x="12" y="23"/>
                    </a:cubicBezTo>
                    <a:cubicBezTo>
                      <a:pt x="12" y="23"/>
                      <a:pt x="12"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31" name="Gruppe 30"/>
            <p:cNvGrpSpPr/>
            <p:nvPr userDrawn="1"/>
          </p:nvGrpSpPr>
          <p:grpSpPr>
            <a:xfrm>
              <a:off x="5880100" y="5659438"/>
              <a:ext cx="511175" cy="544512"/>
              <a:chOff x="5880100" y="5659438"/>
              <a:chExt cx="511175" cy="544512"/>
            </a:xfrm>
            <a:solidFill>
              <a:schemeClr val="tx1"/>
            </a:solidFill>
          </p:grpSpPr>
          <p:sp>
            <p:nvSpPr>
              <p:cNvPr id="32" name="Freeform 47"/>
              <p:cNvSpPr>
                <a:spLocks/>
              </p:cNvSpPr>
              <p:nvPr userDrawn="1"/>
            </p:nvSpPr>
            <p:spPr bwMode="auto">
              <a:xfrm>
                <a:off x="6143625" y="5678488"/>
                <a:ext cx="247650" cy="496887"/>
              </a:xfrm>
              <a:custGeom>
                <a:avLst/>
                <a:gdLst>
                  <a:gd name="T0" fmla="*/ 76 w 76"/>
                  <a:gd name="T1" fmla="*/ 123 h 151"/>
                  <a:gd name="T2" fmla="*/ 60 w 76"/>
                  <a:gd name="T3" fmla="*/ 115 h 151"/>
                  <a:gd name="T4" fmla="*/ 45 w 76"/>
                  <a:gd name="T5" fmla="*/ 52 h 151"/>
                  <a:gd name="T6" fmla="*/ 53 w 76"/>
                  <a:gd name="T7" fmla="*/ 0 h 151"/>
                  <a:gd name="T8" fmla="*/ 53 w 76"/>
                  <a:gd name="T9" fmla="*/ 0 h 151"/>
                  <a:gd name="T10" fmla="*/ 30 w 76"/>
                  <a:gd name="T11" fmla="*/ 57 h 151"/>
                  <a:gd name="T12" fmla="*/ 44 w 76"/>
                  <a:gd name="T13" fmla="*/ 151 h 151"/>
                  <a:gd name="T14" fmla="*/ 76 w 76"/>
                  <a:gd name="T15" fmla="*/ 123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1">
                    <a:moveTo>
                      <a:pt x="76" y="123"/>
                    </a:moveTo>
                    <a:cubicBezTo>
                      <a:pt x="72" y="121"/>
                      <a:pt x="68" y="119"/>
                      <a:pt x="60" y="115"/>
                    </a:cubicBezTo>
                    <a:cubicBezTo>
                      <a:pt x="40" y="103"/>
                      <a:pt x="34" y="84"/>
                      <a:pt x="45" y="52"/>
                    </a:cubicBezTo>
                    <a:cubicBezTo>
                      <a:pt x="52" y="33"/>
                      <a:pt x="55" y="17"/>
                      <a:pt x="53" y="0"/>
                    </a:cubicBezTo>
                    <a:cubicBezTo>
                      <a:pt x="53" y="0"/>
                      <a:pt x="53" y="0"/>
                      <a:pt x="53" y="0"/>
                    </a:cubicBezTo>
                    <a:cubicBezTo>
                      <a:pt x="52" y="21"/>
                      <a:pt x="44" y="34"/>
                      <a:pt x="30" y="57"/>
                    </a:cubicBezTo>
                    <a:cubicBezTo>
                      <a:pt x="0" y="105"/>
                      <a:pt x="30" y="140"/>
                      <a:pt x="44" y="151"/>
                    </a:cubicBezTo>
                    <a:cubicBezTo>
                      <a:pt x="57" y="144"/>
                      <a:pt x="68" y="135"/>
                      <a:pt x="76"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3" name="Freeform 48"/>
              <p:cNvSpPr>
                <a:spLocks/>
              </p:cNvSpPr>
              <p:nvPr userDrawn="1"/>
            </p:nvSpPr>
            <p:spPr bwMode="auto">
              <a:xfrm>
                <a:off x="5997575" y="5665788"/>
                <a:ext cx="301625" cy="538162"/>
              </a:xfrm>
              <a:custGeom>
                <a:avLst/>
                <a:gdLst>
                  <a:gd name="T0" fmla="*/ 61 w 93"/>
                  <a:gd name="T1" fmla="*/ 59 h 164"/>
                  <a:gd name="T2" fmla="*/ 93 w 93"/>
                  <a:gd name="T3" fmla="*/ 1 h 164"/>
                  <a:gd name="T4" fmla="*/ 92 w 93"/>
                  <a:gd name="T5" fmla="*/ 0 h 164"/>
                  <a:gd name="T6" fmla="*/ 38 w 93"/>
                  <a:gd name="T7" fmla="*/ 58 h 164"/>
                  <a:gd name="T8" fmla="*/ 11 w 93"/>
                  <a:gd name="T9" fmla="*/ 154 h 164"/>
                  <a:gd name="T10" fmla="*/ 51 w 93"/>
                  <a:gd name="T11" fmla="*/ 164 h 164"/>
                  <a:gd name="T12" fmla="*/ 60 w 93"/>
                  <a:gd name="T13" fmla="*/ 163 h 164"/>
                  <a:gd name="T14" fmla="*/ 61 w 93"/>
                  <a:gd name="T15" fmla="*/ 59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64">
                    <a:moveTo>
                      <a:pt x="61" y="59"/>
                    </a:moveTo>
                    <a:cubicBezTo>
                      <a:pt x="84" y="32"/>
                      <a:pt x="91" y="19"/>
                      <a:pt x="93" y="1"/>
                    </a:cubicBezTo>
                    <a:cubicBezTo>
                      <a:pt x="93" y="0"/>
                      <a:pt x="92" y="0"/>
                      <a:pt x="92" y="0"/>
                    </a:cubicBezTo>
                    <a:cubicBezTo>
                      <a:pt x="87" y="23"/>
                      <a:pt x="73" y="34"/>
                      <a:pt x="38" y="58"/>
                    </a:cubicBezTo>
                    <a:cubicBezTo>
                      <a:pt x="0" y="83"/>
                      <a:pt x="2" y="127"/>
                      <a:pt x="11" y="154"/>
                    </a:cubicBezTo>
                    <a:cubicBezTo>
                      <a:pt x="23" y="160"/>
                      <a:pt x="36" y="164"/>
                      <a:pt x="51" y="164"/>
                    </a:cubicBezTo>
                    <a:cubicBezTo>
                      <a:pt x="54" y="164"/>
                      <a:pt x="57" y="164"/>
                      <a:pt x="60" y="163"/>
                    </a:cubicBezTo>
                    <a:cubicBezTo>
                      <a:pt x="32" y="122"/>
                      <a:pt x="34" y="90"/>
                      <a:pt x="6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4" name="Freeform 49"/>
              <p:cNvSpPr>
                <a:spLocks/>
              </p:cNvSpPr>
              <p:nvPr userDrawn="1"/>
            </p:nvSpPr>
            <p:spPr bwMode="auto">
              <a:xfrm>
                <a:off x="5880100" y="5659438"/>
                <a:ext cx="403225" cy="436562"/>
              </a:xfrm>
              <a:custGeom>
                <a:avLst/>
                <a:gdLst>
                  <a:gd name="T0" fmla="*/ 83 w 124"/>
                  <a:gd name="T1" fmla="*/ 41 h 133"/>
                  <a:gd name="T2" fmla="*/ 124 w 124"/>
                  <a:gd name="T3" fmla="*/ 0 h 133"/>
                  <a:gd name="T4" fmla="*/ 123 w 124"/>
                  <a:gd name="T5" fmla="*/ 0 h 133"/>
                  <a:gd name="T6" fmla="*/ 52 w 124"/>
                  <a:gd name="T7" fmla="*/ 32 h 133"/>
                  <a:gd name="T8" fmla="*/ 1 w 124"/>
                  <a:gd name="T9" fmla="*/ 64 h 133"/>
                  <a:gd name="T10" fmla="*/ 0 w 124"/>
                  <a:gd name="T11" fmla="*/ 79 h 133"/>
                  <a:gd name="T12" fmla="*/ 19 w 124"/>
                  <a:gd name="T13" fmla="*/ 133 h 133"/>
                  <a:gd name="T14" fmla="*/ 83 w 124"/>
                  <a:gd name="T15" fmla="*/ 41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33">
                    <a:moveTo>
                      <a:pt x="83" y="41"/>
                    </a:moveTo>
                    <a:cubicBezTo>
                      <a:pt x="108" y="30"/>
                      <a:pt x="120" y="13"/>
                      <a:pt x="124" y="0"/>
                    </a:cubicBezTo>
                    <a:cubicBezTo>
                      <a:pt x="123" y="0"/>
                      <a:pt x="123" y="0"/>
                      <a:pt x="123" y="0"/>
                    </a:cubicBezTo>
                    <a:cubicBezTo>
                      <a:pt x="112" y="23"/>
                      <a:pt x="90" y="27"/>
                      <a:pt x="52" y="32"/>
                    </a:cubicBezTo>
                    <a:cubicBezTo>
                      <a:pt x="29" y="35"/>
                      <a:pt x="12" y="48"/>
                      <a:pt x="1" y="64"/>
                    </a:cubicBezTo>
                    <a:cubicBezTo>
                      <a:pt x="0" y="69"/>
                      <a:pt x="0" y="74"/>
                      <a:pt x="0" y="79"/>
                    </a:cubicBezTo>
                    <a:cubicBezTo>
                      <a:pt x="0" y="99"/>
                      <a:pt x="7" y="118"/>
                      <a:pt x="19" y="133"/>
                    </a:cubicBezTo>
                    <a:cubicBezTo>
                      <a:pt x="18" y="68"/>
                      <a:pt x="52" y="54"/>
                      <a:pt x="8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grpSp>
        <p:nvGrpSpPr>
          <p:cNvPr id="54" name="Gruppe 53"/>
          <p:cNvGrpSpPr/>
          <p:nvPr userDrawn="1"/>
        </p:nvGrpSpPr>
        <p:grpSpPr>
          <a:xfrm>
            <a:off x="4733281" y="657225"/>
            <a:ext cx="405154" cy="1182460"/>
            <a:chOff x="320675" y="2816225"/>
            <a:chExt cx="350838" cy="1023938"/>
          </a:xfrm>
          <a:solidFill>
            <a:schemeClr val="tx1"/>
          </a:solidFill>
        </p:grpSpPr>
        <p:sp>
          <p:nvSpPr>
            <p:cNvPr id="55"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6"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7"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8"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9"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0"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1"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2"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3"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4"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5"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6"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7"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8"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9"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0"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1"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2"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3"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
        <p:nvSpPr>
          <p:cNvPr id="74" name="Picture Placeholder 4"/>
          <p:cNvSpPr>
            <a:spLocks noGrp="1"/>
          </p:cNvSpPr>
          <p:nvPr>
            <p:ph type="pic" sz="quarter" idx="11" hasCustomPrompt="1"/>
          </p:nvPr>
        </p:nvSpPr>
        <p:spPr>
          <a:xfrm>
            <a:off x="-19951" y="0"/>
            <a:ext cx="4753232"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75" name="Title 4"/>
          <p:cNvSpPr>
            <a:spLocks noGrp="1"/>
          </p:cNvSpPr>
          <p:nvPr>
            <p:ph type="title" hasCustomPrompt="1"/>
          </p:nvPr>
        </p:nvSpPr>
        <p:spPr>
          <a:xfrm>
            <a:off x="5324157" y="359273"/>
            <a:ext cx="4490445" cy="1621619"/>
          </a:xfrm>
        </p:spPr>
        <p:txBody>
          <a:bodyPr/>
          <a:lstStyle>
            <a:lvl1pPr>
              <a:defRPr sz="3600"/>
            </a:lvl1pPr>
          </a:lstStyle>
          <a:p>
            <a:r>
              <a:rPr lang="en-US"/>
              <a:t>KLIK HER FOR AT ÆNDRE TITEL</a:t>
            </a:r>
            <a:endParaRPr lang="en-US" dirty="0"/>
          </a:p>
        </p:txBody>
      </p:sp>
      <p:sp>
        <p:nvSpPr>
          <p:cNvPr id="76" name="Pladsholder til tekst 3"/>
          <p:cNvSpPr>
            <a:spLocks noGrp="1"/>
          </p:cNvSpPr>
          <p:nvPr>
            <p:ph type="body" sz="quarter" idx="12" hasCustomPrompt="1"/>
          </p:nvPr>
        </p:nvSpPr>
        <p:spPr>
          <a:xfrm>
            <a:off x="5324158" y="2143359"/>
            <a:ext cx="4490445" cy="3752115"/>
          </a:xfrm>
        </p:spPr>
        <p:txBody>
          <a:bodyPr/>
          <a:lstStyle>
            <a:lvl1pPr marL="285750" indent="-285750">
              <a:lnSpc>
                <a:spcPct val="100000"/>
              </a:lnSpc>
              <a:spcBef>
                <a:spcPts val="600"/>
              </a:spcBef>
              <a:buFontTx/>
              <a:buBlip>
                <a:blip r:embed="rId2"/>
              </a:buBlip>
              <a:defRPr sz="1600" baseline="0"/>
            </a:lvl1pPr>
          </a:lstStyle>
          <a:p>
            <a:pPr lvl="0"/>
            <a:r>
              <a:rPr lang="da-DK"/>
              <a:t>Indsæt </a:t>
            </a:r>
            <a:r>
              <a:rPr lang="da-DK" dirty="0" err="1"/>
              <a:t>bullets</a:t>
            </a:r>
            <a:endParaRPr lang="da-DK" dirty="0"/>
          </a:p>
          <a:p>
            <a:pPr lvl="0"/>
            <a:endParaRPr lang="da-DK" dirty="0"/>
          </a:p>
          <a:p>
            <a:pPr lvl="0"/>
            <a:endParaRPr lang="da-DK" dirty="0"/>
          </a:p>
        </p:txBody>
      </p:sp>
    </p:spTree>
    <p:extLst>
      <p:ext uri="{BB962C8B-B14F-4D97-AF65-F5344CB8AC3E}">
        <p14:creationId xmlns:p14="http://schemas.microsoft.com/office/powerpoint/2010/main" val="1373375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 x billede højre - Blå">
    <p:spTree>
      <p:nvGrpSpPr>
        <p:cNvPr id="1" name=""/>
        <p:cNvGrpSpPr/>
        <p:nvPr/>
      </p:nvGrpSpPr>
      <p:grpSpPr>
        <a:xfrm>
          <a:off x="0" y="0"/>
          <a:ext cx="0" cy="0"/>
          <a:chOff x="0" y="0"/>
          <a:chExt cx="0" cy="0"/>
        </a:xfrm>
      </p:grpSpPr>
      <p:sp>
        <p:nvSpPr>
          <p:cNvPr id="7" name="Rectangle 6"/>
          <p:cNvSpPr/>
          <p:nvPr userDrawn="1"/>
        </p:nvSpPr>
        <p:spPr>
          <a:xfrm>
            <a:off x="0" y="0"/>
            <a:ext cx="742791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5" name="Picture Placeholder 4"/>
          <p:cNvSpPr>
            <a:spLocks noGrp="1"/>
          </p:cNvSpPr>
          <p:nvPr>
            <p:ph type="pic" sz="quarter" idx="11" hasCustomPrompt="1"/>
          </p:nvPr>
        </p:nvSpPr>
        <p:spPr>
          <a:xfrm>
            <a:off x="7427913" y="0"/>
            <a:ext cx="4764087"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6" name="Title 4"/>
          <p:cNvSpPr>
            <a:spLocks noGrp="1"/>
          </p:cNvSpPr>
          <p:nvPr>
            <p:ph type="title" hasCustomPrompt="1"/>
          </p:nvPr>
        </p:nvSpPr>
        <p:spPr>
          <a:xfrm>
            <a:off x="587374" y="373446"/>
            <a:ext cx="4683125" cy="1471230"/>
          </a:xfrm>
        </p:spPr>
        <p:txBody>
          <a:bodyPr/>
          <a:lstStyle>
            <a:lvl1pPr>
              <a:defRPr sz="3600">
                <a:solidFill>
                  <a:schemeClr val="bg1"/>
                </a:solidFill>
              </a:defRPr>
            </a:lvl1pPr>
          </a:lstStyle>
          <a:p>
            <a:r>
              <a:rPr lang="en-US"/>
              <a:t>KLIK HER FOR AT ÆNDRE TITEL</a:t>
            </a:r>
            <a:endParaRPr lang="en-US" dirty="0"/>
          </a:p>
        </p:txBody>
      </p:sp>
      <p:grpSp>
        <p:nvGrpSpPr>
          <p:cNvPr id="31" name="Gruppe 30"/>
          <p:cNvGrpSpPr/>
          <p:nvPr userDrawn="1"/>
        </p:nvGrpSpPr>
        <p:grpSpPr>
          <a:xfrm>
            <a:off x="5466450" y="6027162"/>
            <a:ext cx="1272706" cy="669100"/>
            <a:chOff x="5387975" y="5659438"/>
            <a:chExt cx="1573213" cy="827087"/>
          </a:xfrm>
          <a:solidFill>
            <a:schemeClr val="bg1"/>
          </a:solidFill>
        </p:grpSpPr>
        <p:grpSp>
          <p:nvGrpSpPr>
            <p:cNvPr id="32" name="Gruppe 31"/>
            <p:cNvGrpSpPr/>
            <p:nvPr userDrawn="1"/>
          </p:nvGrpSpPr>
          <p:grpSpPr>
            <a:xfrm>
              <a:off x="5387975" y="6407150"/>
              <a:ext cx="1573213" cy="79375"/>
              <a:chOff x="5387975" y="6407150"/>
              <a:chExt cx="1573213" cy="79375"/>
            </a:xfrm>
            <a:grpFill/>
          </p:grpSpPr>
          <p:sp>
            <p:nvSpPr>
              <p:cNvPr id="37" name="Freeform 29"/>
              <p:cNvSpPr>
                <a:spLocks noEditPoints="1"/>
              </p:cNvSpPr>
              <p:nvPr userDrawn="1"/>
            </p:nvSpPr>
            <p:spPr bwMode="auto">
              <a:xfrm>
                <a:off x="5387975" y="6407150"/>
                <a:ext cx="71438"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30"/>
              <p:cNvSpPr>
                <a:spLocks noEditPoints="1"/>
              </p:cNvSpPr>
              <p:nvPr userDrawn="1"/>
            </p:nvSpPr>
            <p:spPr bwMode="auto">
              <a:xfrm>
                <a:off x="5484813" y="6407150"/>
                <a:ext cx="73025"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31"/>
              <p:cNvSpPr>
                <a:spLocks/>
              </p:cNvSpPr>
              <p:nvPr userDrawn="1"/>
            </p:nvSpPr>
            <p:spPr bwMode="auto">
              <a:xfrm>
                <a:off x="5586413" y="6407150"/>
                <a:ext cx="52388" cy="76200"/>
              </a:xfrm>
              <a:custGeom>
                <a:avLst/>
                <a:gdLst>
                  <a:gd name="T0" fmla="*/ 0 w 16"/>
                  <a:gd name="T1" fmla="*/ 0 h 23"/>
                  <a:gd name="T2" fmla="*/ 0 w 16"/>
                  <a:gd name="T3" fmla="*/ 0 h 23"/>
                  <a:gd name="T4" fmla="*/ 6 w 16"/>
                  <a:gd name="T5" fmla="*/ 0 h 23"/>
                  <a:gd name="T6" fmla="*/ 6 w 16"/>
                  <a:gd name="T7" fmla="*/ 0 h 23"/>
                  <a:gd name="T8" fmla="*/ 6 w 16"/>
                  <a:gd name="T9" fmla="*/ 18 h 23"/>
                  <a:gd name="T10" fmla="*/ 6 w 16"/>
                  <a:gd name="T11" fmla="*/ 18 h 23"/>
                  <a:gd name="T12" fmla="*/ 16 w 16"/>
                  <a:gd name="T13" fmla="*/ 18 h 23"/>
                  <a:gd name="T14" fmla="*/ 16 w 16"/>
                  <a:gd name="T15" fmla="*/ 18 h 23"/>
                  <a:gd name="T16" fmla="*/ 16 w 16"/>
                  <a:gd name="T17" fmla="*/ 23 h 23"/>
                  <a:gd name="T18" fmla="*/ 16 w 16"/>
                  <a:gd name="T19" fmla="*/ 23 h 23"/>
                  <a:gd name="T20" fmla="*/ 0 w 16"/>
                  <a:gd name="T21" fmla="*/ 23 h 23"/>
                  <a:gd name="T22" fmla="*/ 0 w 16"/>
                  <a:gd name="T23" fmla="*/ 23 h 23"/>
                  <a:gd name="T24" fmla="*/ 0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0" y="0"/>
                    </a:moveTo>
                    <a:cubicBezTo>
                      <a:pt x="0" y="0"/>
                      <a:pt x="0" y="0"/>
                      <a:pt x="0" y="0"/>
                    </a:cubicBezTo>
                    <a:cubicBezTo>
                      <a:pt x="6" y="0"/>
                      <a:pt x="6" y="0"/>
                      <a:pt x="6" y="0"/>
                    </a:cubicBezTo>
                    <a:cubicBezTo>
                      <a:pt x="6" y="0"/>
                      <a:pt x="6" y="0"/>
                      <a:pt x="6" y="0"/>
                    </a:cubicBezTo>
                    <a:cubicBezTo>
                      <a:pt x="6" y="18"/>
                      <a:pt x="6" y="18"/>
                      <a:pt x="6" y="18"/>
                    </a:cubicBezTo>
                    <a:cubicBezTo>
                      <a:pt x="6" y="18"/>
                      <a:pt x="6" y="18"/>
                      <a:pt x="6" y="18"/>
                    </a:cubicBezTo>
                    <a:cubicBezTo>
                      <a:pt x="16" y="18"/>
                      <a:pt x="16" y="18"/>
                      <a:pt x="16" y="18"/>
                    </a:cubicBezTo>
                    <a:cubicBezTo>
                      <a:pt x="16" y="18"/>
                      <a:pt x="16" y="18"/>
                      <a:pt x="16" y="18"/>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32"/>
              <p:cNvSpPr>
                <a:spLocks noEditPoints="1"/>
              </p:cNvSpPr>
              <p:nvPr userDrawn="1"/>
            </p:nvSpPr>
            <p:spPr bwMode="auto">
              <a:xfrm>
                <a:off x="5670550" y="6407150"/>
                <a:ext cx="55563" cy="76200"/>
              </a:xfrm>
              <a:custGeom>
                <a:avLst/>
                <a:gdLst>
                  <a:gd name="T0" fmla="*/ 0 w 17"/>
                  <a:gd name="T1" fmla="*/ 0 h 23"/>
                  <a:gd name="T2" fmla="*/ 0 w 17"/>
                  <a:gd name="T3" fmla="*/ 0 h 23"/>
                  <a:gd name="T4" fmla="*/ 9 w 17"/>
                  <a:gd name="T5" fmla="*/ 0 h 23"/>
                  <a:gd name="T6" fmla="*/ 17 w 17"/>
                  <a:gd name="T7" fmla="*/ 6 h 23"/>
                  <a:gd name="T8" fmla="*/ 14 w 17"/>
                  <a:gd name="T9" fmla="*/ 11 h 23"/>
                  <a:gd name="T10" fmla="*/ 14 w 17"/>
                  <a:gd name="T11" fmla="*/ 11 h 23"/>
                  <a:gd name="T12" fmla="*/ 17 w 17"/>
                  <a:gd name="T13" fmla="*/ 17 h 23"/>
                  <a:gd name="T14" fmla="*/ 9 w 17"/>
                  <a:gd name="T15" fmla="*/ 23 h 23"/>
                  <a:gd name="T16" fmla="*/ 0 w 17"/>
                  <a:gd name="T17" fmla="*/ 23 h 23"/>
                  <a:gd name="T18" fmla="*/ 0 w 17"/>
                  <a:gd name="T19" fmla="*/ 23 h 23"/>
                  <a:gd name="T20" fmla="*/ 0 w 17"/>
                  <a:gd name="T21" fmla="*/ 0 h 23"/>
                  <a:gd name="T22" fmla="*/ 8 w 17"/>
                  <a:gd name="T23" fmla="*/ 9 h 23"/>
                  <a:gd name="T24" fmla="*/ 11 w 17"/>
                  <a:gd name="T25" fmla="*/ 7 h 23"/>
                  <a:gd name="T26" fmla="*/ 8 w 17"/>
                  <a:gd name="T27" fmla="*/ 5 h 23"/>
                  <a:gd name="T28" fmla="*/ 6 w 17"/>
                  <a:gd name="T29" fmla="*/ 5 h 23"/>
                  <a:gd name="T30" fmla="*/ 6 w 17"/>
                  <a:gd name="T31" fmla="*/ 5 h 23"/>
                  <a:gd name="T32" fmla="*/ 6 w 17"/>
                  <a:gd name="T33" fmla="*/ 9 h 23"/>
                  <a:gd name="T34" fmla="*/ 6 w 17"/>
                  <a:gd name="T35" fmla="*/ 9 h 23"/>
                  <a:gd name="T36" fmla="*/ 8 w 17"/>
                  <a:gd name="T37" fmla="*/ 9 h 23"/>
                  <a:gd name="T38" fmla="*/ 6 w 17"/>
                  <a:gd name="T39" fmla="*/ 19 h 23"/>
                  <a:gd name="T40" fmla="*/ 9 w 17"/>
                  <a:gd name="T41" fmla="*/ 19 h 23"/>
                  <a:gd name="T42" fmla="*/ 11 w 17"/>
                  <a:gd name="T43" fmla="*/ 16 h 23"/>
                  <a:gd name="T44" fmla="*/ 9 w 17"/>
                  <a:gd name="T45" fmla="*/ 14 h 23"/>
                  <a:gd name="T46" fmla="*/ 6 w 17"/>
                  <a:gd name="T47" fmla="*/ 14 h 23"/>
                  <a:gd name="T48" fmla="*/ 6 w 17"/>
                  <a:gd name="T49" fmla="*/ 14 h 23"/>
                  <a:gd name="T50" fmla="*/ 6 w 17"/>
                  <a:gd name="T51" fmla="*/ 19 h 23"/>
                  <a:gd name="T52" fmla="*/ 6 w 17"/>
                  <a:gd name="T53"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3">
                    <a:moveTo>
                      <a:pt x="0" y="0"/>
                    </a:moveTo>
                    <a:cubicBezTo>
                      <a:pt x="0" y="0"/>
                      <a:pt x="0" y="0"/>
                      <a:pt x="0" y="0"/>
                    </a:cubicBezTo>
                    <a:cubicBezTo>
                      <a:pt x="9" y="0"/>
                      <a:pt x="9" y="0"/>
                      <a:pt x="9" y="0"/>
                    </a:cubicBezTo>
                    <a:cubicBezTo>
                      <a:pt x="15" y="0"/>
                      <a:pt x="17" y="3"/>
                      <a:pt x="17" y="6"/>
                    </a:cubicBezTo>
                    <a:cubicBezTo>
                      <a:pt x="17" y="9"/>
                      <a:pt x="16" y="10"/>
                      <a:pt x="14" y="11"/>
                    </a:cubicBezTo>
                    <a:cubicBezTo>
                      <a:pt x="14" y="11"/>
                      <a:pt x="14" y="11"/>
                      <a:pt x="14" y="11"/>
                    </a:cubicBezTo>
                    <a:cubicBezTo>
                      <a:pt x="16" y="12"/>
                      <a:pt x="17" y="14"/>
                      <a:pt x="17" y="17"/>
                    </a:cubicBezTo>
                    <a:cubicBezTo>
                      <a:pt x="17" y="21"/>
                      <a:pt x="14" y="23"/>
                      <a:pt x="9" y="23"/>
                    </a:cubicBezTo>
                    <a:cubicBezTo>
                      <a:pt x="0" y="23"/>
                      <a:pt x="0" y="23"/>
                      <a:pt x="0" y="23"/>
                    </a:cubicBezTo>
                    <a:cubicBezTo>
                      <a:pt x="0" y="23"/>
                      <a:pt x="0" y="23"/>
                      <a:pt x="0" y="23"/>
                    </a:cubicBezTo>
                    <a:lnTo>
                      <a:pt x="0" y="0"/>
                    </a:lnTo>
                    <a:close/>
                    <a:moveTo>
                      <a:pt x="8" y="9"/>
                    </a:moveTo>
                    <a:cubicBezTo>
                      <a:pt x="10" y="9"/>
                      <a:pt x="11" y="9"/>
                      <a:pt x="11" y="7"/>
                    </a:cubicBezTo>
                    <a:cubicBezTo>
                      <a:pt x="11" y="5"/>
                      <a:pt x="10" y="5"/>
                      <a:pt x="8" y="5"/>
                    </a:cubicBezTo>
                    <a:cubicBezTo>
                      <a:pt x="6" y="5"/>
                      <a:pt x="6" y="5"/>
                      <a:pt x="6" y="5"/>
                    </a:cubicBezTo>
                    <a:cubicBezTo>
                      <a:pt x="6" y="5"/>
                      <a:pt x="6" y="5"/>
                      <a:pt x="6" y="5"/>
                    </a:cubicBezTo>
                    <a:cubicBezTo>
                      <a:pt x="6" y="9"/>
                      <a:pt x="6" y="9"/>
                      <a:pt x="6" y="9"/>
                    </a:cubicBezTo>
                    <a:cubicBezTo>
                      <a:pt x="6" y="9"/>
                      <a:pt x="6" y="9"/>
                      <a:pt x="6" y="9"/>
                    </a:cubicBezTo>
                    <a:lnTo>
                      <a:pt x="8" y="9"/>
                    </a:lnTo>
                    <a:close/>
                    <a:moveTo>
                      <a:pt x="6" y="19"/>
                    </a:moveTo>
                    <a:cubicBezTo>
                      <a:pt x="9" y="19"/>
                      <a:pt x="9" y="19"/>
                      <a:pt x="9" y="19"/>
                    </a:cubicBezTo>
                    <a:cubicBezTo>
                      <a:pt x="10" y="19"/>
                      <a:pt x="11" y="18"/>
                      <a:pt x="11" y="16"/>
                    </a:cubicBezTo>
                    <a:cubicBezTo>
                      <a:pt x="11" y="15"/>
                      <a:pt x="10" y="14"/>
                      <a:pt x="9" y="14"/>
                    </a:cubicBezTo>
                    <a:cubicBezTo>
                      <a:pt x="6" y="14"/>
                      <a:pt x="6" y="14"/>
                      <a:pt x="6" y="14"/>
                    </a:cubicBezTo>
                    <a:cubicBezTo>
                      <a:pt x="6" y="14"/>
                      <a:pt x="6" y="14"/>
                      <a:pt x="6" y="14"/>
                    </a:cubicBezTo>
                    <a:cubicBezTo>
                      <a:pt x="6" y="19"/>
                      <a:pt x="6" y="19"/>
                      <a:pt x="6" y="19"/>
                    </a:cubicBezTo>
                    <a:cubicBezTo>
                      <a:pt x="6" y="19"/>
                      <a:pt x="6" y="19"/>
                      <a:pt x="6"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33"/>
              <p:cNvSpPr>
                <a:spLocks noEditPoints="1"/>
              </p:cNvSpPr>
              <p:nvPr userDrawn="1"/>
            </p:nvSpPr>
            <p:spPr bwMode="auto">
              <a:xfrm>
                <a:off x="5759450" y="6407150"/>
                <a:ext cx="58738" cy="79375"/>
              </a:xfrm>
              <a:custGeom>
                <a:avLst/>
                <a:gdLst>
                  <a:gd name="T0" fmla="*/ 0 w 18"/>
                  <a:gd name="T1" fmla="*/ 18 h 24"/>
                  <a:gd name="T2" fmla="*/ 0 w 18"/>
                  <a:gd name="T3" fmla="*/ 12 h 24"/>
                  <a:gd name="T4" fmla="*/ 0 w 18"/>
                  <a:gd name="T5" fmla="*/ 5 h 24"/>
                  <a:gd name="T6" fmla="*/ 9 w 18"/>
                  <a:gd name="T7" fmla="*/ 0 h 24"/>
                  <a:gd name="T8" fmla="*/ 18 w 18"/>
                  <a:gd name="T9" fmla="*/ 5 h 24"/>
                  <a:gd name="T10" fmla="*/ 18 w 18"/>
                  <a:gd name="T11" fmla="*/ 12 h 24"/>
                  <a:gd name="T12" fmla="*/ 18 w 18"/>
                  <a:gd name="T13" fmla="*/ 18 h 24"/>
                  <a:gd name="T14" fmla="*/ 9 w 18"/>
                  <a:gd name="T15" fmla="*/ 24 h 24"/>
                  <a:gd name="T16" fmla="*/ 0 w 18"/>
                  <a:gd name="T17" fmla="*/ 18 h 24"/>
                  <a:gd name="T18" fmla="*/ 12 w 18"/>
                  <a:gd name="T19" fmla="*/ 16 h 24"/>
                  <a:gd name="T20" fmla="*/ 12 w 18"/>
                  <a:gd name="T21" fmla="*/ 12 h 24"/>
                  <a:gd name="T22" fmla="*/ 12 w 18"/>
                  <a:gd name="T23" fmla="*/ 7 h 24"/>
                  <a:gd name="T24" fmla="*/ 9 w 18"/>
                  <a:gd name="T25" fmla="*/ 5 h 24"/>
                  <a:gd name="T26" fmla="*/ 6 w 18"/>
                  <a:gd name="T27" fmla="*/ 7 h 24"/>
                  <a:gd name="T28" fmla="*/ 6 w 18"/>
                  <a:gd name="T29" fmla="*/ 12 h 24"/>
                  <a:gd name="T30" fmla="*/ 6 w 18"/>
                  <a:gd name="T31" fmla="*/ 16 h 24"/>
                  <a:gd name="T32" fmla="*/ 9 w 18"/>
                  <a:gd name="T33" fmla="*/ 18 h 24"/>
                  <a:gd name="T34" fmla="*/ 12 w 18"/>
                  <a:gd name="T3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4">
                    <a:moveTo>
                      <a:pt x="0" y="18"/>
                    </a:moveTo>
                    <a:cubicBezTo>
                      <a:pt x="0" y="16"/>
                      <a:pt x="0" y="15"/>
                      <a:pt x="0" y="12"/>
                    </a:cubicBezTo>
                    <a:cubicBezTo>
                      <a:pt x="0" y="9"/>
                      <a:pt x="0" y="7"/>
                      <a:pt x="0" y="5"/>
                    </a:cubicBezTo>
                    <a:cubicBezTo>
                      <a:pt x="2" y="2"/>
                      <a:pt x="5" y="0"/>
                      <a:pt x="9" y="0"/>
                    </a:cubicBezTo>
                    <a:cubicBezTo>
                      <a:pt x="13" y="0"/>
                      <a:pt x="17" y="2"/>
                      <a:pt x="18" y="5"/>
                    </a:cubicBezTo>
                    <a:cubicBezTo>
                      <a:pt x="18" y="7"/>
                      <a:pt x="18" y="9"/>
                      <a:pt x="18" y="12"/>
                    </a:cubicBezTo>
                    <a:cubicBezTo>
                      <a:pt x="18" y="15"/>
                      <a:pt x="18" y="16"/>
                      <a:pt x="18" y="18"/>
                    </a:cubicBezTo>
                    <a:cubicBezTo>
                      <a:pt x="17" y="22"/>
                      <a:pt x="13" y="24"/>
                      <a:pt x="9" y="24"/>
                    </a:cubicBezTo>
                    <a:cubicBezTo>
                      <a:pt x="5" y="24"/>
                      <a:pt x="2" y="22"/>
                      <a:pt x="0" y="18"/>
                    </a:cubicBezTo>
                    <a:close/>
                    <a:moveTo>
                      <a:pt x="12" y="16"/>
                    </a:moveTo>
                    <a:cubicBezTo>
                      <a:pt x="12" y="16"/>
                      <a:pt x="12" y="14"/>
                      <a:pt x="12" y="12"/>
                    </a:cubicBezTo>
                    <a:cubicBezTo>
                      <a:pt x="12" y="9"/>
                      <a:pt x="12" y="8"/>
                      <a:pt x="12"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34"/>
              <p:cNvSpPr>
                <a:spLocks noEditPoints="1"/>
              </p:cNvSpPr>
              <p:nvPr userDrawn="1"/>
            </p:nvSpPr>
            <p:spPr bwMode="auto">
              <a:xfrm>
                <a:off x="5849938" y="6407150"/>
                <a:ext cx="61913" cy="76200"/>
              </a:xfrm>
              <a:custGeom>
                <a:avLst/>
                <a:gdLst>
                  <a:gd name="T0" fmla="*/ 13 w 19"/>
                  <a:gd name="T1" fmla="*/ 23 h 23"/>
                  <a:gd name="T2" fmla="*/ 12 w 19"/>
                  <a:gd name="T3" fmla="*/ 23 h 23"/>
                  <a:gd name="T4" fmla="*/ 9 w 19"/>
                  <a:gd name="T5" fmla="*/ 15 h 23"/>
                  <a:gd name="T6" fmla="*/ 7 w 19"/>
                  <a:gd name="T7" fmla="*/ 15 h 23"/>
                  <a:gd name="T8" fmla="*/ 6 w 19"/>
                  <a:gd name="T9" fmla="*/ 15 h 23"/>
                  <a:gd name="T10" fmla="*/ 6 w 19"/>
                  <a:gd name="T11" fmla="*/ 23 h 23"/>
                  <a:gd name="T12" fmla="*/ 6 w 19"/>
                  <a:gd name="T13" fmla="*/ 23 h 23"/>
                  <a:gd name="T14" fmla="*/ 1 w 19"/>
                  <a:gd name="T15" fmla="*/ 23 h 23"/>
                  <a:gd name="T16" fmla="*/ 0 w 19"/>
                  <a:gd name="T17" fmla="*/ 23 h 23"/>
                  <a:gd name="T18" fmla="*/ 0 w 19"/>
                  <a:gd name="T19" fmla="*/ 0 h 23"/>
                  <a:gd name="T20" fmla="*/ 1 w 19"/>
                  <a:gd name="T21" fmla="*/ 0 h 23"/>
                  <a:gd name="T22" fmla="*/ 10 w 19"/>
                  <a:gd name="T23" fmla="*/ 0 h 23"/>
                  <a:gd name="T24" fmla="*/ 19 w 19"/>
                  <a:gd name="T25" fmla="*/ 8 h 23"/>
                  <a:gd name="T26" fmla="*/ 15 w 19"/>
                  <a:gd name="T27" fmla="*/ 14 h 23"/>
                  <a:gd name="T28" fmla="*/ 19 w 19"/>
                  <a:gd name="T29" fmla="*/ 23 h 23"/>
                  <a:gd name="T30" fmla="*/ 19 w 19"/>
                  <a:gd name="T31" fmla="*/ 23 h 23"/>
                  <a:gd name="T32" fmla="*/ 13 w 19"/>
                  <a:gd name="T33" fmla="*/ 23 h 23"/>
                  <a:gd name="T34" fmla="*/ 13 w 19"/>
                  <a:gd name="T35" fmla="*/ 8 h 23"/>
                  <a:gd name="T36" fmla="*/ 10 w 19"/>
                  <a:gd name="T37" fmla="*/ 5 h 23"/>
                  <a:gd name="T38" fmla="*/ 7 w 19"/>
                  <a:gd name="T39" fmla="*/ 5 h 23"/>
                  <a:gd name="T40" fmla="*/ 6 w 19"/>
                  <a:gd name="T41" fmla="*/ 5 h 23"/>
                  <a:gd name="T42" fmla="*/ 6 w 19"/>
                  <a:gd name="T43" fmla="*/ 10 h 23"/>
                  <a:gd name="T44" fmla="*/ 7 w 19"/>
                  <a:gd name="T45" fmla="*/ 10 h 23"/>
                  <a:gd name="T46" fmla="*/ 10 w 19"/>
                  <a:gd name="T47" fmla="*/ 10 h 23"/>
                  <a:gd name="T48" fmla="*/ 13 w 19"/>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3">
                    <a:moveTo>
                      <a:pt x="13" y="23"/>
                    </a:moveTo>
                    <a:cubicBezTo>
                      <a:pt x="13" y="23"/>
                      <a:pt x="12" y="23"/>
                      <a:pt x="12" y="23"/>
                    </a:cubicBezTo>
                    <a:cubicBezTo>
                      <a:pt x="9" y="15"/>
                      <a:pt x="9" y="15"/>
                      <a:pt x="9" y="15"/>
                    </a:cubicBezTo>
                    <a:cubicBezTo>
                      <a:pt x="7" y="15"/>
                      <a:pt x="7" y="15"/>
                      <a:pt x="7" y="15"/>
                    </a:cubicBezTo>
                    <a:cubicBezTo>
                      <a:pt x="7" y="15"/>
                      <a:pt x="6" y="15"/>
                      <a:pt x="6" y="15"/>
                    </a:cubicBezTo>
                    <a:cubicBezTo>
                      <a:pt x="6" y="23"/>
                      <a:pt x="6" y="23"/>
                      <a:pt x="6" y="23"/>
                    </a:cubicBezTo>
                    <a:cubicBezTo>
                      <a:pt x="6" y="23"/>
                      <a:pt x="6" y="23"/>
                      <a:pt x="6" y="23"/>
                    </a:cubicBezTo>
                    <a:cubicBezTo>
                      <a:pt x="1" y="23"/>
                      <a:pt x="1" y="23"/>
                      <a:pt x="1" y="23"/>
                    </a:cubicBezTo>
                    <a:cubicBezTo>
                      <a:pt x="1" y="23"/>
                      <a:pt x="0" y="23"/>
                      <a:pt x="0" y="23"/>
                    </a:cubicBezTo>
                    <a:cubicBezTo>
                      <a:pt x="0" y="0"/>
                      <a:pt x="0" y="0"/>
                      <a:pt x="0" y="0"/>
                    </a:cubicBezTo>
                    <a:cubicBezTo>
                      <a:pt x="0" y="0"/>
                      <a:pt x="1" y="0"/>
                      <a:pt x="1" y="0"/>
                    </a:cubicBezTo>
                    <a:cubicBezTo>
                      <a:pt x="10" y="0"/>
                      <a:pt x="10" y="0"/>
                      <a:pt x="10" y="0"/>
                    </a:cubicBezTo>
                    <a:cubicBezTo>
                      <a:pt x="16" y="0"/>
                      <a:pt x="19" y="3"/>
                      <a:pt x="19" y="8"/>
                    </a:cubicBezTo>
                    <a:cubicBezTo>
                      <a:pt x="19" y="10"/>
                      <a:pt x="17" y="13"/>
                      <a:pt x="15" y="14"/>
                    </a:cubicBezTo>
                    <a:cubicBezTo>
                      <a:pt x="19" y="23"/>
                      <a:pt x="19" y="23"/>
                      <a:pt x="19" y="23"/>
                    </a:cubicBezTo>
                    <a:cubicBezTo>
                      <a:pt x="19" y="23"/>
                      <a:pt x="19" y="23"/>
                      <a:pt x="19" y="23"/>
                    </a:cubicBezTo>
                    <a:lnTo>
                      <a:pt x="13" y="23"/>
                    </a:lnTo>
                    <a:close/>
                    <a:moveTo>
                      <a:pt x="13" y="8"/>
                    </a:moveTo>
                    <a:cubicBezTo>
                      <a:pt x="13" y="6"/>
                      <a:pt x="12" y="5"/>
                      <a:pt x="10" y="5"/>
                    </a:cubicBezTo>
                    <a:cubicBezTo>
                      <a:pt x="7" y="5"/>
                      <a:pt x="7" y="5"/>
                      <a:pt x="7" y="5"/>
                    </a:cubicBezTo>
                    <a:cubicBezTo>
                      <a:pt x="7" y="5"/>
                      <a:pt x="6" y="5"/>
                      <a:pt x="6" y="5"/>
                    </a:cubicBezTo>
                    <a:cubicBezTo>
                      <a:pt x="6" y="10"/>
                      <a:pt x="6" y="10"/>
                      <a:pt x="6" y="10"/>
                    </a:cubicBezTo>
                    <a:cubicBezTo>
                      <a:pt x="6" y="10"/>
                      <a:pt x="7" y="10"/>
                      <a:pt x="7" y="10"/>
                    </a:cubicBezTo>
                    <a:cubicBezTo>
                      <a:pt x="10" y="10"/>
                      <a:pt x="10" y="10"/>
                      <a:pt x="10" y="10"/>
                    </a:cubicBezTo>
                    <a:cubicBezTo>
                      <a:pt x="12" y="10"/>
                      <a:pt x="13" y="9"/>
                      <a:pt x="1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35"/>
              <p:cNvSpPr>
                <a:spLocks/>
              </p:cNvSpPr>
              <p:nvPr userDrawn="1"/>
            </p:nvSpPr>
            <p:spPr bwMode="auto">
              <a:xfrm>
                <a:off x="5942013" y="6407150"/>
                <a:ext cx="61913" cy="79375"/>
              </a:xfrm>
              <a:custGeom>
                <a:avLst/>
                <a:gdLst>
                  <a:gd name="T0" fmla="*/ 0 w 19"/>
                  <a:gd name="T1" fmla="*/ 12 h 24"/>
                  <a:gd name="T2" fmla="*/ 1 w 19"/>
                  <a:gd name="T3" fmla="*/ 5 h 24"/>
                  <a:gd name="T4" fmla="*/ 9 w 19"/>
                  <a:gd name="T5" fmla="*/ 0 h 24"/>
                  <a:gd name="T6" fmla="*/ 18 w 19"/>
                  <a:gd name="T7" fmla="*/ 5 h 24"/>
                  <a:gd name="T8" fmla="*/ 18 w 19"/>
                  <a:gd name="T9" fmla="*/ 5 h 24"/>
                  <a:gd name="T10" fmla="*/ 13 w 19"/>
                  <a:gd name="T11" fmla="*/ 7 h 24"/>
                  <a:gd name="T12" fmla="*/ 13 w 19"/>
                  <a:gd name="T13" fmla="*/ 7 h 24"/>
                  <a:gd name="T14" fmla="*/ 9 w 19"/>
                  <a:gd name="T15" fmla="*/ 5 h 24"/>
                  <a:gd name="T16" fmla="*/ 6 w 19"/>
                  <a:gd name="T17" fmla="*/ 7 h 24"/>
                  <a:gd name="T18" fmla="*/ 6 w 19"/>
                  <a:gd name="T19" fmla="*/ 12 h 24"/>
                  <a:gd name="T20" fmla="*/ 6 w 19"/>
                  <a:gd name="T21" fmla="*/ 16 h 24"/>
                  <a:gd name="T22" fmla="*/ 9 w 19"/>
                  <a:gd name="T23" fmla="*/ 18 h 24"/>
                  <a:gd name="T24" fmla="*/ 13 w 19"/>
                  <a:gd name="T25" fmla="*/ 17 h 24"/>
                  <a:gd name="T26" fmla="*/ 13 w 19"/>
                  <a:gd name="T27" fmla="*/ 15 h 24"/>
                  <a:gd name="T28" fmla="*/ 13 w 19"/>
                  <a:gd name="T29" fmla="*/ 15 h 24"/>
                  <a:gd name="T30" fmla="*/ 10 w 19"/>
                  <a:gd name="T31" fmla="*/ 15 h 24"/>
                  <a:gd name="T32" fmla="*/ 10 w 19"/>
                  <a:gd name="T33" fmla="*/ 14 h 24"/>
                  <a:gd name="T34" fmla="*/ 10 w 19"/>
                  <a:gd name="T35" fmla="*/ 11 h 24"/>
                  <a:gd name="T36" fmla="*/ 10 w 19"/>
                  <a:gd name="T37" fmla="*/ 10 h 24"/>
                  <a:gd name="T38" fmla="*/ 18 w 19"/>
                  <a:gd name="T39" fmla="*/ 10 h 24"/>
                  <a:gd name="T40" fmla="*/ 19 w 19"/>
                  <a:gd name="T41" fmla="*/ 11 h 24"/>
                  <a:gd name="T42" fmla="*/ 19 w 19"/>
                  <a:gd name="T43" fmla="*/ 12 h 24"/>
                  <a:gd name="T44" fmla="*/ 18 w 19"/>
                  <a:gd name="T45" fmla="*/ 18 h 24"/>
                  <a:gd name="T46" fmla="*/ 9 w 19"/>
                  <a:gd name="T47" fmla="*/ 24 h 24"/>
                  <a:gd name="T48" fmla="*/ 1 w 19"/>
                  <a:gd name="T49" fmla="*/ 18 h 24"/>
                  <a:gd name="T50" fmla="*/ 0 w 19"/>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4">
                    <a:moveTo>
                      <a:pt x="0" y="12"/>
                    </a:moveTo>
                    <a:cubicBezTo>
                      <a:pt x="0" y="9"/>
                      <a:pt x="0" y="7"/>
                      <a:pt x="1" y="5"/>
                    </a:cubicBezTo>
                    <a:cubicBezTo>
                      <a:pt x="2" y="2"/>
                      <a:pt x="5" y="0"/>
                      <a:pt x="9" y="0"/>
                    </a:cubicBezTo>
                    <a:cubicBezTo>
                      <a:pt x="14" y="0"/>
                      <a:pt x="16" y="2"/>
                      <a:pt x="18" y="5"/>
                    </a:cubicBezTo>
                    <a:cubicBezTo>
                      <a:pt x="18" y="5"/>
                      <a:pt x="18" y="5"/>
                      <a:pt x="18" y="5"/>
                    </a:cubicBezTo>
                    <a:cubicBezTo>
                      <a:pt x="13" y="7"/>
                      <a:pt x="13" y="7"/>
                      <a:pt x="13" y="7"/>
                    </a:cubicBezTo>
                    <a:cubicBezTo>
                      <a:pt x="13" y="7"/>
                      <a:pt x="13" y="7"/>
                      <a:pt x="13"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3" y="17"/>
                    </a:cubicBezTo>
                    <a:cubicBezTo>
                      <a:pt x="13" y="16"/>
                      <a:pt x="13" y="16"/>
                      <a:pt x="13" y="15"/>
                    </a:cubicBezTo>
                    <a:cubicBezTo>
                      <a:pt x="13" y="15"/>
                      <a:pt x="13" y="15"/>
                      <a:pt x="13" y="15"/>
                    </a:cubicBezTo>
                    <a:cubicBezTo>
                      <a:pt x="10" y="15"/>
                      <a:pt x="10" y="15"/>
                      <a:pt x="10" y="15"/>
                    </a:cubicBezTo>
                    <a:cubicBezTo>
                      <a:pt x="10" y="15"/>
                      <a:pt x="10" y="15"/>
                      <a:pt x="10" y="14"/>
                    </a:cubicBezTo>
                    <a:cubicBezTo>
                      <a:pt x="10" y="11"/>
                      <a:pt x="10" y="11"/>
                      <a:pt x="10" y="11"/>
                    </a:cubicBezTo>
                    <a:cubicBezTo>
                      <a:pt x="10" y="10"/>
                      <a:pt x="10" y="10"/>
                      <a:pt x="10" y="10"/>
                    </a:cubicBezTo>
                    <a:cubicBezTo>
                      <a:pt x="18" y="10"/>
                      <a:pt x="18" y="10"/>
                      <a:pt x="18" y="10"/>
                    </a:cubicBezTo>
                    <a:cubicBezTo>
                      <a:pt x="18" y="10"/>
                      <a:pt x="19" y="10"/>
                      <a:pt x="19" y="11"/>
                    </a:cubicBezTo>
                    <a:cubicBezTo>
                      <a:pt x="19" y="12"/>
                      <a:pt x="19" y="12"/>
                      <a:pt x="19" y="12"/>
                    </a:cubicBezTo>
                    <a:cubicBezTo>
                      <a:pt x="19" y="15"/>
                      <a:pt x="18" y="16"/>
                      <a:pt x="18" y="18"/>
                    </a:cubicBezTo>
                    <a:cubicBezTo>
                      <a:pt x="17" y="22"/>
                      <a:pt x="14" y="24"/>
                      <a:pt x="9" y="24"/>
                    </a:cubicBezTo>
                    <a:cubicBezTo>
                      <a:pt x="5" y="24"/>
                      <a:pt x="2" y="22"/>
                      <a:pt x="1" y="18"/>
                    </a:cubicBezTo>
                    <a:cubicBezTo>
                      <a:pt x="0" y="16"/>
                      <a:pt x="0" y="15"/>
                      <a:pt x="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36"/>
              <p:cNvSpPr>
                <a:spLocks/>
              </p:cNvSpPr>
              <p:nvPr userDrawn="1"/>
            </p:nvSpPr>
            <p:spPr bwMode="auto">
              <a:xfrm>
                <a:off x="6081713" y="6407150"/>
                <a:ext cx="61913" cy="79375"/>
              </a:xfrm>
              <a:custGeom>
                <a:avLst/>
                <a:gdLst>
                  <a:gd name="T0" fmla="*/ 0 w 19"/>
                  <a:gd name="T1" fmla="*/ 14 h 24"/>
                  <a:gd name="T2" fmla="*/ 0 w 19"/>
                  <a:gd name="T3" fmla="*/ 0 h 24"/>
                  <a:gd name="T4" fmla="*/ 1 w 19"/>
                  <a:gd name="T5" fmla="*/ 0 h 24"/>
                  <a:gd name="T6" fmla="*/ 6 w 19"/>
                  <a:gd name="T7" fmla="*/ 0 h 24"/>
                  <a:gd name="T8" fmla="*/ 6 w 19"/>
                  <a:gd name="T9" fmla="*/ 0 h 24"/>
                  <a:gd name="T10" fmla="*/ 6 w 19"/>
                  <a:gd name="T11" fmla="*/ 15 h 24"/>
                  <a:gd name="T12" fmla="*/ 10 w 19"/>
                  <a:gd name="T13" fmla="*/ 18 h 24"/>
                  <a:gd name="T14" fmla="*/ 13 w 19"/>
                  <a:gd name="T15" fmla="*/ 15 h 24"/>
                  <a:gd name="T16" fmla="*/ 13 w 19"/>
                  <a:gd name="T17" fmla="*/ 0 h 24"/>
                  <a:gd name="T18" fmla="*/ 13 w 19"/>
                  <a:gd name="T19" fmla="*/ 0 h 24"/>
                  <a:gd name="T20" fmla="*/ 19 w 19"/>
                  <a:gd name="T21" fmla="*/ 0 h 24"/>
                  <a:gd name="T22" fmla="*/ 19 w 19"/>
                  <a:gd name="T23" fmla="*/ 0 h 24"/>
                  <a:gd name="T24" fmla="*/ 19 w 19"/>
                  <a:gd name="T25" fmla="*/ 14 h 24"/>
                  <a:gd name="T26" fmla="*/ 10 w 19"/>
                  <a:gd name="T27" fmla="*/ 24 h 24"/>
                  <a:gd name="T28" fmla="*/ 0 w 19"/>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4">
                    <a:moveTo>
                      <a:pt x="0" y="14"/>
                    </a:moveTo>
                    <a:cubicBezTo>
                      <a:pt x="0" y="0"/>
                      <a:pt x="0" y="0"/>
                      <a:pt x="0" y="0"/>
                    </a:cubicBezTo>
                    <a:cubicBezTo>
                      <a:pt x="0" y="0"/>
                      <a:pt x="1" y="0"/>
                      <a:pt x="1" y="0"/>
                    </a:cubicBezTo>
                    <a:cubicBezTo>
                      <a:pt x="6" y="0"/>
                      <a:pt x="6" y="0"/>
                      <a:pt x="6" y="0"/>
                    </a:cubicBezTo>
                    <a:cubicBezTo>
                      <a:pt x="6" y="0"/>
                      <a:pt x="6" y="0"/>
                      <a:pt x="6" y="0"/>
                    </a:cubicBezTo>
                    <a:cubicBezTo>
                      <a:pt x="6" y="15"/>
                      <a:pt x="6" y="15"/>
                      <a:pt x="6" y="15"/>
                    </a:cubicBezTo>
                    <a:cubicBezTo>
                      <a:pt x="6" y="17"/>
                      <a:pt x="8" y="18"/>
                      <a:pt x="10" y="18"/>
                    </a:cubicBezTo>
                    <a:cubicBezTo>
                      <a:pt x="12" y="18"/>
                      <a:pt x="13" y="17"/>
                      <a:pt x="13" y="15"/>
                    </a:cubicBezTo>
                    <a:cubicBezTo>
                      <a:pt x="13" y="0"/>
                      <a:pt x="13" y="0"/>
                      <a:pt x="13" y="0"/>
                    </a:cubicBezTo>
                    <a:cubicBezTo>
                      <a:pt x="13" y="0"/>
                      <a:pt x="13" y="0"/>
                      <a:pt x="13" y="0"/>
                    </a:cubicBezTo>
                    <a:cubicBezTo>
                      <a:pt x="19" y="0"/>
                      <a:pt x="19" y="0"/>
                      <a:pt x="19" y="0"/>
                    </a:cubicBezTo>
                    <a:cubicBezTo>
                      <a:pt x="19" y="0"/>
                      <a:pt x="19" y="0"/>
                      <a:pt x="19" y="0"/>
                    </a:cubicBezTo>
                    <a:cubicBezTo>
                      <a:pt x="19" y="14"/>
                      <a:pt x="19" y="14"/>
                      <a:pt x="19" y="14"/>
                    </a:cubicBezTo>
                    <a:cubicBezTo>
                      <a:pt x="19" y="20"/>
                      <a:pt x="15" y="24"/>
                      <a:pt x="10" y="24"/>
                    </a:cubicBezTo>
                    <a:cubicBezTo>
                      <a:pt x="4" y="24"/>
                      <a:pt x="0" y="20"/>
                      <a:pt x="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37"/>
              <p:cNvSpPr>
                <a:spLocks/>
              </p:cNvSpPr>
              <p:nvPr userDrawn="1"/>
            </p:nvSpPr>
            <p:spPr bwMode="auto">
              <a:xfrm>
                <a:off x="6175375" y="6407150"/>
                <a:ext cx="61913" cy="76200"/>
              </a:xfrm>
              <a:custGeom>
                <a:avLst/>
                <a:gdLst>
                  <a:gd name="T0" fmla="*/ 0 w 19"/>
                  <a:gd name="T1" fmla="*/ 0 h 23"/>
                  <a:gd name="T2" fmla="*/ 1 w 19"/>
                  <a:gd name="T3" fmla="*/ 0 h 23"/>
                  <a:gd name="T4" fmla="*/ 6 w 19"/>
                  <a:gd name="T5" fmla="*/ 0 h 23"/>
                  <a:gd name="T6" fmla="*/ 6 w 19"/>
                  <a:gd name="T7" fmla="*/ 0 h 23"/>
                  <a:gd name="T8" fmla="*/ 13 w 19"/>
                  <a:gd name="T9" fmla="*/ 14 h 23"/>
                  <a:gd name="T10" fmla="*/ 13 w 19"/>
                  <a:gd name="T11" fmla="*/ 14 h 23"/>
                  <a:gd name="T12" fmla="*/ 13 w 19"/>
                  <a:gd name="T13" fmla="*/ 0 h 23"/>
                  <a:gd name="T14" fmla="*/ 14 w 19"/>
                  <a:gd name="T15" fmla="*/ 0 h 23"/>
                  <a:gd name="T16" fmla="*/ 18 w 19"/>
                  <a:gd name="T17" fmla="*/ 0 h 23"/>
                  <a:gd name="T18" fmla="*/ 19 w 19"/>
                  <a:gd name="T19" fmla="*/ 0 h 23"/>
                  <a:gd name="T20" fmla="*/ 19 w 19"/>
                  <a:gd name="T21" fmla="*/ 23 h 23"/>
                  <a:gd name="T22" fmla="*/ 18 w 19"/>
                  <a:gd name="T23" fmla="*/ 23 h 23"/>
                  <a:gd name="T24" fmla="*/ 13 w 19"/>
                  <a:gd name="T25" fmla="*/ 23 h 23"/>
                  <a:gd name="T26" fmla="*/ 13 w 19"/>
                  <a:gd name="T27" fmla="*/ 23 h 23"/>
                  <a:gd name="T28" fmla="*/ 6 w 19"/>
                  <a:gd name="T29" fmla="*/ 10 h 23"/>
                  <a:gd name="T30" fmla="*/ 6 w 19"/>
                  <a:gd name="T31" fmla="*/ 10 h 23"/>
                  <a:gd name="T32" fmla="*/ 6 w 19"/>
                  <a:gd name="T33" fmla="*/ 23 h 23"/>
                  <a:gd name="T34" fmla="*/ 5 w 19"/>
                  <a:gd name="T35" fmla="*/ 23 h 23"/>
                  <a:gd name="T36" fmla="*/ 1 w 19"/>
                  <a:gd name="T37" fmla="*/ 23 h 23"/>
                  <a:gd name="T38" fmla="*/ 0 w 19"/>
                  <a:gd name="T39" fmla="*/ 23 h 23"/>
                  <a:gd name="T40" fmla="*/ 0 w 19"/>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3">
                    <a:moveTo>
                      <a:pt x="0" y="0"/>
                    </a:moveTo>
                    <a:cubicBezTo>
                      <a:pt x="0" y="0"/>
                      <a:pt x="0" y="0"/>
                      <a:pt x="1" y="0"/>
                    </a:cubicBezTo>
                    <a:cubicBezTo>
                      <a:pt x="6" y="0"/>
                      <a:pt x="6" y="0"/>
                      <a:pt x="6" y="0"/>
                    </a:cubicBezTo>
                    <a:cubicBezTo>
                      <a:pt x="6" y="0"/>
                      <a:pt x="6" y="0"/>
                      <a:pt x="6" y="0"/>
                    </a:cubicBezTo>
                    <a:cubicBezTo>
                      <a:pt x="13" y="14"/>
                      <a:pt x="13" y="14"/>
                      <a:pt x="13" y="14"/>
                    </a:cubicBezTo>
                    <a:cubicBezTo>
                      <a:pt x="13" y="14"/>
                      <a:pt x="13" y="14"/>
                      <a:pt x="13" y="14"/>
                    </a:cubicBezTo>
                    <a:cubicBezTo>
                      <a:pt x="13" y="0"/>
                      <a:pt x="13" y="0"/>
                      <a:pt x="13" y="0"/>
                    </a:cubicBezTo>
                    <a:cubicBezTo>
                      <a:pt x="13" y="0"/>
                      <a:pt x="13" y="0"/>
                      <a:pt x="14" y="0"/>
                    </a:cubicBezTo>
                    <a:cubicBezTo>
                      <a:pt x="18" y="0"/>
                      <a:pt x="18" y="0"/>
                      <a:pt x="18" y="0"/>
                    </a:cubicBezTo>
                    <a:cubicBezTo>
                      <a:pt x="19" y="0"/>
                      <a:pt x="19" y="0"/>
                      <a:pt x="19" y="0"/>
                    </a:cubicBezTo>
                    <a:cubicBezTo>
                      <a:pt x="19" y="23"/>
                      <a:pt x="19" y="23"/>
                      <a:pt x="19" y="23"/>
                    </a:cubicBezTo>
                    <a:cubicBezTo>
                      <a:pt x="19" y="23"/>
                      <a:pt x="19" y="23"/>
                      <a:pt x="18" y="23"/>
                    </a:cubicBezTo>
                    <a:cubicBezTo>
                      <a:pt x="13" y="23"/>
                      <a:pt x="13" y="23"/>
                      <a:pt x="13" y="23"/>
                    </a:cubicBezTo>
                    <a:cubicBezTo>
                      <a:pt x="13" y="23"/>
                      <a:pt x="13" y="23"/>
                      <a:pt x="13" y="23"/>
                    </a:cubicBezTo>
                    <a:cubicBezTo>
                      <a:pt x="6" y="10"/>
                      <a:pt x="6" y="10"/>
                      <a:pt x="6" y="10"/>
                    </a:cubicBezTo>
                    <a:cubicBezTo>
                      <a:pt x="6" y="10"/>
                      <a:pt x="6" y="10"/>
                      <a:pt x="6" y="10"/>
                    </a:cubicBezTo>
                    <a:cubicBezTo>
                      <a:pt x="6" y="23"/>
                      <a:pt x="6" y="23"/>
                      <a:pt x="6" y="23"/>
                    </a:cubicBezTo>
                    <a:cubicBezTo>
                      <a:pt x="6" y="23"/>
                      <a:pt x="6" y="23"/>
                      <a:pt x="5"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38"/>
              <p:cNvSpPr>
                <a:spLocks/>
              </p:cNvSpPr>
              <p:nvPr userDrawn="1"/>
            </p:nvSpPr>
            <p:spPr bwMode="auto">
              <a:xfrm>
                <a:off x="6270625"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39"/>
              <p:cNvSpPr>
                <a:spLocks/>
              </p:cNvSpPr>
              <p:nvPr userDrawn="1"/>
            </p:nvSpPr>
            <p:spPr bwMode="auto">
              <a:xfrm>
                <a:off x="6319838" y="6407150"/>
                <a:ext cx="68263" cy="76200"/>
              </a:xfrm>
              <a:custGeom>
                <a:avLst/>
                <a:gdLst>
                  <a:gd name="T0" fmla="*/ 8 w 21"/>
                  <a:gd name="T1" fmla="*/ 23 h 23"/>
                  <a:gd name="T2" fmla="*/ 8 w 21"/>
                  <a:gd name="T3" fmla="*/ 23 h 23"/>
                  <a:gd name="T4" fmla="*/ 0 w 21"/>
                  <a:gd name="T5" fmla="*/ 1 h 23"/>
                  <a:gd name="T6" fmla="*/ 1 w 21"/>
                  <a:gd name="T7" fmla="*/ 0 h 23"/>
                  <a:gd name="T8" fmla="*/ 6 w 21"/>
                  <a:gd name="T9" fmla="*/ 0 h 23"/>
                  <a:gd name="T10" fmla="*/ 7 w 21"/>
                  <a:gd name="T11" fmla="*/ 0 h 23"/>
                  <a:gd name="T12" fmla="*/ 11 w 21"/>
                  <a:gd name="T13" fmla="*/ 14 h 23"/>
                  <a:gd name="T14" fmla="*/ 11 w 21"/>
                  <a:gd name="T15" fmla="*/ 14 h 23"/>
                  <a:gd name="T16" fmla="*/ 15 w 21"/>
                  <a:gd name="T17" fmla="*/ 0 h 23"/>
                  <a:gd name="T18" fmla="*/ 15 w 21"/>
                  <a:gd name="T19" fmla="*/ 0 h 23"/>
                  <a:gd name="T20" fmla="*/ 21 w 21"/>
                  <a:gd name="T21" fmla="*/ 0 h 23"/>
                  <a:gd name="T22" fmla="*/ 21 w 21"/>
                  <a:gd name="T23" fmla="*/ 1 h 23"/>
                  <a:gd name="T24" fmla="*/ 14 w 21"/>
                  <a:gd name="T25" fmla="*/ 23 h 23"/>
                  <a:gd name="T26" fmla="*/ 13 w 21"/>
                  <a:gd name="T27" fmla="*/ 23 h 23"/>
                  <a:gd name="T28" fmla="*/ 8 w 21"/>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3">
                    <a:moveTo>
                      <a:pt x="8" y="23"/>
                    </a:moveTo>
                    <a:cubicBezTo>
                      <a:pt x="8" y="23"/>
                      <a:pt x="8" y="23"/>
                      <a:pt x="8" y="23"/>
                    </a:cubicBezTo>
                    <a:cubicBezTo>
                      <a:pt x="0" y="1"/>
                      <a:pt x="0" y="1"/>
                      <a:pt x="0" y="1"/>
                    </a:cubicBezTo>
                    <a:cubicBezTo>
                      <a:pt x="0" y="0"/>
                      <a:pt x="0" y="0"/>
                      <a:pt x="1" y="0"/>
                    </a:cubicBezTo>
                    <a:cubicBezTo>
                      <a:pt x="6" y="0"/>
                      <a:pt x="6" y="0"/>
                      <a:pt x="6" y="0"/>
                    </a:cubicBezTo>
                    <a:cubicBezTo>
                      <a:pt x="6" y="0"/>
                      <a:pt x="7" y="0"/>
                      <a:pt x="7" y="0"/>
                    </a:cubicBezTo>
                    <a:cubicBezTo>
                      <a:pt x="11" y="14"/>
                      <a:pt x="11" y="14"/>
                      <a:pt x="11" y="14"/>
                    </a:cubicBezTo>
                    <a:cubicBezTo>
                      <a:pt x="11" y="14"/>
                      <a:pt x="11" y="14"/>
                      <a:pt x="11" y="14"/>
                    </a:cubicBezTo>
                    <a:cubicBezTo>
                      <a:pt x="15" y="0"/>
                      <a:pt x="15" y="0"/>
                      <a:pt x="15" y="0"/>
                    </a:cubicBezTo>
                    <a:cubicBezTo>
                      <a:pt x="15" y="0"/>
                      <a:pt x="15" y="0"/>
                      <a:pt x="15" y="0"/>
                    </a:cubicBezTo>
                    <a:cubicBezTo>
                      <a:pt x="21" y="0"/>
                      <a:pt x="21" y="0"/>
                      <a:pt x="21" y="0"/>
                    </a:cubicBezTo>
                    <a:cubicBezTo>
                      <a:pt x="21" y="0"/>
                      <a:pt x="21" y="0"/>
                      <a:pt x="21" y="1"/>
                    </a:cubicBezTo>
                    <a:cubicBezTo>
                      <a:pt x="14" y="23"/>
                      <a:pt x="14" y="23"/>
                      <a:pt x="14" y="23"/>
                    </a:cubicBezTo>
                    <a:cubicBezTo>
                      <a:pt x="14" y="23"/>
                      <a:pt x="13" y="23"/>
                      <a:pt x="13" y="23"/>
                    </a:cubicBezTo>
                    <a:lnTo>
                      <a:pt x="8"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40"/>
              <p:cNvSpPr>
                <a:spLocks/>
              </p:cNvSpPr>
              <p:nvPr userDrawn="1"/>
            </p:nvSpPr>
            <p:spPr bwMode="auto">
              <a:xfrm>
                <a:off x="6416675" y="6407150"/>
                <a:ext cx="52388" cy="76200"/>
              </a:xfrm>
              <a:custGeom>
                <a:avLst/>
                <a:gdLst>
                  <a:gd name="T0" fmla="*/ 0 w 16"/>
                  <a:gd name="T1" fmla="*/ 0 h 23"/>
                  <a:gd name="T2" fmla="*/ 0 w 16"/>
                  <a:gd name="T3" fmla="*/ 0 h 23"/>
                  <a:gd name="T4" fmla="*/ 16 w 16"/>
                  <a:gd name="T5" fmla="*/ 0 h 23"/>
                  <a:gd name="T6" fmla="*/ 16 w 16"/>
                  <a:gd name="T7" fmla="*/ 0 h 23"/>
                  <a:gd name="T8" fmla="*/ 16 w 16"/>
                  <a:gd name="T9" fmla="*/ 5 h 23"/>
                  <a:gd name="T10" fmla="*/ 16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6 w 16"/>
                  <a:gd name="T37" fmla="*/ 18 h 23"/>
                  <a:gd name="T38" fmla="*/ 16 w 16"/>
                  <a:gd name="T39" fmla="*/ 19 h 23"/>
                  <a:gd name="T40" fmla="*/ 16 w 16"/>
                  <a:gd name="T41" fmla="*/ 23 h 23"/>
                  <a:gd name="T42" fmla="*/ 16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6" y="0"/>
                      <a:pt x="16" y="0"/>
                      <a:pt x="16" y="0"/>
                    </a:cubicBezTo>
                    <a:cubicBezTo>
                      <a:pt x="16" y="0"/>
                      <a:pt x="16" y="0"/>
                      <a:pt x="16" y="0"/>
                    </a:cubicBezTo>
                    <a:cubicBezTo>
                      <a:pt x="16" y="5"/>
                      <a:pt x="16" y="5"/>
                      <a:pt x="16" y="5"/>
                    </a:cubicBezTo>
                    <a:cubicBezTo>
                      <a:pt x="16" y="5"/>
                      <a:pt x="16" y="5"/>
                      <a:pt x="16"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6" y="18"/>
                      <a:pt x="16" y="18"/>
                      <a:pt x="16" y="18"/>
                    </a:cubicBezTo>
                    <a:cubicBezTo>
                      <a:pt x="16" y="18"/>
                      <a:pt x="16" y="18"/>
                      <a:pt x="16" y="19"/>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41"/>
              <p:cNvSpPr>
                <a:spLocks noEditPoints="1"/>
              </p:cNvSpPr>
              <p:nvPr userDrawn="1"/>
            </p:nvSpPr>
            <p:spPr bwMode="auto">
              <a:xfrm>
                <a:off x="6502400" y="6407150"/>
                <a:ext cx="58738" cy="76200"/>
              </a:xfrm>
              <a:custGeom>
                <a:avLst/>
                <a:gdLst>
                  <a:gd name="T0" fmla="*/ 12 w 18"/>
                  <a:gd name="T1" fmla="*/ 23 h 23"/>
                  <a:gd name="T2" fmla="*/ 12 w 18"/>
                  <a:gd name="T3" fmla="*/ 23 h 23"/>
                  <a:gd name="T4" fmla="*/ 8 w 18"/>
                  <a:gd name="T5" fmla="*/ 15 h 23"/>
                  <a:gd name="T6" fmla="*/ 6 w 18"/>
                  <a:gd name="T7" fmla="*/ 15 h 23"/>
                  <a:gd name="T8" fmla="*/ 6 w 18"/>
                  <a:gd name="T9" fmla="*/ 15 h 23"/>
                  <a:gd name="T10" fmla="*/ 6 w 18"/>
                  <a:gd name="T11" fmla="*/ 23 h 23"/>
                  <a:gd name="T12" fmla="*/ 5 w 18"/>
                  <a:gd name="T13" fmla="*/ 23 h 23"/>
                  <a:gd name="T14" fmla="*/ 0 w 18"/>
                  <a:gd name="T15" fmla="*/ 23 h 23"/>
                  <a:gd name="T16" fmla="*/ 0 w 18"/>
                  <a:gd name="T17" fmla="*/ 23 h 23"/>
                  <a:gd name="T18" fmla="*/ 0 w 18"/>
                  <a:gd name="T19" fmla="*/ 0 h 23"/>
                  <a:gd name="T20" fmla="*/ 0 w 18"/>
                  <a:gd name="T21" fmla="*/ 0 h 23"/>
                  <a:gd name="T22" fmla="*/ 10 w 18"/>
                  <a:gd name="T23" fmla="*/ 0 h 23"/>
                  <a:gd name="T24" fmla="*/ 18 w 18"/>
                  <a:gd name="T25" fmla="*/ 8 h 23"/>
                  <a:gd name="T26" fmla="*/ 14 w 18"/>
                  <a:gd name="T27" fmla="*/ 14 h 23"/>
                  <a:gd name="T28" fmla="*/ 18 w 18"/>
                  <a:gd name="T29" fmla="*/ 23 h 23"/>
                  <a:gd name="T30" fmla="*/ 18 w 18"/>
                  <a:gd name="T31" fmla="*/ 23 h 23"/>
                  <a:gd name="T32" fmla="*/ 12 w 18"/>
                  <a:gd name="T33" fmla="*/ 23 h 23"/>
                  <a:gd name="T34" fmla="*/ 12 w 18"/>
                  <a:gd name="T35" fmla="*/ 8 h 23"/>
                  <a:gd name="T36" fmla="*/ 9 w 18"/>
                  <a:gd name="T37" fmla="*/ 5 h 23"/>
                  <a:gd name="T38" fmla="*/ 6 w 18"/>
                  <a:gd name="T39" fmla="*/ 5 h 23"/>
                  <a:gd name="T40" fmla="*/ 6 w 18"/>
                  <a:gd name="T41" fmla="*/ 5 h 23"/>
                  <a:gd name="T42" fmla="*/ 6 w 18"/>
                  <a:gd name="T43" fmla="*/ 10 h 23"/>
                  <a:gd name="T44" fmla="*/ 6 w 18"/>
                  <a:gd name="T45" fmla="*/ 10 h 23"/>
                  <a:gd name="T46" fmla="*/ 9 w 18"/>
                  <a:gd name="T47" fmla="*/ 10 h 23"/>
                  <a:gd name="T48" fmla="*/ 12 w 18"/>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3">
                    <a:moveTo>
                      <a:pt x="12" y="23"/>
                    </a:moveTo>
                    <a:cubicBezTo>
                      <a:pt x="12" y="23"/>
                      <a:pt x="12" y="23"/>
                      <a:pt x="12" y="23"/>
                    </a:cubicBezTo>
                    <a:cubicBezTo>
                      <a:pt x="8" y="15"/>
                      <a:pt x="8" y="15"/>
                      <a:pt x="8" y="15"/>
                    </a:cubicBezTo>
                    <a:cubicBezTo>
                      <a:pt x="6" y="15"/>
                      <a:pt x="6" y="15"/>
                      <a:pt x="6" y="15"/>
                    </a:cubicBezTo>
                    <a:cubicBezTo>
                      <a:pt x="6" y="15"/>
                      <a:pt x="6" y="15"/>
                      <a:pt x="6" y="15"/>
                    </a:cubicBezTo>
                    <a:cubicBezTo>
                      <a:pt x="6" y="23"/>
                      <a:pt x="6" y="23"/>
                      <a:pt x="6" y="23"/>
                    </a:cubicBezTo>
                    <a:cubicBezTo>
                      <a:pt x="6" y="23"/>
                      <a:pt x="6" y="23"/>
                      <a:pt x="5" y="23"/>
                    </a:cubicBezTo>
                    <a:cubicBezTo>
                      <a:pt x="0" y="23"/>
                      <a:pt x="0" y="23"/>
                      <a:pt x="0" y="23"/>
                    </a:cubicBezTo>
                    <a:cubicBezTo>
                      <a:pt x="0" y="23"/>
                      <a:pt x="0" y="23"/>
                      <a:pt x="0" y="23"/>
                    </a:cubicBezTo>
                    <a:cubicBezTo>
                      <a:pt x="0" y="0"/>
                      <a:pt x="0" y="0"/>
                      <a:pt x="0" y="0"/>
                    </a:cubicBezTo>
                    <a:cubicBezTo>
                      <a:pt x="0" y="0"/>
                      <a:pt x="0" y="0"/>
                      <a:pt x="0" y="0"/>
                    </a:cubicBezTo>
                    <a:cubicBezTo>
                      <a:pt x="10" y="0"/>
                      <a:pt x="10" y="0"/>
                      <a:pt x="10" y="0"/>
                    </a:cubicBezTo>
                    <a:cubicBezTo>
                      <a:pt x="15" y="0"/>
                      <a:pt x="18" y="3"/>
                      <a:pt x="18" y="8"/>
                    </a:cubicBezTo>
                    <a:cubicBezTo>
                      <a:pt x="18" y="10"/>
                      <a:pt x="16" y="13"/>
                      <a:pt x="14" y="14"/>
                    </a:cubicBezTo>
                    <a:cubicBezTo>
                      <a:pt x="18" y="23"/>
                      <a:pt x="18" y="23"/>
                      <a:pt x="18" y="23"/>
                    </a:cubicBezTo>
                    <a:cubicBezTo>
                      <a:pt x="18" y="23"/>
                      <a:pt x="18" y="23"/>
                      <a:pt x="18" y="23"/>
                    </a:cubicBezTo>
                    <a:lnTo>
                      <a:pt x="12" y="23"/>
                    </a:lnTo>
                    <a:close/>
                    <a:moveTo>
                      <a:pt x="12" y="8"/>
                    </a:moveTo>
                    <a:cubicBezTo>
                      <a:pt x="12" y="6"/>
                      <a:pt x="11" y="5"/>
                      <a:pt x="9" y="5"/>
                    </a:cubicBezTo>
                    <a:cubicBezTo>
                      <a:pt x="6" y="5"/>
                      <a:pt x="6" y="5"/>
                      <a:pt x="6" y="5"/>
                    </a:cubicBezTo>
                    <a:cubicBezTo>
                      <a:pt x="6" y="5"/>
                      <a:pt x="6" y="5"/>
                      <a:pt x="6" y="5"/>
                    </a:cubicBezTo>
                    <a:cubicBezTo>
                      <a:pt x="6" y="10"/>
                      <a:pt x="6" y="10"/>
                      <a:pt x="6" y="10"/>
                    </a:cubicBezTo>
                    <a:cubicBezTo>
                      <a:pt x="6" y="10"/>
                      <a:pt x="6" y="10"/>
                      <a:pt x="6" y="10"/>
                    </a:cubicBezTo>
                    <a:cubicBezTo>
                      <a:pt x="9" y="10"/>
                      <a:pt x="9" y="10"/>
                      <a:pt x="9" y="10"/>
                    </a:cubicBezTo>
                    <a:cubicBezTo>
                      <a:pt x="11" y="10"/>
                      <a:pt x="12" y="9"/>
                      <a:pt x="1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0" name="Freeform 42"/>
              <p:cNvSpPr>
                <a:spLocks/>
              </p:cNvSpPr>
              <p:nvPr userDrawn="1"/>
            </p:nvSpPr>
            <p:spPr bwMode="auto">
              <a:xfrm>
                <a:off x="6589713" y="6407150"/>
                <a:ext cx="61913" cy="79375"/>
              </a:xfrm>
              <a:custGeom>
                <a:avLst/>
                <a:gdLst>
                  <a:gd name="T0" fmla="*/ 0 w 19"/>
                  <a:gd name="T1" fmla="*/ 20 h 24"/>
                  <a:gd name="T2" fmla="*/ 0 w 19"/>
                  <a:gd name="T3" fmla="*/ 20 h 24"/>
                  <a:gd name="T4" fmla="*/ 3 w 19"/>
                  <a:gd name="T5" fmla="*/ 16 h 24"/>
                  <a:gd name="T6" fmla="*/ 3 w 19"/>
                  <a:gd name="T7" fmla="*/ 16 h 24"/>
                  <a:gd name="T8" fmla="*/ 9 w 19"/>
                  <a:gd name="T9" fmla="*/ 19 h 24"/>
                  <a:gd name="T10" fmla="*/ 13 w 19"/>
                  <a:gd name="T11" fmla="*/ 16 h 24"/>
                  <a:gd name="T12" fmla="*/ 10 w 19"/>
                  <a:gd name="T13" fmla="*/ 14 h 24"/>
                  <a:gd name="T14" fmla="*/ 8 w 19"/>
                  <a:gd name="T15" fmla="*/ 14 h 24"/>
                  <a:gd name="T16" fmla="*/ 1 w 19"/>
                  <a:gd name="T17" fmla="*/ 7 h 24"/>
                  <a:gd name="T18" fmla="*/ 9 w 19"/>
                  <a:gd name="T19" fmla="*/ 0 h 24"/>
                  <a:gd name="T20" fmla="*/ 18 w 19"/>
                  <a:gd name="T21" fmla="*/ 2 h 24"/>
                  <a:gd name="T22" fmla="*/ 18 w 19"/>
                  <a:gd name="T23" fmla="*/ 3 h 24"/>
                  <a:gd name="T24" fmla="*/ 15 w 19"/>
                  <a:gd name="T25" fmla="*/ 7 h 24"/>
                  <a:gd name="T26" fmla="*/ 15 w 19"/>
                  <a:gd name="T27" fmla="*/ 7 h 24"/>
                  <a:gd name="T28" fmla="*/ 9 w 19"/>
                  <a:gd name="T29" fmla="*/ 5 h 24"/>
                  <a:gd name="T30" fmla="*/ 7 w 19"/>
                  <a:gd name="T31" fmla="*/ 7 h 24"/>
                  <a:gd name="T32" fmla="*/ 10 w 19"/>
                  <a:gd name="T33" fmla="*/ 9 h 24"/>
                  <a:gd name="T34" fmla="*/ 11 w 19"/>
                  <a:gd name="T35" fmla="*/ 9 h 24"/>
                  <a:gd name="T36" fmla="*/ 19 w 19"/>
                  <a:gd name="T37" fmla="*/ 16 h 24"/>
                  <a:gd name="T38" fmla="*/ 9 w 19"/>
                  <a:gd name="T39" fmla="*/ 24 h 24"/>
                  <a:gd name="T40" fmla="*/ 0 w 19"/>
                  <a:gd name="T4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4">
                    <a:moveTo>
                      <a:pt x="0" y="20"/>
                    </a:moveTo>
                    <a:cubicBezTo>
                      <a:pt x="0" y="20"/>
                      <a:pt x="0" y="20"/>
                      <a:pt x="0" y="20"/>
                    </a:cubicBezTo>
                    <a:cubicBezTo>
                      <a:pt x="3" y="16"/>
                      <a:pt x="3" y="16"/>
                      <a:pt x="3" y="16"/>
                    </a:cubicBezTo>
                    <a:cubicBezTo>
                      <a:pt x="3" y="16"/>
                      <a:pt x="3" y="16"/>
                      <a:pt x="3" y="16"/>
                    </a:cubicBezTo>
                    <a:cubicBezTo>
                      <a:pt x="5" y="17"/>
                      <a:pt x="7" y="19"/>
                      <a:pt x="9" y="19"/>
                    </a:cubicBezTo>
                    <a:cubicBezTo>
                      <a:pt x="11" y="19"/>
                      <a:pt x="13" y="18"/>
                      <a:pt x="13" y="16"/>
                    </a:cubicBezTo>
                    <a:cubicBezTo>
                      <a:pt x="13" y="15"/>
                      <a:pt x="12" y="15"/>
                      <a:pt x="10" y="14"/>
                    </a:cubicBezTo>
                    <a:cubicBezTo>
                      <a:pt x="8" y="14"/>
                      <a:pt x="8" y="14"/>
                      <a:pt x="8" y="14"/>
                    </a:cubicBezTo>
                    <a:cubicBezTo>
                      <a:pt x="3" y="14"/>
                      <a:pt x="1" y="11"/>
                      <a:pt x="1" y="7"/>
                    </a:cubicBezTo>
                    <a:cubicBezTo>
                      <a:pt x="1" y="3"/>
                      <a:pt x="4" y="0"/>
                      <a:pt x="9" y="0"/>
                    </a:cubicBezTo>
                    <a:cubicBezTo>
                      <a:pt x="13" y="0"/>
                      <a:pt x="16" y="1"/>
                      <a:pt x="18" y="2"/>
                    </a:cubicBezTo>
                    <a:cubicBezTo>
                      <a:pt x="18" y="2"/>
                      <a:pt x="18" y="3"/>
                      <a:pt x="18" y="3"/>
                    </a:cubicBezTo>
                    <a:cubicBezTo>
                      <a:pt x="15" y="7"/>
                      <a:pt x="15" y="7"/>
                      <a:pt x="15" y="7"/>
                    </a:cubicBezTo>
                    <a:cubicBezTo>
                      <a:pt x="15" y="7"/>
                      <a:pt x="15" y="7"/>
                      <a:pt x="15" y="7"/>
                    </a:cubicBezTo>
                    <a:cubicBezTo>
                      <a:pt x="13" y="6"/>
                      <a:pt x="11" y="5"/>
                      <a:pt x="9" y="5"/>
                    </a:cubicBezTo>
                    <a:cubicBezTo>
                      <a:pt x="8" y="5"/>
                      <a:pt x="7" y="6"/>
                      <a:pt x="7" y="7"/>
                    </a:cubicBezTo>
                    <a:cubicBezTo>
                      <a:pt x="7" y="8"/>
                      <a:pt x="8" y="8"/>
                      <a:pt x="10" y="9"/>
                    </a:cubicBezTo>
                    <a:cubicBezTo>
                      <a:pt x="11" y="9"/>
                      <a:pt x="11" y="9"/>
                      <a:pt x="11" y="9"/>
                    </a:cubicBezTo>
                    <a:cubicBezTo>
                      <a:pt x="16" y="10"/>
                      <a:pt x="19" y="12"/>
                      <a:pt x="19" y="16"/>
                    </a:cubicBezTo>
                    <a:cubicBezTo>
                      <a:pt x="19" y="21"/>
                      <a:pt x="15" y="24"/>
                      <a:pt x="9" y="24"/>
                    </a:cubicBezTo>
                    <a:cubicBezTo>
                      <a:pt x="6" y="24"/>
                      <a:pt x="2" y="22"/>
                      <a:pt x="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1" name="Freeform 43"/>
              <p:cNvSpPr>
                <a:spLocks/>
              </p:cNvSpPr>
              <p:nvPr userDrawn="1"/>
            </p:nvSpPr>
            <p:spPr bwMode="auto">
              <a:xfrm>
                <a:off x="6681788"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2" name="Freeform 44"/>
              <p:cNvSpPr>
                <a:spLocks/>
              </p:cNvSpPr>
              <p:nvPr userDrawn="1"/>
            </p:nvSpPr>
            <p:spPr bwMode="auto">
              <a:xfrm>
                <a:off x="6729413" y="6407150"/>
                <a:ext cx="61913" cy="76200"/>
              </a:xfrm>
              <a:custGeom>
                <a:avLst/>
                <a:gdLst>
                  <a:gd name="T0" fmla="*/ 7 w 19"/>
                  <a:gd name="T1" fmla="*/ 23 h 23"/>
                  <a:gd name="T2" fmla="*/ 7 w 19"/>
                  <a:gd name="T3" fmla="*/ 23 h 23"/>
                  <a:gd name="T4" fmla="*/ 7 w 19"/>
                  <a:gd name="T5" fmla="*/ 23 h 23"/>
                  <a:gd name="T6" fmla="*/ 7 w 19"/>
                  <a:gd name="T7" fmla="*/ 23 h 23"/>
                  <a:gd name="T8" fmla="*/ 7 w 19"/>
                  <a:gd name="T9" fmla="*/ 23 h 23"/>
                  <a:gd name="T10" fmla="*/ 7 w 19"/>
                  <a:gd name="T11" fmla="*/ 6 h 23"/>
                  <a:gd name="T12" fmla="*/ 6 w 19"/>
                  <a:gd name="T13" fmla="*/ 5 h 23"/>
                  <a:gd name="T14" fmla="*/ 6 w 19"/>
                  <a:gd name="T15" fmla="*/ 5 h 23"/>
                  <a:gd name="T16" fmla="*/ 1 w 19"/>
                  <a:gd name="T17" fmla="*/ 5 h 23"/>
                  <a:gd name="T18" fmla="*/ 1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1 w 19"/>
                  <a:gd name="T31" fmla="*/ 0 h 23"/>
                  <a:gd name="T32" fmla="*/ 1 w 19"/>
                  <a:gd name="T33" fmla="*/ 0 h 23"/>
                  <a:gd name="T34" fmla="*/ 18 w 19"/>
                  <a:gd name="T35" fmla="*/ 0 h 23"/>
                  <a:gd name="T36" fmla="*/ 19 w 19"/>
                  <a:gd name="T37" fmla="*/ 0 h 23"/>
                  <a:gd name="T38" fmla="*/ 19 w 19"/>
                  <a:gd name="T39" fmla="*/ 0 h 23"/>
                  <a:gd name="T40" fmla="*/ 19 w 19"/>
                  <a:gd name="T41" fmla="*/ 0 h 23"/>
                  <a:gd name="T42" fmla="*/ 19 w 19"/>
                  <a:gd name="T43" fmla="*/ 5 h 23"/>
                  <a:gd name="T44" fmla="*/ 19 w 19"/>
                  <a:gd name="T45" fmla="*/ 5 h 23"/>
                  <a:gd name="T46" fmla="*/ 19 w 19"/>
                  <a:gd name="T47" fmla="*/ 5 h 23"/>
                  <a:gd name="T48" fmla="*/ 18 w 19"/>
                  <a:gd name="T49" fmla="*/ 5 h 23"/>
                  <a:gd name="T50" fmla="*/ 13 w 19"/>
                  <a:gd name="T51" fmla="*/ 5 h 23"/>
                  <a:gd name="T52" fmla="*/ 13 w 19"/>
                  <a:gd name="T53" fmla="*/ 5 h 23"/>
                  <a:gd name="T54" fmla="*/ 13 w 19"/>
                  <a:gd name="T55" fmla="*/ 6 h 23"/>
                  <a:gd name="T56" fmla="*/ 13 w 19"/>
                  <a:gd name="T57" fmla="*/ 6 h 23"/>
                  <a:gd name="T58" fmla="*/ 13 w 19"/>
                  <a:gd name="T59" fmla="*/ 23 h 23"/>
                  <a:gd name="T60" fmla="*/ 13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7" y="23"/>
                    </a:cubicBezTo>
                    <a:cubicBezTo>
                      <a:pt x="7" y="23"/>
                      <a:pt x="7" y="23"/>
                      <a:pt x="7" y="23"/>
                    </a:cubicBezTo>
                    <a:cubicBezTo>
                      <a:pt x="7" y="23"/>
                      <a:pt x="7" y="23"/>
                      <a:pt x="7" y="23"/>
                    </a:cubicBezTo>
                    <a:cubicBezTo>
                      <a:pt x="7" y="6"/>
                      <a:pt x="7" y="6"/>
                      <a:pt x="7" y="6"/>
                    </a:cubicBezTo>
                    <a:cubicBezTo>
                      <a:pt x="7" y="6"/>
                      <a:pt x="7" y="5"/>
                      <a:pt x="6" y="5"/>
                    </a:cubicBezTo>
                    <a:cubicBezTo>
                      <a:pt x="6" y="5"/>
                      <a:pt x="6" y="5"/>
                      <a:pt x="6" y="5"/>
                    </a:cubicBezTo>
                    <a:cubicBezTo>
                      <a:pt x="1" y="5"/>
                      <a:pt x="1" y="5"/>
                      <a:pt x="1" y="5"/>
                    </a:cubicBezTo>
                    <a:cubicBezTo>
                      <a:pt x="1" y="5"/>
                      <a:pt x="1" y="5"/>
                      <a:pt x="1" y="5"/>
                    </a:cubicBezTo>
                    <a:cubicBezTo>
                      <a:pt x="1" y="5"/>
                      <a:pt x="1" y="5"/>
                      <a:pt x="0" y="5"/>
                    </a:cubicBezTo>
                    <a:cubicBezTo>
                      <a:pt x="0" y="5"/>
                      <a:pt x="0" y="5"/>
                      <a:pt x="0" y="5"/>
                    </a:cubicBezTo>
                    <a:cubicBezTo>
                      <a:pt x="0" y="5"/>
                      <a:pt x="0" y="5"/>
                      <a:pt x="0" y="5"/>
                    </a:cubicBezTo>
                    <a:cubicBezTo>
                      <a:pt x="0" y="5"/>
                      <a:pt x="0" y="5"/>
                      <a:pt x="0" y="5"/>
                    </a:cubicBezTo>
                    <a:cubicBezTo>
                      <a:pt x="0" y="0"/>
                      <a:pt x="0" y="0"/>
                      <a:pt x="0" y="0"/>
                    </a:cubicBezTo>
                    <a:cubicBezTo>
                      <a:pt x="0" y="0"/>
                      <a:pt x="0" y="0"/>
                      <a:pt x="1" y="0"/>
                    </a:cubicBezTo>
                    <a:cubicBezTo>
                      <a:pt x="1" y="0"/>
                      <a:pt x="1" y="0"/>
                      <a:pt x="1" y="0"/>
                    </a:cubicBezTo>
                    <a:cubicBezTo>
                      <a:pt x="18" y="0"/>
                      <a:pt x="18" y="0"/>
                      <a:pt x="18" y="0"/>
                    </a:cubicBezTo>
                    <a:cubicBezTo>
                      <a:pt x="19" y="0"/>
                      <a:pt x="19" y="0"/>
                      <a:pt x="19" y="0"/>
                    </a:cubicBezTo>
                    <a:cubicBezTo>
                      <a:pt x="19" y="0"/>
                      <a:pt x="19" y="0"/>
                      <a:pt x="19" y="0"/>
                    </a:cubicBezTo>
                    <a:cubicBezTo>
                      <a:pt x="19" y="0"/>
                      <a:pt x="19" y="0"/>
                      <a:pt x="19" y="0"/>
                    </a:cubicBezTo>
                    <a:cubicBezTo>
                      <a:pt x="19" y="5"/>
                      <a:pt x="19" y="5"/>
                      <a:pt x="19" y="5"/>
                    </a:cubicBezTo>
                    <a:cubicBezTo>
                      <a:pt x="19" y="5"/>
                      <a:pt x="19" y="5"/>
                      <a:pt x="19" y="5"/>
                    </a:cubicBezTo>
                    <a:cubicBezTo>
                      <a:pt x="19" y="5"/>
                      <a:pt x="19" y="5"/>
                      <a:pt x="19" y="5"/>
                    </a:cubicBezTo>
                    <a:cubicBezTo>
                      <a:pt x="18" y="5"/>
                      <a:pt x="18" y="5"/>
                      <a:pt x="18" y="5"/>
                    </a:cubicBezTo>
                    <a:cubicBezTo>
                      <a:pt x="13" y="5"/>
                      <a:pt x="13" y="5"/>
                      <a:pt x="13" y="5"/>
                    </a:cubicBezTo>
                    <a:cubicBezTo>
                      <a:pt x="13" y="5"/>
                      <a:pt x="13" y="5"/>
                      <a:pt x="13" y="5"/>
                    </a:cubicBezTo>
                    <a:cubicBezTo>
                      <a:pt x="13" y="5"/>
                      <a:pt x="13" y="6"/>
                      <a:pt x="13" y="6"/>
                    </a:cubicBezTo>
                    <a:cubicBezTo>
                      <a:pt x="13" y="6"/>
                      <a:pt x="13" y="6"/>
                      <a:pt x="13" y="6"/>
                    </a:cubicBezTo>
                    <a:cubicBezTo>
                      <a:pt x="13" y="23"/>
                      <a:pt x="13" y="23"/>
                      <a:pt x="13" y="23"/>
                    </a:cubicBezTo>
                    <a:cubicBezTo>
                      <a:pt x="13" y="23"/>
                      <a:pt x="13" y="23"/>
                      <a:pt x="13" y="23"/>
                    </a:cubicBezTo>
                    <a:cubicBezTo>
                      <a:pt x="13" y="23"/>
                      <a:pt x="13" y="23"/>
                      <a:pt x="12" y="23"/>
                    </a:cubicBezTo>
                    <a:cubicBezTo>
                      <a:pt x="12" y="23"/>
                      <a:pt x="12" y="23"/>
                      <a:pt x="12" y="23"/>
                    </a:cubicBezTo>
                    <a:lnTo>
                      <a:pt x="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3" name="Freeform 45"/>
              <p:cNvSpPr>
                <a:spLocks/>
              </p:cNvSpPr>
              <p:nvPr userDrawn="1"/>
            </p:nvSpPr>
            <p:spPr bwMode="auto">
              <a:xfrm>
                <a:off x="6821488" y="6407150"/>
                <a:ext cx="52388" cy="76200"/>
              </a:xfrm>
              <a:custGeom>
                <a:avLst/>
                <a:gdLst>
                  <a:gd name="T0" fmla="*/ 0 w 16"/>
                  <a:gd name="T1" fmla="*/ 0 h 23"/>
                  <a:gd name="T2" fmla="*/ 0 w 16"/>
                  <a:gd name="T3" fmla="*/ 0 h 23"/>
                  <a:gd name="T4" fmla="*/ 15 w 16"/>
                  <a:gd name="T5" fmla="*/ 0 h 23"/>
                  <a:gd name="T6" fmla="*/ 16 w 16"/>
                  <a:gd name="T7" fmla="*/ 0 h 23"/>
                  <a:gd name="T8" fmla="*/ 16 w 16"/>
                  <a:gd name="T9" fmla="*/ 5 h 23"/>
                  <a:gd name="T10" fmla="*/ 15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5 w 16"/>
                  <a:gd name="T37" fmla="*/ 18 h 23"/>
                  <a:gd name="T38" fmla="*/ 16 w 16"/>
                  <a:gd name="T39" fmla="*/ 19 h 23"/>
                  <a:gd name="T40" fmla="*/ 16 w 16"/>
                  <a:gd name="T41" fmla="*/ 23 h 23"/>
                  <a:gd name="T42" fmla="*/ 15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5" y="0"/>
                      <a:pt x="15" y="0"/>
                      <a:pt x="15" y="0"/>
                    </a:cubicBezTo>
                    <a:cubicBezTo>
                      <a:pt x="16" y="0"/>
                      <a:pt x="16" y="0"/>
                      <a:pt x="16" y="0"/>
                    </a:cubicBezTo>
                    <a:cubicBezTo>
                      <a:pt x="16" y="5"/>
                      <a:pt x="16" y="5"/>
                      <a:pt x="16" y="5"/>
                    </a:cubicBezTo>
                    <a:cubicBezTo>
                      <a:pt x="16" y="5"/>
                      <a:pt x="16" y="5"/>
                      <a:pt x="15"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5" y="18"/>
                      <a:pt x="15" y="18"/>
                      <a:pt x="15" y="18"/>
                    </a:cubicBezTo>
                    <a:cubicBezTo>
                      <a:pt x="16" y="18"/>
                      <a:pt x="16" y="18"/>
                      <a:pt x="16" y="19"/>
                    </a:cubicBezTo>
                    <a:cubicBezTo>
                      <a:pt x="16" y="23"/>
                      <a:pt x="16" y="23"/>
                      <a:pt x="16" y="23"/>
                    </a:cubicBezTo>
                    <a:cubicBezTo>
                      <a:pt x="16" y="23"/>
                      <a:pt x="16" y="23"/>
                      <a:pt x="15"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4" name="Freeform 46"/>
              <p:cNvSpPr>
                <a:spLocks/>
              </p:cNvSpPr>
              <p:nvPr userDrawn="1"/>
            </p:nvSpPr>
            <p:spPr bwMode="auto">
              <a:xfrm>
                <a:off x="6899275" y="6407150"/>
                <a:ext cx="61913" cy="76200"/>
              </a:xfrm>
              <a:custGeom>
                <a:avLst/>
                <a:gdLst>
                  <a:gd name="T0" fmla="*/ 7 w 19"/>
                  <a:gd name="T1" fmla="*/ 23 h 23"/>
                  <a:gd name="T2" fmla="*/ 7 w 19"/>
                  <a:gd name="T3" fmla="*/ 23 h 23"/>
                  <a:gd name="T4" fmla="*/ 6 w 19"/>
                  <a:gd name="T5" fmla="*/ 23 h 23"/>
                  <a:gd name="T6" fmla="*/ 6 w 19"/>
                  <a:gd name="T7" fmla="*/ 23 h 23"/>
                  <a:gd name="T8" fmla="*/ 6 w 19"/>
                  <a:gd name="T9" fmla="*/ 23 h 23"/>
                  <a:gd name="T10" fmla="*/ 6 w 19"/>
                  <a:gd name="T11" fmla="*/ 6 h 23"/>
                  <a:gd name="T12" fmla="*/ 6 w 19"/>
                  <a:gd name="T13" fmla="*/ 5 h 23"/>
                  <a:gd name="T14" fmla="*/ 6 w 19"/>
                  <a:gd name="T15" fmla="*/ 5 h 23"/>
                  <a:gd name="T16" fmla="*/ 1 w 19"/>
                  <a:gd name="T17" fmla="*/ 5 h 23"/>
                  <a:gd name="T18" fmla="*/ 0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0 w 19"/>
                  <a:gd name="T31" fmla="*/ 0 h 23"/>
                  <a:gd name="T32" fmla="*/ 1 w 19"/>
                  <a:gd name="T33" fmla="*/ 0 h 23"/>
                  <a:gd name="T34" fmla="*/ 18 w 19"/>
                  <a:gd name="T35" fmla="*/ 0 h 23"/>
                  <a:gd name="T36" fmla="*/ 18 w 19"/>
                  <a:gd name="T37" fmla="*/ 0 h 23"/>
                  <a:gd name="T38" fmla="*/ 19 w 19"/>
                  <a:gd name="T39" fmla="*/ 0 h 23"/>
                  <a:gd name="T40" fmla="*/ 19 w 19"/>
                  <a:gd name="T41" fmla="*/ 0 h 23"/>
                  <a:gd name="T42" fmla="*/ 19 w 19"/>
                  <a:gd name="T43" fmla="*/ 5 h 23"/>
                  <a:gd name="T44" fmla="*/ 18 w 19"/>
                  <a:gd name="T45" fmla="*/ 5 h 23"/>
                  <a:gd name="T46" fmla="*/ 18 w 19"/>
                  <a:gd name="T47" fmla="*/ 5 h 23"/>
                  <a:gd name="T48" fmla="*/ 18 w 19"/>
                  <a:gd name="T49" fmla="*/ 5 h 23"/>
                  <a:gd name="T50" fmla="*/ 13 w 19"/>
                  <a:gd name="T51" fmla="*/ 5 h 23"/>
                  <a:gd name="T52" fmla="*/ 12 w 19"/>
                  <a:gd name="T53" fmla="*/ 5 h 23"/>
                  <a:gd name="T54" fmla="*/ 12 w 19"/>
                  <a:gd name="T55" fmla="*/ 6 h 23"/>
                  <a:gd name="T56" fmla="*/ 12 w 19"/>
                  <a:gd name="T57" fmla="*/ 6 h 23"/>
                  <a:gd name="T58" fmla="*/ 12 w 19"/>
                  <a:gd name="T59" fmla="*/ 23 h 23"/>
                  <a:gd name="T60" fmla="*/ 12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6" y="23"/>
                    </a:cubicBezTo>
                    <a:cubicBezTo>
                      <a:pt x="6" y="23"/>
                      <a:pt x="6" y="23"/>
                      <a:pt x="6" y="23"/>
                    </a:cubicBezTo>
                    <a:cubicBezTo>
                      <a:pt x="6" y="23"/>
                      <a:pt x="6" y="23"/>
                      <a:pt x="6" y="23"/>
                    </a:cubicBezTo>
                    <a:cubicBezTo>
                      <a:pt x="6" y="6"/>
                      <a:pt x="6" y="6"/>
                      <a:pt x="6" y="6"/>
                    </a:cubicBezTo>
                    <a:cubicBezTo>
                      <a:pt x="6" y="6"/>
                      <a:pt x="6" y="5"/>
                      <a:pt x="6" y="5"/>
                    </a:cubicBezTo>
                    <a:cubicBezTo>
                      <a:pt x="6" y="5"/>
                      <a:pt x="6" y="5"/>
                      <a:pt x="6" y="5"/>
                    </a:cubicBezTo>
                    <a:cubicBezTo>
                      <a:pt x="1" y="5"/>
                      <a:pt x="1" y="5"/>
                      <a:pt x="1" y="5"/>
                    </a:cubicBezTo>
                    <a:cubicBezTo>
                      <a:pt x="0" y="5"/>
                      <a:pt x="0" y="5"/>
                      <a:pt x="0" y="5"/>
                    </a:cubicBezTo>
                    <a:cubicBezTo>
                      <a:pt x="0" y="5"/>
                      <a:pt x="0" y="5"/>
                      <a:pt x="0" y="5"/>
                    </a:cubicBezTo>
                    <a:cubicBezTo>
                      <a:pt x="0" y="5"/>
                      <a:pt x="0" y="5"/>
                      <a:pt x="0" y="5"/>
                    </a:cubicBezTo>
                    <a:cubicBezTo>
                      <a:pt x="0" y="5"/>
                      <a:pt x="0" y="5"/>
                      <a:pt x="0" y="5"/>
                    </a:cubicBezTo>
                    <a:cubicBezTo>
                      <a:pt x="0" y="5"/>
                      <a:pt x="0" y="5"/>
                      <a:pt x="0" y="5"/>
                    </a:cubicBezTo>
                    <a:cubicBezTo>
                      <a:pt x="0" y="0"/>
                      <a:pt x="0" y="0"/>
                      <a:pt x="0" y="0"/>
                    </a:cubicBezTo>
                    <a:cubicBezTo>
                      <a:pt x="0" y="0"/>
                      <a:pt x="0" y="0"/>
                      <a:pt x="0" y="0"/>
                    </a:cubicBezTo>
                    <a:cubicBezTo>
                      <a:pt x="1" y="0"/>
                      <a:pt x="1" y="0"/>
                      <a:pt x="1" y="0"/>
                    </a:cubicBezTo>
                    <a:cubicBezTo>
                      <a:pt x="18" y="0"/>
                      <a:pt x="18" y="0"/>
                      <a:pt x="18" y="0"/>
                    </a:cubicBezTo>
                    <a:cubicBezTo>
                      <a:pt x="18" y="0"/>
                      <a:pt x="18" y="0"/>
                      <a:pt x="18" y="0"/>
                    </a:cubicBezTo>
                    <a:cubicBezTo>
                      <a:pt x="18" y="0"/>
                      <a:pt x="19" y="0"/>
                      <a:pt x="19" y="0"/>
                    </a:cubicBezTo>
                    <a:cubicBezTo>
                      <a:pt x="19" y="0"/>
                      <a:pt x="19" y="0"/>
                      <a:pt x="19" y="0"/>
                    </a:cubicBezTo>
                    <a:cubicBezTo>
                      <a:pt x="19" y="5"/>
                      <a:pt x="19" y="5"/>
                      <a:pt x="19" y="5"/>
                    </a:cubicBezTo>
                    <a:cubicBezTo>
                      <a:pt x="19" y="5"/>
                      <a:pt x="19" y="5"/>
                      <a:pt x="18" y="5"/>
                    </a:cubicBezTo>
                    <a:cubicBezTo>
                      <a:pt x="18" y="5"/>
                      <a:pt x="18" y="5"/>
                      <a:pt x="18" y="5"/>
                    </a:cubicBezTo>
                    <a:cubicBezTo>
                      <a:pt x="18" y="5"/>
                      <a:pt x="18" y="5"/>
                      <a:pt x="18" y="5"/>
                    </a:cubicBezTo>
                    <a:cubicBezTo>
                      <a:pt x="13" y="5"/>
                      <a:pt x="13" y="5"/>
                      <a:pt x="13" y="5"/>
                    </a:cubicBezTo>
                    <a:cubicBezTo>
                      <a:pt x="13" y="5"/>
                      <a:pt x="12" y="5"/>
                      <a:pt x="12" y="5"/>
                    </a:cubicBezTo>
                    <a:cubicBezTo>
                      <a:pt x="12" y="5"/>
                      <a:pt x="12" y="6"/>
                      <a:pt x="12" y="6"/>
                    </a:cubicBezTo>
                    <a:cubicBezTo>
                      <a:pt x="12" y="6"/>
                      <a:pt x="12" y="6"/>
                      <a:pt x="12" y="6"/>
                    </a:cubicBezTo>
                    <a:cubicBezTo>
                      <a:pt x="12" y="23"/>
                      <a:pt x="12" y="23"/>
                      <a:pt x="12" y="23"/>
                    </a:cubicBezTo>
                    <a:cubicBezTo>
                      <a:pt x="12" y="23"/>
                      <a:pt x="12" y="23"/>
                      <a:pt x="12" y="23"/>
                    </a:cubicBezTo>
                    <a:cubicBezTo>
                      <a:pt x="12" y="23"/>
                      <a:pt x="12" y="23"/>
                      <a:pt x="12" y="23"/>
                    </a:cubicBezTo>
                    <a:cubicBezTo>
                      <a:pt x="12" y="23"/>
                      <a:pt x="12" y="23"/>
                      <a:pt x="12" y="23"/>
                    </a:cubicBezTo>
                    <a:lnTo>
                      <a:pt x="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33" name="Gruppe 32"/>
            <p:cNvGrpSpPr/>
            <p:nvPr userDrawn="1"/>
          </p:nvGrpSpPr>
          <p:grpSpPr>
            <a:xfrm>
              <a:off x="5880100" y="5659438"/>
              <a:ext cx="511175" cy="544512"/>
              <a:chOff x="5880100" y="5659438"/>
              <a:chExt cx="511175" cy="544512"/>
            </a:xfrm>
            <a:grpFill/>
          </p:grpSpPr>
          <p:sp>
            <p:nvSpPr>
              <p:cNvPr id="34" name="Freeform 47"/>
              <p:cNvSpPr>
                <a:spLocks/>
              </p:cNvSpPr>
              <p:nvPr userDrawn="1"/>
            </p:nvSpPr>
            <p:spPr bwMode="auto">
              <a:xfrm>
                <a:off x="6143625" y="5678488"/>
                <a:ext cx="247650" cy="496887"/>
              </a:xfrm>
              <a:custGeom>
                <a:avLst/>
                <a:gdLst>
                  <a:gd name="T0" fmla="*/ 76 w 76"/>
                  <a:gd name="T1" fmla="*/ 123 h 151"/>
                  <a:gd name="T2" fmla="*/ 60 w 76"/>
                  <a:gd name="T3" fmla="*/ 115 h 151"/>
                  <a:gd name="T4" fmla="*/ 45 w 76"/>
                  <a:gd name="T5" fmla="*/ 52 h 151"/>
                  <a:gd name="T6" fmla="*/ 53 w 76"/>
                  <a:gd name="T7" fmla="*/ 0 h 151"/>
                  <a:gd name="T8" fmla="*/ 53 w 76"/>
                  <a:gd name="T9" fmla="*/ 0 h 151"/>
                  <a:gd name="T10" fmla="*/ 30 w 76"/>
                  <a:gd name="T11" fmla="*/ 57 h 151"/>
                  <a:gd name="T12" fmla="*/ 44 w 76"/>
                  <a:gd name="T13" fmla="*/ 151 h 151"/>
                  <a:gd name="T14" fmla="*/ 76 w 76"/>
                  <a:gd name="T15" fmla="*/ 123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1">
                    <a:moveTo>
                      <a:pt x="76" y="123"/>
                    </a:moveTo>
                    <a:cubicBezTo>
                      <a:pt x="72" y="121"/>
                      <a:pt x="68" y="119"/>
                      <a:pt x="60" y="115"/>
                    </a:cubicBezTo>
                    <a:cubicBezTo>
                      <a:pt x="40" y="103"/>
                      <a:pt x="34" y="84"/>
                      <a:pt x="45" y="52"/>
                    </a:cubicBezTo>
                    <a:cubicBezTo>
                      <a:pt x="52" y="33"/>
                      <a:pt x="55" y="17"/>
                      <a:pt x="53" y="0"/>
                    </a:cubicBezTo>
                    <a:cubicBezTo>
                      <a:pt x="53" y="0"/>
                      <a:pt x="53" y="0"/>
                      <a:pt x="53" y="0"/>
                    </a:cubicBezTo>
                    <a:cubicBezTo>
                      <a:pt x="52" y="21"/>
                      <a:pt x="44" y="34"/>
                      <a:pt x="30" y="57"/>
                    </a:cubicBezTo>
                    <a:cubicBezTo>
                      <a:pt x="0" y="105"/>
                      <a:pt x="30" y="140"/>
                      <a:pt x="44" y="151"/>
                    </a:cubicBezTo>
                    <a:cubicBezTo>
                      <a:pt x="57" y="144"/>
                      <a:pt x="68" y="135"/>
                      <a:pt x="76"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5" name="Freeform 48"/>
              <p:cNvSpPr>
                <a:spLocks/>
              </p:cNvSpPr>
              <p:nvPr userDrawn="1"/>
            </p:nvSpPr>
            <p:spPr bwMode="auto">
              <a:xfrm>
                <a:off x="5997575" y="5665788"/>
                <a:ext cx="301625" cy="538162"/>
              </a:xfrm>
              <a:custGeom>
                <a:avLst/>
                <a:gdLst>
                  <a:gd name="T0" fmla="*/ 61 w 93"/>
                  <a:gd name="T1" fmla="*/ 59 h 164"/>
                  <a:gd name="T2" fmla="*/ 93 w 93"/>
                  <a:gd name="T3" fmla="*/ 1 h 164"/>
                  <a:gd name="T4" fmla="*/ 92 w 93"/>
                  <a:gd name="T5" fmla="*/ 0 h 164"/>
                  <a:gd name="T6" fmla="*/ 38 w 93"/>
                  <a:gd name="T7" fmla="*/ 58 h 164"/>
                  <a:gd name="T8" fmla="*/ 11 w 93"/>
                  <a:gd name="T9" fmla="*/ 154 h 164"/>
                  <a:gd name="T10" fmla="*/ 51 w 93"/>
                  <a:gd name="T11" fmla="*/ 164 h 164"/>
                  <a:gd name="T12" fmla="*/ 60 w 93"/>
                  <a:gd name="T13" fmla="*/ 163 h 164"/>
                  <a:gd name="T14" fmla="*/ 61 w 93"/>
                  <a:gd name="T15" fmla="*/ 59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64">
                    <a:moveTo>
                      <a:pt x="61" y="59"/>
                    </a:moveTo>
                    <a:cubicBezTo>
                      <a:pt x="84" y="32"/>
                      <a:pt x="91" y="19"/>
                      <a:pt x="93" y="1"/>
                    </a:cubicBezTo>
                    <a:cubicBezTo>
                      <a:pt x="93" y="0"/>
                      <a:pt x="92" y="0"/>
                      <a:pt x="92" y="0"/>
                    </a:cubicBezTo>
                    <a:cubicBezTo>
                      <a:pt x="87" y="23"/>
                      <a:pt x="73" y="34"/>
                      <a:pt x="38" y="58"/>
                    </a:cubicBezTo>
                    <a:cubicBezTo>
                      <a:pt x="0" y="83"/>
                      <a:pt x="2" y="127"/>
                      <a:pt x="11" y="154"/>
                    </a:cubicBezTo>
                    <a:cubicBezTo>
                      <a:pt x="23" y="160"/>
                      <a:pt x="36" y="164"/>
                      <a:pt x="51" y="164"/>
                    </a:cubicBezTo>
                    <a:cubicBezTo>
                      <a:pt x="54" y="164"/>
                      <a:pt x="57" y="164"/>
                      <a:pt x="60" y="163"/>
                    </a:cubicBezTo>
                    <a:cubicBezTo>
                      <a:pt x="32" y="122"/>
                      <a:pt x="34" y="90"/>
                      <a:pt x="6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49"/>
              <p:cNvSpPr>
                <a:spLocks/>
              </p:cNvSpPr>
              <p:nvPr userDrawn="1"/>
            </p:nvSpPr>
            <p:spPr bwMode="auto">
              <a:xfrm>
                <a:off x="5880100" y="5659438"/>
                <a:ext cx="403225" cy="436562"/>
              </a:xfrm>
              <a:custGeom>
                <a:avLst/>
                <a:gdLst>
                  <a:gd name="T0" fmla="*/ 83 w 124"/>
                  <a:gd name="T1" fmla="*/ 41 h 133"/>
                  <a:gd name="T2" fmla="*/ 124 w 124"/>
                  <a:gd name="T3" fmla="*/ 0 h 133"/>
                  <a:gd name="T4" fmla="*/ 123 w 124"/>
                  <a:gd name="T5" fmla="*/ 0 h 133"/>
                  <a:gd name="T6" fmla="*/ 52 w 124"/>
                  <a:gd name="T7" fmla="*/ 32 h 133"/>
                  <a:gd name="T8" fmla="*/ 1 w 124"/>
                  <a:gd name="T9" fmla="*/ 64 h 133"/>
                  <a:gd name="T10" fmla="*/ 0 w 124"/>
                  <a:gd name="T11" fmla="*/ 79 h 133"/>
                  <a:gd name="T12" fmla="*/ 19 w 124"/>
                  <a:gd name="T13" fmla="*/ 133 h 133"/>
                  <a:gd name="T14" fmla="*/ 83 w 124"/>
                  <a:gd name="T15" fmla="*/ 41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33">
                    <a:moveTo>
                      <a:pt x="83" y="41"/>
                    </a:moveTo>
                    <a:cubicBezTo>
                      <a:pt x="108" y="30"/>
                      <a:pt x="120" y="13"/>
                      <a:pt x="124" y="0"/>
                    </a:cubicBezTo>
                    <a:cubicBezTo>
                      <a:pt x="123" y="0"/>
                      <a:pt x="123" y="0"/>
                      <a:pt x="123" y="0"/>
                    </a:cubicBezTo>
                    <a:cubicBezTo>
                      <a:pt x="112" y="23"/>
                      <a:pt x="90" y="27"/>
                      <a:pt x="52" y="32"/>
                    </a:cubicBezTo>
                    <a:cubicBezTo>
                      <a:pt x="29" y="35"/>
                      <a:pt x="12" y="48"/>
                      <a:pt x="1" y="64"/>
                    </a:cubicBezTo>
                    <a:cubicBezTo>
                      <a:pt x="0" y="69"/>
                      <a:pt x="0" y="74"/>
                      <a:pt x="0" y="79"/>
                    </a:cubicBezTo>
                    <a:cubicBezTo>
                      <a:pt x="0" y="99"/>
                      <a:pt x="7" y="118"/>
                      <a:pt x="19" y="133"/>
                    </a:cubicBezTo>
                    <a:cubicBezTo>
                      <a:pt x="18" y="68"/>
                      <a:pt x="52" y="54"/>
                      <a:pt x="8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sp>
        <p:nvSpPr>
          <p:cNvPr id="4" name="Pladsholder til tekst 3"/>
          <p:cNvSpPr>
            <a:spLocks noGrp="1"/>
          </p:cNvSpPr>
          <p:nvPr>
            <p:ph type="body" sz="quarter" idx="12" hasCustomPrompt="1"/>
          </p:nvPr>
        </p:nvSpPr>
        <p:spPr>
          <a:xfrm>
            <a:off x="583406" y="2101809"/>
            <a:ext cx="4687094" cy="3765591"/>
          </a:xfrm>
        </p:spPr>
        <p:txBody>
          <a:bodyPr/>
          <a:lstStyle>
            <a:lvl1pPr marL="285750" indent="-285750">
              <a:buFontTx/>
              <a:buBlip>
                <a:blip r:embed="rId2"/>
              </a:buBlip>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Indsæt bullets</a:t>
            </a:r>
            <a:endParaRPr lang="da-DK" dirty="0"/>
          </a:p>
        </p:txBody>
      </p:sp>
      <p:grpSp>
        <p:nvGrpSpPr>
          <p:cNvPr id="2" name="Gruppe 1"/>
          <p:cNvGrpSpPr/>
          <p:nvPr userDrawn="1"/>
        </p:nvGrpSpPr>
        <p:grpSpPr>
          <a:xfrm>
            <a:off x="-3502" y="657225"/>
            <a:ext cx="405154" cy="1182460"/>
            <a:chOff x="-3502" y="657225"/>
            <a:chExt cx="405154" cy="1182460"/>
          </a:xfrm>
          <a:solidFill>
            <a:schemeClr val="bg1"/>
          </a:solidFill>
        </p:grpSpPr>
        <p:sp>
          <p:nvSpPr>
            <p:cNvPr id="56" name="Freeform 53"/>
            <p:cNvSpPr>
              <a:spLocks/>
            </p:cNvSpPr>
            <p:nvPr userDrawn="1"/>
          </p:nvSpPr>
          <p:spPr bwMode="auto">
            <a:xfrm>
              <a:off x="328321" y="1768187"/>
              <a:ext cx="73331" cy="71498"/>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7" name="Freeform 54"/>
            <p:cNvSpPr>
              <a:spLocks/>
            </p:cNvSpPr>
            <p:nvPr userDrawn="1"/>
          </p:nvSpPr>
          <p:spPr bwMode="auto">
            <a:xfrm>
              <a:off x="236657" y="1685690"/>
              <a:ext cx="164995" cy="153995"/>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8" name="Freeform 55"/>
            <p:cNvSpPr>
              <a:spLocks/>
            </p:cNvSpPr>
            <p:nvPr userDrawn="1"/>
          </p:nvSpPr>
          <p:spPr bwMode="auto">
            <a:xfrm>
              <a:off x="124827" y="1605026"/>
              <a:ext cx="276825" cy="234659"/>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9" name="Freeform 56"/>
            <p:cNvSpPr>
              <a:spLocks/>
            </p:cNvSpPr>
            <p:nvPr userDrawn="1"/>
          </p:nvSpPr>
          <p:spPr bwMode="auto">
            <a:xfrm>
              <a:off x="-3502" y="1526195"/>
              <a:ext cx="405154" cy="302490"/>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0" name="Freeform 57"/>
            <p:cNvSpPr>
              <a:spLocks/>
            </p:cNvSpPr>
            <p:nvPr userDrawn="1"/>
          </p:nvSpPr>
          <p:spPr bwMode="auto">
            <a:xfrm>
              <a:off x="-3502" y="1454698"/>
              <a:ext cx="405154" cy="287824"/>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1" name="Freeform 58"/>
            <p:cNvSpPr>
              <a:spLocks/>
            </p:cNvSpPr>
            <p:nvPr userDrawn="1"/>
          </p:nvSpPr>
          <p:spPr bwMode="auto">
            <a:xfrm>
              <a:off x="-3502" y="1379534"/>
              <a:ext cx="405154" cy="278657"/>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2" name="Freeform 59"/>
            <p:cNvSpPr>
              <a:spLocks/>
            </p:cNvSpPr>
            <p:nvPr userDrawn="1"/>
          </p:nvSpPr>
          <p:spPr bwMode="auto">
            <a:xfrm>
              <a:off x="-3502" y="1311703"/>
              <a:ext cx="405154" cy="263991"/>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3" name="Freeform 60"/>
            <p:cNvSpPr>
              <a:spLocks/>
            </p:cNvSpPr>
            <p:nvPr userDrawn="1"/>
          </p:nvSpPr>
          <p:spPr bwMode="auto">
            <a:xfrm>
              <a:off x="-3502" y="1243872"/>
              <a:ext cx="405154" cy="252991"/>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4" name="Freeform 61"/>
            <p:cNvSpPr>
              <a:spLocks/>
            </p:cNvSpPr>
            <p:nvPr userDrawn="1"/>
          </p:nvSpPr>
          <p:spPr bwMode="auto">
            <a:xfrm>
              <a:off x="-3502" y="1174207"/>
              <a:ext cx="405154" cy="245658"/>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5" name="Freeform 62"/>
            <p:cNvSpPr>
              <a:spLocks/>
            </p:cNvSpPr>
            <p:nvPr userDrawn="1"/>
          </p:nvSpPr>
          <p:spPr bwMode="auto">
            <a:xfrm>
              <a:off x="-3502" y="1110043"/>
              <a:ext cx="405154" cy="230992"/>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6" name="Freeform 63"/>
            <p:cNvSpPr>
              <a:spLocks/>
            </p:cNvSpPr>
            <p:nvPr userDrawn="1"/>
          </p:nvSpPr>
          <p:spPr bwMode="auto">
            <a:xfrm>
              <a:off x="-3502" y="1049545"/>
              <a:ext cx="405154" cy="219992"/>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7" name="Freeform 64"/>
            <p:cNvSpPr>
              <a:spLocks/>
            </p:cNvSpPr>
            <p:nvPr userDrawn="1"/>
          </p:nvSpPr>
          <p:spPr bwMode="auto">
            <a:xfrm>
              <a:off x="-3502" y="989048"/>
              <a:ext cx="405154" cy="205326"/>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8" name="Freeform 65"/>
            <p:cNvSpPr>
              <a:spLocks/>
            </p:cNvSpPr>
            <p:nvPr userDrawn="1"/>
          </p:nvSpPr>
          <p:spPr bwMode="auto">
            <a:xfrm>
              <a:off x="-3502" y="934049"/>
              <a:ext cx="405154" cy="188827"/>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9" name="Freeform 66"/>
            <p:cNvSpPr>
              <a:spLocks/>
            </p:cNvSpPr>
            <p:nvPr userDrawn="1"/>
          </p:nvSpPr>
          <p:spPr bwMode="auto">
            <a:xfrm>
              <a:off x="-3502" y="873551"/>
              <a:ext cx="405154" cy="175994"/>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0" name="Freeform 67"/>
            <p:cNvSpPr>
              <a:spLocks/>
            </p:cNvSpPr>
            <p:nvPr userDrawn="1"/>
          </p:nvSpPr>
          <p:spPr bwMode="auto">
            <a:xfrm>
              <a:off x="-3502" y="820387"/>
              <a:ext cx="405154" cy="161328"/>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1" name="Freeform 68"/>
            <p:cNvSpPr>
              <a:spLocks/>
            </p:cNvSpPr>
            <p:nvPr userDrawn="1"/>
          </p:nvSpPr>
          <p:spPr bwMode="auto">
            <a:xfrm>
              <a:off x="-3502" y="767221"/>
              <a:ext cx="405154" cy="146662"/>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2" name="Freeform 69"/>
            <p:cNvSpPr>
              <a:spLocks/>
            </p:cNvSpPr>
            <p:nvPr userDrawn="1"/>
          </p:nvSpPr>
          <p:spPr bwMode="auto">
            <a:xfrm>
              <a:off x="-3502" y="714057"/>
              <a:ext cx="405154" cy="131995"/>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3" name="Freeform 70"/>
            <p:cNvSpPr>
              <a:spLocks/>
            </p:cNvSpPr>
            <p:nvPr userDrawn="1"/>
          </p:nvSpPr>
          <p:spPr bwMode="auto">
            <a:xfrm>
              <a:off x="-3502" y="660892"/>
              <a:ext cx="405154" cy="124662"/>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4" name="Freeform 71"/>
            <p:cNvSpPr>
              <a:spLocks/>
            </p:cNvSpPr>
            <p:nvPr userDrawn="1"/>
          </p:nvSpPr>
          <p:spPr bwMode="auto">
            <a:xfrm>
              <a:off x="-3502" y="657225"/>
              <a:ext cx="328157" cy="64165"/>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grpSp>
    </p:spTree>
    <p:extLst>
      <p:ext uri="{BB962C8B-B14F-4D97-AF65-F5344CB8AC3E}">
        <p14:creationId xmlns:p14="http://schemas.microsoft.com/office/powerpoint/2010/main" val="2247948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tor billede højre - blå">
    <p:spTree>
      <p:nvGrpSpPr>
        <p:cNvPr id="1" name=""/>
        <p:cNvGrpSpPr/>
        <p:nvPr/>
      </p:nvGrpSpPr>
      <p:grpSpPr>
        <a:xfrm>
          <a:off x="0" y="0"/>
          <a:ext cx="0" cy="0"/>
          <a:chOff x="0" y="0"/>
          <a:chExt cx="0" cy="0"/>
        </a:xfrm>
      </p:grpSpPr>
      <p:sp>
        <p:nvSpPr>
          <p:cNvPr id="7" name="Rectangle 6"/>
          <p:cNvSpPr/>
          <p:nvPr userDrawn="1"/>
        </p:nvSpPr>
        <p:spPr>
          <a:xfrm>
            <a:off x="1" y="0"/>
            <a:ext cx="52704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Slide Number Placeholder 2"/>
          <p:cNvSpPr>
            <a:spLocks noGrp="1"/>
          </p:cNvSpPr>
          <p:nvPr>
            <p:ph type="sldNum" sz="quarter" idx="10"/>
          </p:nvPr>
        </p:nvSpPr>
        <p:spPr/>
        <p:txBody>
          <a:bodyPr/>
          <a:lstStyle/>
          <a:p>
            <a:fld id="{D8D877B3-D348-4611-9BDB-C5374591D951}" type="slidenum">
              <a:rPr lang="en-US" smtClean="0"/>
              <a:pPr/>
              <a:t>‹nr.›</a:t>
            </a:fld>
            <a:endParaRPr lang="en-US" dirty="0"/>
          </a:p>
        </p:txBody>
      </p:sp>
      <p:sp>
        <p:nvSpPr>
          <p:cNvPr id="6" name="Title 4"/>
          <p:cNvSpPr>
            <a:spLocks noGrp="1"/>
          </p:cNvSpPr>
          <p:nvPr>
            <p:ph type="title" hasCustomPrompt="1"/>
          </p:nvPr>
        </p:nvSpPr>
        <p:spPr>
          <a:xfrm>
            <a:off x="587375" y="373446"/>
            <a:ext cx="4454526" cy="1471230"/>
          </a:xfrm>
        </p:spPr>
        <p:txBody>
          <a:bodyPr/>
          <a:lstStyle>
            <a:lvl1pPr>
              <a:defRPr sz="3600">
                <a:solidFill>
                  <a:schemeClr val="bg1"/>
                </a:solidFill>
              </a:defRPr>
            </a:lvl1pPr>
          </a:lstStyle>
          <a:p>
            <a:r>
              <a:rPr lang="en-US"/>
              <a:t>KLIK HER FOR AT ÆNDRE TITEL</a:t>
            </a:r>
            <a:endParaRPr lang="en-US" dirty="0"/>
          </a:p>
        </p:txBody>
      </p:sp>
      <p:grpSp>
        <p:nvGrpSpPr>
          <p:cNvPr id="31" name="Gruppe 30"/>
          <p:cNvGrpSpPr/>
          <p:nvPr userDrawn="1"/>
        </p:nvGrpSpPr>
        <p:grpSpPr>
          <a:xfrm>
            <a:off x="5466450" y="6027162"/>
            <a:ext cx="1272706" cy="669100"/>
            <a:chOff x="5387975" y="5659438"/>
            <a:chExt cx="1573213" cy="827087"/>
          </a:xfrm>
          <a:solidFill>
            <a:schemeClr val="tx1"/>
          </a:solidFill>
        </p:grpSpPr>
        <p:grpSp>
          <p:nvGrpSpPr>
            <p:cNvPr id="32" name="Gruppe 31"/>
            <p:cNvGrpSpPr/>
            <p:nvPr userDrawn="1"/>
          </p:nvGrpSpPr>
          <p:grpSpPr>
            <a:xfrm>
              <a:off x="5387975" y="6407150"/>
              <a:ext cx="1573213" cy="79375"/>
              <a:chOff x="5387975" y="6407150"/>
              <a:chExt cx="1573213" cy="79375"/>
            </a:xfrm>
            <a:grpFill/>
          </p:grpSpPr>
          <p:sp>
            <p:nvSpPr>
              <p:cNvPr id="37" name="Freeform 29"/>
              <p:cNvSpPr>
                <a:spLocks noEditPoints="1"/>
              </p:cNvSpPr>
              <p:nvPr userDrawn="1"/>
            </p:nvSpPr>
            <p:spPr bwMode="auto">
              <a:xfrm>
                <a:off x="5387975" y="6407150"/>
                <a:ext cx="71438"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30"/>
              <p:cNvSpPr>
                <a:spLocks noEditPoints="1"/>
              </p:cNvSpPr>
              <p:nvPr userDrawn="1"/>
            </p:nvSpPr>
            <p:spPr bwMode="auto">
              <a:xfrm>
                <a:off x="5484813" y="6407150"/>
                <a:ext cx="73025"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31"/>
              <p:cNvSpPr>
                <a:spLocks/>
              </p:cNvSpPr>
              <p:nvPr userDrawn="1"/>
            </p:nvSpPr>
            <p:spPr bwMode="auto">
              <a:xfrm>
                <a:off x="5586413" y="6407150"/>
                <a:ext cx="52388" cy="76200"/>
              </a:xfrm>
              <a:custGeom>
                <a:avLst/>
                <a:gdLst>
                  <a:gd name="T0" fmla="*/ 0 w 16"/>
                  <a:gd name="T1" fmla="*/ 0 h 23"/>
                  <a:gd name="T2" fmla="*/ 0 w 16"/>
                  <a:gd name="T3" fmla="*/ 0 h 23"/>
                  <a:gd name="T4" fmla="*/ 6 w 16"/>
                  <a:gd name="T5" fmla="*/ 0 h 23"/>
                  <a:gd name="T6" fmla="*/ 6 w 16"/>
                  <a:gd name="T7" fmla="*/ 0 h 23"/>
                  <a:gd name="T8" fmla="*/ 6 w 16"/>
                  <a:gd name="T9" fmla="*/ 18 h 23"/>
                  <a:gd name="T10" fmla="*/ 6 w 16"/>
                  <a:gd name="T11" fmla="*/ 18 h 23"/>
                  <a:gd name="T12" fmla="*/ 16 w 16"/>
                  <a:gd name="T13" fmla="*/ 18 h 23"/>
                  <a:gd name="T14" fmla="*/ 16 w 16"/>
                  <a:gd name="T15" fmla="*/ 18 h 23"/>
                  <a:gd name="T16" fmla="*/ 16 w 16"/>
                  <a:gd name="T17" fmla="*/ 23 h 23"/>
                  <a:gd name="T18" fmla="*/ 16 w 16"/>
                  <a:gd name="T19" fmla="*/ 23 h 23"/>
                  <a:gd name="T20" fmla="*/ 0 w 16"/>
                  <a:gd name="T21" fmla="*/ 23 h 23"/>
                  <a:gd name="T22" fmla="*/ 0 w 16"/>
                  <a:gd name="T23" fmla="*/ 23 h 23"/>
                  <a:gd name="T24" fmla="*/ 0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0" y="0"/>
                    </a:moveTo>
                    <a:cubicBezTo>
                      <a:pt x="0" y="0"/>
                      <a:pt x="0" y="0"/>
                      <a:pt x="0" y="0"/>
                    </a:cubicBezTo>
                    <a:cubicBezTo>
                      <a:pt x="6" y="0"/>
                      <a:pt x="6" y="0"/>
                      <a:pt x="6" y="0"/>
                    </a:cubicBezTo>
                    <a:cubicBezTo>
                      <a:pt x="6" y="0"/>
                      <a:pt x="6" y="0"/>
                      <a:pt x="6" y="0"/>
                    </a:cubicBezTo>
                    <a:cubicBezTo>
                      <a:pt x="6" y="18"/>
                      <a:pt x="6" y="18"/>
                      <a:pt x="6" y="18"/>
                    </a:cubicBezTo>
                    <a:cubicBezTo>
                      <a:pt x="6" y="18"/>
                      <a:pt x="6" y="18"/>
                      <a:pt x="6" y="18"/>
                    </a:cubicBezTo>
                    <a:cubicBezTo>
                      <a:pt x="16" y="18"/>
                      <a:pt x="16" y="18"/>
                      <a:pt x="16" y="18"/>
                    </a:cubicBezTo>
                    <a:cubicBezTo>
                      <a:pt x="16" y="18"/>
                      <a:pt x="16" y="18"/>
                      <a:pt x="16" y="18"/>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32"/>
              <p:cNvSpPr>
                <a:spLocks noEditPoints="1"/>
              </p:cNvSpPr>
              <p:nvPr userDrawn="1"/>
            </p:nvSpPr>
            <p:spPr bwMode="auto">
              <a:xfrm>
                <a:off x="5670550" y="6407150"/>
                <a:ext cx="55563" cy="76200"/>
              </a:xfrm>
              <a:custGeom>
                <a:avLst/>
                <a:gdLst>
                  <a:gd name="T0" fmla="*/ 0 w 17"/>
                  <a:gd name="T1" fmla="*/ 0 h 23"/>
                  <a:gd name="T2" fmla="*/ 0 w 17"/>
                  <a:gd name="T3" fmla="*/ 0 h 23"/>
                  <a:gd name="T4" fmla="*/ 9 w 17"/>
                  <a:gd name="T5" fmla="*/ 0 h 23"/>
                  <a:gd name="T6" fmla="*/ 17 w 17"/>
                  <a:gd name="T7" fmla="*/ 6 h 23"/>
                  <a:gd name="T8" fmla="*/ 14 w 17"/>
                  <a:gd name="T9" fmla="*/ 11 h 23"/>
                  <a:gd name="T10" fmla="*/ 14 w 17"/>
                  <a:gd name="T11" fmla="*/ 11 h 23"/>
                  <a:gd name="T12" fmla="*/ 17 w 17"/>
                  <a:gd name="T13" fmla="*/ 17 h 23"/>
                  <a:gd name="T14" fmla="*/ 9 w 17"/>
                  <a:gd name="T15" fmla="*/ 23 h 23"/>
                  <a:gd name="T16" fmla="*/ 0 w 17"/>
                  <a:gd name="T17" fmla="*/ 23 h 23"/>
                  <a:gd name="T18" fmla="*/ 0 w 17"/>
                  <a:gd name="T19" fmla="*/ 23 h 23"/>
                  <a:gd name="T20" fmla="*/ 0 w 17"/>
                  <a:gd name="T21" fmla="*/ 0 h 23"/>
                  <a:gd name="T22" fmla="*/ 8 w 17"/>
                  <a:gd name="T23" fmla="*/ 9 h 23"/>
                  <a:gd name="T24" fmla="*/ 11 w 17"/>
                  <a:gd name="T25" fmla="*/ 7 h 23"/>
                  <a:gd name="T26" fmla="*/ 8 w 17"/>
                  <a:gd name="T27" fmla="*/ 5 h 23"/>
                  <a:gd name="T28" fmla="*/ 6 w 17"/>
                  <a:gd name="T29" fmla="*/ 5 h 23"/>
                  <a:gd name="T30" fmla="*/ 6 w 17"/>
                  <a:gd name="T31" fmla="*/ 5 h 23"/>
                  <a:gd name="T32" fmla="*/ 6 w 17"/>
                  <a:gd name="T33" fmla="*/ 9 h 23"/>
                  <a:gd name="T34" fmla="*/ 6 w 17"/>
                  <a:gd name="T35" fmla="*/ 9 h 23"/>
                  <a:gd name="T36" fmla="*/ 8 w 17"/>
                  <a:gd name="T37" fmla="*/ 9 h 23"/>
                  <a:gd name="T38" fmla="*/ 6 w 17"/>
                  <a:gd name="T39" fmla="*/ 19 h 23"/>
                  <a:gd name="T40" fmla="*/ 9 w 17"/>
                  <a:gd name="T41" fmla="*/ 19 h 23"/>
                  <a:gd name="T42" fmla="*/ 11 w 17"/>
                  <a:gd name="T43" fmla="*/ 16 h 23"/>
                  <a:gd name="T44" fmla="*/ 9 w 17"/>
                  <a:gd name="T45" fmla="*/ 14 h 23"/>
                  <a:gd name="T46" fmla="*/ 6 w 17"/>
                  <a:gd name="T47" fmla="*/ 14 h 23"/>
                  <a:gd name="T48" fmla="*/ 6 w 17"/>
                  <a:gd name="T49" fmla="*/ 14 h 23"/>
                  <a:gd name="T50" fmla="*/ 6 w 17"/>
                  <a:gd name="T51" fmla="*/ 19 h 23"/>
                  <a:gd name="T52" fmla="*/ 6 w 17"/>
                  <a:gd name="T53"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3">
                    <a:moveTo>
                      <a:pt x="0" y="0"/>
                    </a:moveTo>
                    <a:cubicBezTo>
                      <a:pt x="0" y="0"/>
                      <a:pt x="0" y="0"/>
                      <a:pt x="0" y="0"/>
                    </a:cubicBezTo>
                    <a:cubicBezTo>
                      <a:pt x="9" y="0"/>
                      <a:pt x="9" y="0"/>
                      <a:pt x="9" y="0"/>
                    </a:cubicBezTo>
                    <a:cubicBezTo>
                      <a:pt x="15" y="0"/>
                      <a:pt x="17" y="3"/>
                      <a:pt x="17" y="6"/>
                    </a:cubicBezTo>
                    <a:cubicBezTo>
                      <a:pt x="17" y="9"/>
                      <a:pt x="16" y="10"/>
                      <a:pt x="14" y="11"/>
                    </a:cubicBezTo>
                    <a:cubicBezTo>
                      <a:pt x="14" y="11"/>
                      <a:pt x="14" y="11"/>
                      <a:pt x="14" y="11"/>
                    </a:cubicBezTo>
                    <a:cubicBezTo>
                      <a:pt x="16" y="12"/>
                      <a:pt x="17" y="14"/>
                      <a:pt x="17" y="17"/>
                    </a:cubicBezTo>
                    <a:cubicBezTo>
                      <a:pt x="17" y="21"/>
                      <a:pt x="14" y="23"/>
                      <a:pt x="9" y="23"/>
                    </a:cubicBezTo>
                    <a:cubicBezTo>
                      <a:pt x="0" y="23"/>
                      <a:pt x="0" y="23"/>
                      <a:pt x="0" y="23"/>
                    </a:cubicBezTo>
                    <a:cubicBezTo>
                      <a:pt x="0" y="23"/>
                      <a:pt x="0" y="23"/>
                      <a:pt x="0" y="23"/>
                    </a:cubicBezTo>
                    <a:lnTo>
                      <a:pt x="0" y="0"/>
                    </a:lnTo>
                    <a:close/>
                    <a:moveTo>
                      <a:pt x="8" y="9"/>
                    </a:moveTo>
                    <a:cubicBezTo>
                      <a:pt x="10" y="9"/>
                      <a:pt x="11" y="9"/>
                      <a:pt x="11" y="7"/>
                    </a:cubicBezTo>
                    <a:cubicBezTo>
                      <a:pt x="11" y="5"/>
                      <a:pt x="10" y="5"/>
                      <a:pt x="8" y="5"/>
                    </a:cubicBezTo>
                    <a:cubicBezTo>
                      <a:pt x="6" y="5"/>
                      <a:pt x="6" y="5"/>
                      <a:pt x="6" y="5"/>
                    </a:cubicBezTo>
                    <a:cubicBezTo>
                      <a:pt x="6" y="5"/>
                      <a:pt x="6" y="5"/>
                      <a:pt x="6" y="5"/>
                    </a:cubicBezTo>
                    <a:cubicBezTo>
                      <a:pt x="6" y="9"/>
                      <a:pt x="6" y="9"/>
                      <a:pt x="6" y="9"/>
                    </a:cubicBezTo>
                    <a:cubicBezTo>
                      <a:pt x="6" y="9"/>
                      <a:pt x="6" y="9"/>
                      <a:pt x="6" y="9"/>
                    </a:cubicBezTo>
                    <a:lnTo>
                      <a:pt x="8" y="9"/>
                    </a:lnTo>
                    <a:close/>
                    <a:moveTo>
                      <a:pt x="6" y="19"/>
                    </a:moveTo>
                    <a:cubicBezTo>
                      <a:pt x="9" y="19"/>
                      <a:pt x="9" y="19"/>
                      <a:pt x="9" y="19"/>
                    </a:cubicBezTo>
                    <a:cubicBezTo>
                      <a:pt x="10" y="19"/>
                      <a:pt x="11" y="18"/>
                      <a:pt x="11" y="16"/>
                    </a:cubicBezTo>
                    <a:cubicBezTo>
                      <a:pt x="11" y="15"/>
                      <a:pt x="10" y="14"/>
                      <a:pt x="9" y="14"/>
                    </a:cubicBezTo>
                    <a:cubicBezTo>
                      <a:pt x="6" y="14"/>
                      <a:pt x="6" y="14"/>
                      <a:pt x="6" y="14"/>
                    </a:cubicBezTo>
                    <a:cubicBezTo>
                      <a:pt x="6" y="14"/>
                      <a:pt x="6" y="14"/>
                      <a:pt x="6" y="14"/>
                    </a:cubicBezTo>
                    <a:cubicBezTo>
                      <a:pt x="6" y="19"/>
                      <a:pt x="6" y="19"/>
                      <a:pt x="6" y="19"/>
                    </a:cubicBezTo>
                    <a:cubicBezTo>
                      <a:pt x="6" y="19"/>
                      <a:pt x="6" y="19"/>
                      <a:pt x="6"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33"/>
              <p:cNvSpPr>
                <a:spLocks noEditPoints="1"/>
              </p:cNvSpPr>
              <p:nvPr userDrawn="1"/>
            </p:nvSpPr>
            <p:spPr bwMode="auto">
              <a:xfrm>
                <a:off x="5759450" y="6407150"/>
                <a:ext cx="58738" cy="79375"/>
              </a:xfrm>
              <a:custGeom>
                <a:avLst/>
                <a:gdLst>
                  <a:gd name="T0" fmla="*/ 0 w 18"/>
                  <a:gd name="T1" fmla="*/ 18 h 24"/>
                  <a:gd name="T2" fmla="*/ 0 w 18"/>
                  <a:gd name="T3" fmla="*/ 12 h 24"/>
                  <a:gd name="T4" fmla="*/ 0 w 18"/>
                  <a:gd name="T5" fmla="*/ 5 h 24"/>
                  <a:gd name="T6" fmla="*/ 9 w 18"/>
                  <a:gd name="T7" fmla="*/ 0 h 24"/>
                  <a:gd name="T8" fmla="*/ 18 w 18"/>
                  <a:gd name="T9" fmla="*/ 5 h 24"/>
                  <a:gd name="T10" fmla="*/ 18 w 18"/>
                  <a:gd name="T11" fmla="*/ 12 h 24"/>
                  <a:gd name="T12" fmla="*/ 18 w 18"/>
                  <a:gd name="T13" fmla="*/ 18 h 24"/>
                  <a:gd name="T14" fmla="*/ 9 w 18"/>
                  <a:gd name="T15" fmla="*/ 24 h 24"/>
                  <a:gd name="T16" fmla="*/ 0 w 18"/>
                  <a:gd name="T17" fmla="*/ 18 h 24"/>
                  <a:gd name="T18" fmla="*/ 12 w 18"/>
                  <a:gd name="T19" fmla="*/ 16 h 24"/>
                  <a:gd name="T20" fmla="*/ 12 w 18"/>
                  <a:gd name="T21" fmla="*/ 12 h 24"/>
                  <a:gd name="T22" fmla="*/ 12 w 18"/>
                  <a:gd name="T23" fmla="*/ 7 h 24"/>
                  <a:gd name="T24" fmla="*/ 9 w 18"/>
                  <a:gd name="T25" fmla="*/ 5 h 24"/>
                  <a:gd name="T26" fmla="*/ 6 w 18"/>
                  <a:gd name="T27" fmla="*/ 7 h 24"/>
                  <a:gd name="T28" fmla="*/ 6 w 18"/>
                  <a:gd name="T29" fmla="*/ 12 h 24"/>
                  <a:gd name="T30" fmla="*/ 6 w 18"/>
                  <a:gd name="T31" fmla="*/ 16 h 24"/>
                  <a:gd name="T32" fmla="*/ 9 w 18"/>
                  <a:gd name="T33" fmla="*/ 18 h 24"/>
                  <a:gd name="T34" fmla="*/ 12 w 18"/>
                  <a:gd name="T3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4">
                    <a:moveTo>
                      <a:pt x="0" y="18"/>
                    </a:moveTo>
                    <a:cubicBezTo>
                      <a:pt x="0" y="16"/>
                      <a:pt x="0" y="15"/>
                      <a:pt x="0" y="12"/>
                    </a:cubicBezTo>
                    <a:cubicBezTo>
                      <a:pt x="0" y="9"/>
                      <a:pt x="0" y="7"/>
                      <a:pt x="0" y="5"/>
                    </a:cubicBezTo>
                    <a:cubicBezTo>
                      <a:pt x="2" y="2"/>
                      <a:pt x="5" y="0"/>
                      <a:pt x="9" y="0"/>
                    </a:cubicBezTo>
                    <a:cubicBezTo>
                      <a:pt x="13" y="0"/>
                      <a:pt x="17" y="2"/>
                      <a:pt x="18" y="5"/>
                    </a:cubicBezTo>
                    <a:cubicBezTo>
                      <a:pt x="18" y="7"/>
                      <a:pt x="18" y="9"/>
                      <a:pt x="18" y="12"/>
                    </a:cubicBezTo>
                    <a:cubicBezTo>
                      <a:pt x="18" y="15"/>
                      <a:pt x="18" y="16"/>
                      <a:pt x="18" y="18"/>
                    </a:cubicBezTo>
                    <a:cubicBezTo>
                      <a:pt x="17" y="22"/>
                      <a:pt x="13" y="24"/>
                      <a:pt x="9" y="24"/>
                    </a:cubicBezTo>
                    <a:cubicBezTo>
                      <a:pt x="5" y="24"/>
                      <a:pt x="2" y="22"/>
                      <a:pt x="0" y="18"/>
                    </a:cubicBezTo>
                    <a:close/>
                    <a:moveTo>
                      <a:pt x="12" y="16"/>
                    </a:moveTo>
                    <a:cubicBezTo>
                      <a:pt x="12" y="16"/>
                      <a:pt x="12" y="14"/>
                      <a:pt x="12" y="12"/>
                    </a:cubicBezTo>
                    <a:cubicBezTo>
                      <a:pt x="12" y="9"/>
                      <a:pt x="12" y="8"/>
                      <a:pt x="12"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2"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34"/>
              <p:cNvSpPr>
                <a:spLocks noEditPoints="1"/>
              </p:cNvSpPr>
              <p:nvPr userDrawn="1"/>
            </p:nvSpPr>
            <p:spPr bwMode="auto">
              <a:xfrm>
                <a:off x="5849938" y="6407150"/>
                <a:ext cx="61913" cy="76200"/>
              </a:xfrm>
              <a:custGeom>
                <a:avLst/>
                <a:gdLst>
                  <a:gd name="T0" fmla="*/ 13 w 19"/>
                  <a:gd name="T1" fmla="*/ 23 h 23"/>
                  <a:gd name="T2" fmla="*/ 12 w 19"/>
                  <a:gd name="T3" fmla="*/ 23 h 23"/>
                  <a:gd name="T4" fmla="*/ 9 w 19"/>
                  <a:gd name="T5" fmla="*/ 15 h 23"/>
                  <a:gd name="T6" fmla="*/ 7 w 19"/>
                  <a:gd name="T7" fmla="*/ 15 h 23"/>
                  <a:gd name="T8" fmla="*/ 6 w 19"/>
                  <a:gd name="T9" fmla="*/ 15 h 23"/>
                  <a:gd name="T10" fmla="*/ 6 w 19"/>
                  <a:gd name="T11" fmla="*/ 23 h 23"/>
                  <a:gd name="T12" fmla="*/ 6 w 19"/>
                  <a:gd name="T13" fmla="*/ 23 h 23"/>
                  <a:gd name="T14" fmla="*/ 1 w 19"/>
                  <a:gd name="T15" fmla="*/ 23 h 23"/>
                  <a:gd name="T16" fmla="*/ 0 w 19"/>
                  <a:gd name="T17" fmla="*/ 23 h 23"/>
                  <a:gd name="T18" fmla="*/ 0 w 19"/>
                  <a:gd name="T19" fmla="*/ 0 h 23"/>
                  <a:gd name="T20" fmla="*/ 1 w 19"/>
                  <a:gd name="T21" fmla="*/ 0 h 23"/>
                  <a:gd name="T22" fmla="*/ 10 w 19"/>
                  <a:gd name="T23" fmla="*/ 0 h 23"/>
                  <a:gd name="T24" fmla="*/ 19 w 19"/>
                  <a:gd name="T25" fmla="*/ 8 h 23"/>
                  <a:gd name="T26" fmla="*/ 15 w 19"/>
                  <a:gd name="T27" fmla="*/ 14 h 23"/>
                  <a:gd name="T28" fmla="*/ 19 w 19"/>
                  <a:gd name="T29" fmla="*/ 23 h 23"/>
                  <a:gd name="T30" fmla="*/ 19 w 19"/>
                  <a:gd name="T31" fmla="*/ 23 h 23"/>
                  <a:gd name="T32" fmla="*/ 13 w 19"/>
                  <a:gd name="T33" fmla="*/ 23 h 23"/>
                  <a:gd name="T34" fmla="*/ 13 w 19"/>
                  <a:gd name="T35" fmla="*/ 8 h 23"/>
                  <a:gd name="T36" fmla="*/ 10 w 19"/>
                  <a:gd name="T37" fmla="*/ 5 h 23"/>
                  <a:gd name="T38" fmla="*/ 7 w 19"/>
                  <a:gd name="T39" fmla="*/ 5 h 23"/>
                  <a:gd name="T40" fmla="*/ 6 w 19"/>
                  <a:gd name="T41" fmla="*/ 5 h 23"/>
                  <a:gd name="T42" fmla="*/ 6 w 19"/>
                  <a:gd name="T43" fmla="*/ 10 h 23"/>
                  <a:gd name="T44" fmla="*/ 7 w 19"/>
                  <a:gd name="T45" fmla="*/ 10 h 23"/>
                  <a:gd name="T46" fmla="*/ 10 w 19"/>
                  <a:gd name="T47" fmla="*/ 10 h 23"/>
                  <a:gd name="T48" fmla="*/ 13 w 19"/>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3">
                    <a:moveTo>
                      <a:pt x="13" y="23"/>
                    </a:moveTo>
                    <a:cubicBezTo>
                      <a:pt x="13" y="23"/>
                      <a:pt x="12" y="23"/>
                      <a:pt x="12" y="23"/>
                    </a:cubicBezTo>
                    <a:cubicBezTo>
                      <a:pt x="9" y="15"/>
                      <a:pt x="9" y="15"/>
                      <a:pt x="9" y="15"/>
                    </a:cubicBezTo>
                    <a:cubicBezTo>
                      <a:pt x="7" y="15"/>
                      <a:pt x="7" y="15"/>
                      <a:pt x="7" y="15"/>
                    </a:cubicBezTo>
                    <a:cubicBezTo>
                      <a:pt x="7" y="15"/>
                      <a:pt x="6" y="15"/>
                      <a:pt x="6" y="15"/>
                    </a:cubicBezTo>
                    <a:cubicBezTo>
                      <a:pt x="6" y="23"/>
                      <a:pt x="6" y="23"/>
                      <a:pt x="6" y="23"/>
                    </a:cubicBezTo>
                    <a:cubicBezTo>
                      <a:pt x="6" y="23"/>
                      <a:pt x="6" y="23"/>
                      <a:pt x="6" y="23"/>
                    </a:cubicBezTo>
                    <a:cubicBezTo>
                      <a:pt x="1" y="23"/>
                      <a:pt x="1" y="23"/>
                      <a:pt x="1" y="23"/>
                    </a:cubicBezTo>
                    <a:cubicBezTo>
                      <a:pt x="1" y="23"/>
                      <a:pt x="0" y="23"/>
                      <a:pt x="0" y="23"/>
                    </a:cubicBezTo>
                    <a:cubicBezTo>
                      <a:pt x="0" y="0"/>
                      <a:pt x="0" y="0"/>
                      <a:pt x="0" y="0"/>
                    </a:cubicBezTo>
                    <a:cubicBezTo>
                      <a:pt x="0" y="0"/>
                      <a:pt x="1" y="0"/>
                      <a:pt x="1" y="0"/>
                    </a:cubicBezTo>
                    <a:cubicBezTo>
                      <a:pt x="10" y="0"/>
                      <a:pt x="10" y="0"/>
                      <a:pt x="10" y="0"/>
                    </a:cubicBezTo>
                    <a:cubicBezTo>
                      <a:pt x="16" y="0"/>
                      <a:pt x="19" y="3"/>
                      <a:pt x="19" y="8"/>
                    </a:cubicBezTo>
                    <a:cubicBezTo>
                      <a:pt x="19" y="10"/>
                      <a:pt x="17" y="13"/>
                      <a:pt x="15" y="14"/>
                    </a:cubicBezTo>
                    <a:cubicBezTo>
                      <a:pt x="19" y="23"/>
                      <a:pt x="19" y="23"/>
                      <a:pt x="19" y="23"/>
                    </a:cubicBezTo>
                    <a:cubicBezTo>
                      <a:pt x="19" y="23"/>
                      <a:pt x="19" y="23"/>
                      <a:pt x="19" y="23"/>
                    </a:cubicBezTo>
                    <a:lnTo>
                      <a:pt x="13" y="23"/>
                    </a:lnTo>
                    <a:close/>
                    <a:moveTo>
                      <a:pt x="13" y="8"/>
                    </a:moveTo>
                    <a:cubicBezTo>
                      <a:pt x="13" y="6"/>
                      <a:pt x="12" y="5"/>
                      <a:pt x="10" y="5"/>
                    </a:cubicBezTo>
                    <a:cubicBezTo>
                      <a:pt x="7" y="5"/>
                      <a:pt x="7" y="5"/>
                      <a:pt x="7" y="5"/>
                    </a:cubicBezTo>
                    <a:cubicBezTo>
                      <a:pt x="7" y="5"/>
                      <a:pt x="6" y="5"/>
                      <a:pt x="6" y="5"/>
                    </a:cubicBezTo>
                    <a:cubicBezTo>
                      <a:pt x="6" y="10"/>
                      <a:pt x="6" y="10"/>
                      <a:pt x="6" y="10"/>
                    </a:cubicBezTo>
                    <a:cubicBezTo>
                      <a:pt x="6" y="10"/>
                      <a:pt x="7" y="10"/>
                      <a:pt x="7" y="10"/>
                    </a:cubicBezTo>
                    <a:cubicBezTo>
                      <a:pt x="10" y="10"/>
                      <a:pt x="10" y="10"/>
                      <a:pt x="10" y="10"/>
                    </a:cubicBezTo>
                    <a:cubicBezTo>
                      <a:pt x="12" y="10"/>
                      <a:pt x="13" y="9"/>
                      <a:pt x="1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35"/>
              <p:cNvSpPr>
                <a:spLocks/>
              </p:cNvSpPr>
              <p:nvPr userDrawn="1"/>
            </p:nvSpPr>
            <p:spPr bwMode="auto">
              <a:xfrm>
                <a:off x="5942013" y="6407150"/>
                <a:ext cx="61913" cy="79375"/>
              </a:xfrm>
              <a:custGeom>
                <a:avLst/>
                <a:gdLst>
                  <a:gd name="T0" fmla="*/ 0 w 19"/>
                  <a:gd name="T1" fmla="*/ 12 h 24"/>
                  <a:gd name="T2" fmla="*/ 1 w 19"/>
                  <a:gd name="T3" fmla="*/ 5 h 24"/>
                  <a:gd name="T4" fmla="*/ 9 w 19"/>
                  <a:gd name="T5" fmla="*/ 0 h 24"/>
                  <a:gd name="T6" fmla="*/ 18 w 19"/>
                  <a:gd name="T7" fmla="*/ 5 h 24"/>
                  <a:gd name="T8" fmla="*/ 18 w 19"/>
                  <a:gd name="T9" fmla="*/ 5 h 24"/>
                  <a:gd name="T10" fmla="*/ 13 w 19"/>
                  <a:gd name="T11" fmla="*/ 7 h 24"/>
                  <a:gd name="T12" fmla="*/ 13 w 19"/>
                  <a:gd name="T13" fmla="*/ 7 h 24"/>
                  <a:gd name="T14" fmla="*/ 9 w 19"/>
                  <a:gd name="T15" fmla="*/ 5 h 24"/>
                  <a:gd name="T16" fmla="*/ 6 w 19"/>
                  <a:gd name="T17" fmla="*/ 7 h 24"/>
                  <a:gd name="T18" fmla="*/ 6 w 19"/>
                  <a:gd name="T19" fmla="*/ 12 h 24"/>
                  <a:gd name="T20" fmla="*/ 6 w 19"/>
                  <a:gd name="T21" fmla="*/ 16 h 24"/>
                  <a:gd name="T22" fmla="*/ 9 w 19"/>
                  <a:gd name="T23" fmla="*/ 18 h 24"/>
                  <a:gd name="T24" fmla="*/ 13 w 19"/>
                  <a:gd name="T25" fmla="*/ 17 h 24"/>
                  <a:gd name="T26" fmla="*/ 13 w 19"/>
                  <a:gd name="T27" fmla="*/ 15 h 24"/>
                  <a:gd name="T28" fmla="*/ 13 w 19"/>
                  <a:gd name="T29" fmla="*/ 15 h 24"/>
                  <a:gd name="T30" fmla="*/ 10 w 19"/>
                  <a:gd name="T31" fmla="*/ 15 h 24"/>
                  <a:gd name="T32" fmla="*/ 10 w 19"/>
                  <a:gd name="T33" fmla="*/ 14 h 24"/>
                  <a:gd name="T34" fmla="*/ 10 w 19"/>
                  <a:gd name="T35" fmla="*/ 11 h 24"/>
                  <a:gd name="T36" fmla="*/ 10 w 19"/>
                  <a:gd name="T37" fmla="*/ 10 h 24"/>
                  <a:gd name="T38" fmla="*/ 18 w 19"/>
                  <a:gd name="T39" fmla="*/ 10 h 24"/>
                  <a:gd name="T40" fmla="*/ 19 w 19"/>
                  <a:gd name="T41" fmla="*/ 11 h 24"/>
                  <a:gd name="T42" fmla="*/ 19 w 19"/>
                  <a:gd name="T43" fmla="*/ 12 h 24"/>
                  <a:gd name="T44" fmla="*/ 18 w 19"/>
                  <a:gd name="T45" fmla="*/ 18 h 24"/>
                  <a:gd name="T46" fmla="*/ 9 w 19"/>
                  <a:gd name="T47" fmla="*/ 24 h 24"/>
                  <a:gd name="T48" fmla="*/ 1 w 19"/>
                  <a:gd name="T49" fmla="*/ 18 h 24"/>
                  <a:gd name="T50" fmla="*/ 0 w 19"/>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4">
                    <a:moveTo>
                      <a:pt x="0" y="12"/>
                    </a:moveTo>
                    <a:cubicBezTo>
                      <a:pt x="0" y="9"/>
                      <a:pt x="0" y="7"/>
                      <a:pt x="1" y="5"/>
                    </a:cubicBezTo>
                    <a:cubicBezTo>
                      <a:pt x="2" y="2"/>
                      <a:pt x="5" y="0"/>
                      <a:pt x="9" y="0"/>
                    </a:cubicBezTo>
                    <a:cubicBezTo>
                      <a:pt x="14" y="0"/>
                      <a:pt x="16" y="2"/>
                      <a:pt x="18" y="5"/>
                    </a:cubicBezTo>
                    <a:cubicBezTo>
                      <a:pt x="18" y="5"/>
                      <a:pt x="18" y="5"/>
                      <a:pt x="18" y="5"/>
                    </a:cubicBezTo>
                    <a:cubicBezTo>
                      <a:pt x="13" y="7"/>
                      <a:pt x="13" y="7"/>
                      <a:pt x="13" y="7"/>
                    </a:cubicBezTo>
                    <a:cubicBezTo>
                      <a:pt x="13" y="7"/>
                      <a:pt x="13" y="7"/>
                      <a:pt x="13"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3" y="17"/>
                    </a:cubicBezTo>
                    <a:cubicBezTo>
                      <a:pt x="13" y="16"/>
                      <a:pt x="13" y="16"/>
                      <a:pt x="13" y="15"/>
                    </a:cubicBezTo>
                    <a:cubicBezTo>
                      <a:pt x="13" y="15"/>
                      <a:pt x="13" y="15"/>
                      <a:pt x="13" y="15"/>
                    </a:cubicBezTo>
                    <a:cubicBezTo>
                      <a:pt x="10" y="15"/>
                      <a:pt x="10" y="15"/>
                      <a:pt x="10" y="15"/>
                    </a:cubicBezTo>
                    <a:cubicBezTo>
                      <a:pt x="10" y="15"/>
                      <a:pt x="10" y="15"/>
                      <a:pt x="10" y="14"/>
                    </a:cubicBezTo>
                    <a:cubicBezTo>
                      <a:pt x="10" y="11"/>
                      <a:pt x="10" y="11"/>
                      <a:pt x="10" y="11"/>
                    </a:cubicBezTo>
                    <a:cubicBezTo>
                      <a:pt x="10" y="10"/>
                      <a:pt x="10" y="10"/>
                      <a:pt x="10" y="10"/>
                    </a:cubicBezTo>
                    <a:cubicBezTo>
                      <a:pt x="18" y="10"/>
                      <a:pt x="18" y="10"/>
                      <a:pt x="18" y="10"/>
                    </a:cubicBezTo>
                    <a:cubicBezTo>
                      <a:pt x="18" y="10"/>
                      <a:pt x="19" y="10"/>
                      <a:pt x="19" y="11"/>
                    </a:cubicBezTo>
                    <a:cubicBezTo>
                      <a:pt x="19" y="12"/>
                      <a:pt x="19" y="12"/>
                      <a:pt x="19" y="12"/>
                    </a:cubicBezTo>
                    <a:cubicBezTo>
                      <a:pt x="19" y="15"/>
                      <a:pt x="18" y="16"/>
                      <a:pt x="18" y="18"/>
                    </a:cubicBezTo>
                    <a:cubicBezTo>
                      <a:pt x="17" y="22"/>
                      <a:pt x="14" y="24"/>
                      <a:pt x="9" y="24"/>
                    </a:cubicBezTo>
                    <a:cubicBezTo>
                      <a:pt x="5" y="24"/>
                      <a:pt x="2" y="22"/>
                      <a:pt x="1" y="18"/>
                    </a:cubicBezTo>
                    <a:cubicBezTo>
                      <a:pt x="0" y="16"/>
                      <a:pt x="0" y="15"/>
                      <a:pt x="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36"/>
              <p:cNvSpPr>
                <a:spLocks/>
              </p:cNvSpPr>
              <p:nvPr userDrawn="1"/>
            </p:nvSpPr>
            <p:spPr bwMode="auto">
              <a:xfrm>
                <a:off x="6081713" y="6407150"/>
                <a:ext cx="61913" cy="79375"/>
              </a:xfrm>
              <a:custGeom>
                <a:avLst/>
                <a:gdLst>
                  <a:gd name="T0" fmla="*/ 0 w 19"/>
                  <a:gd name="T1" fmla="*/ 14 h 24"/>
                  <a:gd name="T2" fmla="*/ 0 w 19"/>
                  <a:gd name="T3" fmla="*/ 0 h 24"/>
                  <a:gd name="T4" fmla="*/ 1 w 19"/>
                  <a:gd name="T5" fmla="*/ 0 h 24"/>
                  <a:gd name="T6" fmla="*/ 6 w 19"/>
                  <a:gd name="T7" fmla="*/ 0 h 24"/>
                  <a:gd name="T8" fmla="*/ 6 w 19"/>
                  <a:gd name="T9" fmla="*/ 0 h 24"/>
                  <a:gd name="T10" fmla="*/ 6 w 19"/>
                  <a:gd name="T11" fmla="*/ 15 h 24"/>
                  <a:gd name="T12" fmla="*/ 10 w 19"/>
                  <a:gd name="T13" fmla="*/ 18 h 24"/>
                  <a:gd name="T14" fmla="*/ 13 w 19"/>
                  <a:gd name="T15" fmla="*/ 15 h 24"/>
                  <a:gd name="T16" fmla="*/ 13 w 19"/>
                  <a:gd name="T17" fmla="*/ 0 h 24"/>
                  <a:gd name="T18" fmla="*/ 13 w 19"/>
                  <a:gd name="T19" fmla="*/ 0 h 24"/>
                  <a:gd name="T20" fmla="*/ 19 w 19"/>
                  <a:gd name="T21" fmla="*/ 0 h 24"/>
                  <a:gd name="T22" fmla="*/ 19 w 19"/>
                  <a:gd name="T23" fmla="*/ 0 h 24"/>
                  <a:gd name="T24" fmla="*/ 19 w 19"/>
                  <a:gd name="T25" fmla="*/ 14 h 24"/>
                  <a:gd name="T26" fmla="*/ 10 w 19"/>
                  <a:gd name="T27" fmla="*/ 24 h 24"/>
                  <a:gd name="T28" fmla="*/ 0 w 19"/>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4">
                    <a:moveTo>
                      <a:pt x="0" y="14"/>
                    </a:moveTo>
                    <a:cubicBezTo>
                      <a:pt x="0" y="0"/>
                      <a:pt x="0" y="0"/>
                      <a:pt x="0" y="0"/>
                    </a:cubicBezTo>
                    <a:cubicBezTo>
                      <a:pt x="0" y="0"/>
                      <a:pt x="1" y="0"/>
                      <a:pt x="1" y="0"/>
                    </a:cubicBezTo>
                    <a:cubicBezTo>
                      <a:pt x="6" y="0"/>
                      <a:pt x="6" y="0"/>
                      <a:pt x="6" y="0"/>
                    </a:cubicBezTo>
                    <a:cubicBezTo>
                      <a:pt x="6" y="0"/>
                      <a:pt x="6" y="0"/>
                      <a:pt x="6" y="0"/>
                    </a:cubicBezTo>
                    <a:cubicBezTo>
                      <a:pt x="6" y="15"/>
                      <a:pt x="6" y="15"/>
                      <a:pt x="6" y="15"/>
                    </a:cubicBezTo>
                    <a:cubicBezTo>
                      <a:pt x="6" y="17"/>
                      <a:pt x="8" y="18"/>
                      <a:pt x="10" y="18"/>
                    </a:cubicBezTo>
                    <a:cubicBezTo>
                      <a:pt x="12" y="18"/>
                      <a:pt x="13" y="17"/>
                      <a:pt x="13" y="15"/>
                    </a:cubicBezTo>
                    <a:cubicBezTo>
                      <a:pt x="13" y="0"/>
                      <a:pt x="13" y="0"/>
                      <a:pt x="13" y="0"/>
                    </a:cubicBezTo>
                    <a:cubicBezTo>
                      <a:pt x="13" y="0"/>
                      <a:pt x="13" y="0"/>
                      <a:pt x="13" y="0"/>
                    </a:cubicBezTo>
                    <a:cubicBezTo>
                      <a:pt x="19" y="0"/>
                      <a:pt x="19" y="0"/>
                      <a:pt x="19" y="0"/>
                    </a:cubicBezTo>
                    <a:cubicBezTo>
                      <a:pt x="19" y="0"/>
                      <a:pt x="19" y="0"/>
                      <a:pt x="19" y="0"/>
                    </a:cubicBezTo>
                    <a:cubicBezTo>
                      <a:pt x="19" y="14"/>
                      <a:pt x="19" y="14"/>
                      <a:pt x="19" y="14"/>
                    </a:cubicBezTo>
                    <a:cubicBezTo>
                      <a:pt x="19" y="20"/>
                      <a:pt x="15" y="24"/>
                      <a:pt x="10" y="24"/>
                    </a:cubicBezTo>
                    <a:cubicBezTo>
                      <a:pt x="4" y="24"/>
                      <a:pt x="0" y="20"/>
                      <a:pt x="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37"/>
              <p:cNvSpPr>
                <a:spLocks/>
              </p:cNvSpPr>
              <p:nvPr userDrawn="1"/>
            </p:nvSpPr>
            <p:spPr bwMode="auto">
              <a:xfrm>
                <a:off x="6175375" y="6407150"/>
                <a:ext cx="61913" cy="76200"/>
              </a:xfrm>
              <a:custGeom>
                <a:avLst/>
                <a:gdLst>
                  <a:gd name="T0" fmla="*/ 0 w 19"/>
                  <a:gd name="T1" fmla="*/ 0 h 23"/>
                  <a:gd name="T2" fmla="*/ 1 w 19"/>
                  <a:gd name="T3" fmla="*/ 0 h 23"/>
                  <a:gd name="T4" fmla="*/ 6 w 19"/>
                  <a:gd name="T5" fmla="*/ 0 h 23"/>
                  <a:gd name="T6" fmla="*/ 6 w 19"/>
                  <a:gd name="T7" fmla="*/ 0 h 23"/>
                  <a:gd name="T8" fmla="*/ 13 w 19"/>
                  <a:gd name="T9" fmla="*/ 14 h 23"/>
                  <a:gd name="T10" fmla="*/ 13 w 19"/>
                  <a:gd name="T11" fmla="*/ 14 h 23"/>
                  <a:gd name="T12" fmla="*/ 13 w 19"/>
                  <a:gd name="T13" fmla="*/ 0 h 23"/>
                  <a:gd name="T14" fmla="*/ 14 w 19"/>
                  <a:gd name="T15" fmla="*/ 0 h 23"/>
                  <a:gd name="T16" fmla="*/ 18 w 19"/>
                  <a:gd name="T17" fmla="*/ 0 h 23"/>
                  <a:gd name="T18" fmla="*/ 19 w 19"/>
                  <a:gd name="T19" fmla="*/ 0 h 23"/>
                  <a:gd name="T20" fmla="*/ 19 w 19"/>
                  <a:gd name="T21" fmla="*/ 23 h 23"/>
                  <a:gd name="T22" fmla="*/ 18 w 19"/>
                  <a:gd name="T23" fmla="*/ 23 h 23"/>
                  <a:gd name="T24" fmla="*/ 13 w 19"/>
                  <a:gd name="T25" fmla="*/ 23 h 23"/>
                  <a:gd name="T26" fmla="*/ 13 w 19"/>
                  <a:gd name="T27" fmla="*/ 23 h 23"/>
                  <a:gd name="T28" fmla="*/ 6 w 19"/>
                  <a:gd name="T29" fmla="*/ 10 h 23"/>
                  <a:gd name="T30" fmla="*/ 6 w 19"/>
                  <a:gd name="T31" fmla="*/ 10 h 23"/>
                  <a:gd name="T32" fmla="*/ 6 w 19"/>
                  <a:gd name="T33" fmla="*/ 23 h 23"/>
                  <a:gd name="T34" fmla="*/ 5 w 19"/>
                  <a:gd name="T35" fmla="*/ 23 h 23"/>
                  <a:gd name="T36" fmla="*/ 1 w 19"/>
                  <a:gd name="T37" fmla="*/ 23 h 23"/>
                  <a:gd name="T38" fmla="*/ 0 w 19"/>
                  <a:gd name="T39" fmla="*/ 23 h 23"/>
                  <a:gd name="T40" fmla="*/ 0 w 19"/>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3">
                    <a:moveTo>
                      <a:pt x="0" y="0"/>
                    </a:moveTo>
                    <a:cubicBezTo>
                      <a:pt x="0" y="0"/>
                      <a:pt x="0" y="0"/>
                      <a:pt x="1" y="0"/>
                    </a:cubicBezTo>
                    <a:cubicBezTo>
                      <a:pt x="6" y="0"/>
                      <a:pt x="6" y="0"/>
                      <a:pt x="6" y="0"/>
                    </a:cubicBezTo>
                    <a:cubicBezTo>
                      <a:pt x="6" y="0"/>
                      <a:pt x="6" y="0"/>
                      <a:pt x="6" y="0"/>
                    </a:cubicBezTo>
                    <a:cubicBezTo>
                      <a:pt x="13" y="14"/>
                      <a:pt x="13" y="14"/>
                      <a:pt x="13" y="14"/>
                    </a:cubicBezTo>
                    <a:cubicBezTo>
                      <a:pt x="13" y="14"/>
                      <a:pt x="13" y="14"/>
                      <a:pt x="13" y="14"/>
                    </a:cubicBezTo>
                    <a:cubicBezTo>
                      <a:pt x="13" y="0"/>
                      <a:pt x="13" y="0"/>
                      <a:pt x="13" y="0"/>
                    </a:cubicBezTo>
                    <a:cubicBezTo>
                      <a:pt x="13" y="0"/>
                      <a:pt x="13" y="0"/>
                      <a:pt x="14" y="0"/>
                    </a:cubicBezTo>
                    <a:cubicBezTo>
                      <a:pt x="18" y="0"/>
                      <a:pt x="18" y="0"/>
                      <a:pt x="18" y="0"/>
                    </a:cubicBezTo>
                    <a:cubicBezTo>
                      <a:pt x="19" y="0"/>
                      <a:pt x="19" y="0"/>
                      <a:pt x="19" y="0"/>
                    </a:cubicBezTo>
                    <a:cubicBezTo>
                      <a:pt x="19" y="23"/>
                      <a:pt x="19" y="23"/>
                      <a:pt x="19" y="23"/>
                    </a:cubicBezTo>
                    <a:cubicBezTo>
                      <a:pt x="19" y="23"/>
                      <a:pt x="19" y="23"/>
                      <a:pt x="18" y="23"/>
                    </a:cubicBezTo>
                    <a:cubicBezTo>
                      <a:pt x="13" y="23"/>
                      <a:pt x="13" y="23"/>
                      <a:pt x="13" y="23"/>
                    </a:cubicBezTo>
                    <a:cubicBezTo>
                      <a:pt x="13" y="23"/>
                      <a:pt x="13" y="23"/>
                      <a:pt x="13" y="23"/>
                    </a:cubicBezTo>
                    <a:cubicBezTo>
                      <a:pt x="6" y="10"/>
                      <a:pt x="6" y="10"/>
                      <a:pt x="6" y="10"/>
                    </a:cubicBezTo>
                    <a:cubicBezTo>
                      <a:pt x="6" y="10"/>
                      <a:pt x="6" y="10"/>
                      <a:pt x="6" y="10"/>
                    </a:cubicBezTo>
                    <a:cubicBezTo>
                      <a:pt x="6" y="23"/>
                      <a:pt x="6" y="23"/>
                      <a:pt x="6" y="23"/>
                    </a:cubicBezTo>
                    <a:cubicBezTo>
                      <a:pt x="6" y="23"/>
                      <a:pt x="6" y="23"/>
                      <a:pt x="5"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38"/>
              <p:cNvSpPr>
                <a:spLocks/>
              </p:cNvSpPr>
              <p:nvPr userDrawn="1"/>
            </p:nvSpPr>
            <p:spPr bwMode="auto">
              <a:xfrm>
                <a:off x="6270625"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39"/>
              <p:cNvSpPr>
                <a:spLocks/>
              </p:cNvSpPr>
              <p:nvPr userDrawn="1"/>
            </p:nvSpPr>
            <p:spPr bwMode="auto">
              <a:xfrm>
                <a:off x="6319838" y="6407150"/>
                <a:ext cx="68263" cy="76200"/>
              </a:xfrm>
              <a:custGeom>
                <a:avLst/>
                <a:gdLst>
                  <a:gd name="T0" fmla="*/ 8 w 21"/>
                  <a:gd name="T1" fmla="*/ 23 h 23"/>
                  <a:gd name="T2" fmla="*/ 8 w 21"/>
                  <a:gd name="T3" fmla="*/ 23 h 23"/>
                  <a:gd name="T4" fmla="*/ 0 w 21"/>
                  <a:gd name="T5" fmla="*/ 1 h 23"/>
                  <a:gd name="T6" fmla="*/ 1 w 21"/>
                  <a:gd name="T7" fmla="*/ 0 h 23"/>
                  <a:gd name="T8" fmla="*/ 6 w 21"/>
                  <a:gd name="T9" fmla="*/ 0 h 23"/>
                  <a:gd name="T10" fmla="*/ 7 w 21"/>
                  <a:gd name="T11" fmla="*/ 0 h 23"/>
                  <a:gd name="T12" fmla="*/ 11 w 21"/>
                  <a:gd name="T13" fmla="*/ 14 h 23"/>
                  <a:gd name="T14" fmla="*/ 11 w 21"/>
                  <a:gd name="T15" fmla="*/ 14 h 23"/>
                  <a:gd name="T16" fmla="*/ 15 w 21"/>
                  <a:gd name="T17" fmla="*/ 0 h 23"/>
                  <a:gd name="T18" fmla="*/ 15 w 21"/>
                  <a:gd name="T19" fmla="*/ 0 h 23"/>
                  <a:gd name="T20" fmla="*/ 21 w 21"/>
                  <a:gd name="T21" fmla="*/ 0 h 23"/>
                  <a:gd name="T22" fmla="*/ 21 w 21"/>
                  <a:gd name="T23" fmla="*/ 1 h 23"/>
                  <a:gd name="T24" fmla="*/ 14 w 21"/>
                  <a:gd name="T25" fmla="*/ 23 h 23"/>
                  <a:gd name="T26" fmla="*/ 13 w 21"/>
                  <a:gd name="T27" fmla="*/ 23 h 23"/>
                  <a:gd name="T28" fmla="*/ 8 w 21"/>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3">
                    <a:moveTo>
                      <a:pt x="8" y="23"/>
                    </a:moveTo>
                    <a:cubicBezTo>
                      <a:pt x="8" y="23"/>
                      <a:pt x="8" y="23"/>
                      <a:pt x="8" y="23"/>
                    </a:cubicBezTo>
                    <a:cubicBezTo>
                      <a:pt x="0" y="1"/>
                      <a:pt x="0" y="1"/>
                      <a:pt x="0" y="1"/>
                    </a:cubicBezTo>
                    <a:cubicBezTo>
                      <a:pt x="0" y="0"/>
                      <a:pt x="0" y="0"/>
                      <a:pt x="1" y="0"/>
                    </a:cubicBezTo>
                    <a:cubicBezTo>
                      <a:pt x="6" y="0"/>
                      <a:pt x="6" y="0"/>
                      <a:pt x="6" y="0"/>
                    </a:cubicBezTo>
                    <a:cubicBezTo>
                      <a:pt x="6" y="0"/>
                      <a:pt x="7" y="0"/>
                      <a:pt x="7" y="0"/>
                    </a:cubicBezTo>
                    <a:cubicBezTo>
                      <a:pt x="11" y="14"/>
                      <a:pt x="11" y="14"/>
                      <a:pt x="11" y="14"/>
                    </a:cubicBezTo>
                    <a:cubicBezTo>
                      <a:pt x="11" y="14"/>
                      <a:pt x="11" y="14"/>
                      <a:pt x="11" y="14"/>
                    </a:cubicBezTo>
                    <a:cubicBezTo>
                      <a:pt x="15" y="0"/>
                      <a:pt x="15" y="0"/>
                      <a:pt x="15" y="0"/>
                    </a:cubicBezTo>
                    <a:cubicBezTo>
                      <a:pt x="15" y="0"/>
                      <a:pt x="15" y="0"/>
                      <a:pt x="15" y="0"/>
                    </a:cubicBezTo>
                    <a:cubicBezTo>
                      <a:pt x="21" y="0"/>
                      <a:pt x="21" y="0"/>
                      <a:pt x="21" y="0"/>
                    </a:cubicBezTo>
                    <a:cubicBezTo>
                      <a:pt x="21" y="0"/>
                      <a:pt x="21" y="0"/>
                      <a:pt x="21" y="1"/>
                    </a:cubicBezTo>
                    <a:cubicBezTo>
                      <a:pt x="14" y="23"/>
                      <a:pt x="14" y="23"/>
                      <a:pt x="14" y="23"/>
                    </a:cubicBezTo>
                    <a:cubicBezTo>
                      <a:pt x="14" y="23"/>
                      <a:pt x="13" y="23"/>
                      <a:pt x="13" y="23"/>
                    </a:cubicBezTo>
                    <a:lnTo>
                      <a:pt x="8"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40"/>
              <p:cNvSpPr>
                <a:spLocks/>
              </p:cNvSpPr>
              <p:nvPr userDrawn="1"/>
            </p:nvSpPr>
            <p:spPr bwMode="auto">
              <a:xfrm>
                <a:off x="6416675" y="6407150"/>
                <a:ext cx="52388" cy="76200"/>
              </a:xfrm>
              <a:custGeom>
                <a:avLst/>
                <a:gdLst>
                  <a:gd name="T0" fmla="*/ 0 w 16"/>
                  <a:gd name="T1" fmla="*/ 0 h 23"/>
                  <a:gd name="T2" fmla="*/ 0 w 16"/>
                  <a:gd name="T3" fmla="*/ 0 h 23"/>
                  <a:gd name="T4" fmla="*/ 16 w 16"/>
                  <a:gd name="T5" fmla="*/ 0 h 23"/>
                  <a:gd name="T6" fmla="*/ 16 w 16"/>
                  <a:gd name="T7" fmla="*/ 0 h 23"/>
                  <a:gd name="T8" fmla="*/ 16 w 16"/>
                  <a:gd name="T9" fmla="*/ 5 h 23"/>
                  <a:gd name="T10" fmla="*/ 16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6 w 16"/>
                  <a:gd name="T37" fmla="*/ 18 h 23"/>
                  <a:gd name="T38" fmla="*/ 16 w 16"/>
                  <a:gd name="T39" fmla="*/ 19 h 23"/>
                  <a:gd name="T40" fmla="*/ 16 w 16"/>
                  <a:gd name="T41" fmla="*/ 23 h 23"/>
                  <a:gd name="T42" fmla="*/ 16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6" y="0"/>
                      <a:pt x="16" y="0"/>
                      <a:pt x="16" y="0"/>
                    </a:cubicBezTo>
                    <a:cubicBezTo>
                      <a:pt x="16" y="0"/>
                      <a:pt x="16" y="0"/>
                      <a:pt x="16" y="0"/>
                    </a:cubicBezTo>
                    <a:cubicBezTo>
                      <a:pt x="16" y="5"/>
                      <a:pt x="16" y="5"/>
                      <a:pt x="16" y="5"/>
                    </a:cubicBezTo>
                    <a:cubicBezTo>
                      <a:pt x="16" y="5"/>
                      <a:pt x="16" y="5"/>
                      <a:pt x="16"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6" y="18"/>
                      <a:pt x="16" y="18"/>
                      <a:pt x="16" y="18"/>
                    </a:cubicBezTo>
                    <a:cubicBezTo>
                      <a:pt x="16" y="18"/>
                      <a:pt x="16" y="18"/>
                      <a:pt x="16" y="19"/>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41"/>
              <p:cNvSpPr>
                <a:spLocks noEditPoints="1"/>
              </p:cNvSpPr>
              <p:nvPr userDrawn="1"/>
            </p:nvSpPr>
            <p:spPr bwMode="auto">
              <a:xfrm>
                <a:off x="6502400" y="6407150"/>
                <a:ext cx="58738" cy="76200"/>
              </a:xfrm>
              <a:custGeom>
                <a:avLst/>
                <a:gdLst>
                  <a:gd name="T0" fmla="*/ 12 w 18"/>
                  <a:gd name="T1" fmla="*/ 23 h 23"/>
                  <a:gd name="T2" fmla="*/ 12 w 18"/>
                  <a:gd name="T3" fmla="*/ 23 h 23"/>
                  <a:gd name="T4" fmla="*/ 8 w 18"/>
                  <a:gd name="T5" fmla="*/ 15 h 23"/>
                  <a:gd name="T6" fmla="*/ 6 w 18"/>
                  <a:gd name="T7" fmla="*/ 15 h 23"/>
                  <a:gd name="T8" fmla="*/ 6 w 18"/>
                  <a:gd name="T9" fmla="*/ 15 h 23"/>
                  <a:gd name="T10" fmla="*/ 6 w 18"/>
                  <a:gd name="T11" fmla="*/ 23 h 23"/>
                  <a:gd name="T12" fmla="*/ 5 w 18"/>
                  <a:gd name="T13" fmla="*/ 23 h 23"/>
                  <a:gd name="T14" fmla="*/ 0 w 18"/>
                  <a:gd name="T15" fmla="*/ 23 h 23"/>
                  <a:gd name="T16" fmla="*/ 0 w 18"/>
                  <a:gd name="T17" fmla="*/ 23 h 23"/>
                  <a:gd name="T18" fmla="*/ 0 w 18"/>
                  <a:gd name="T19" fmla="*/ 0 h 23"/>
                  <a:gd name="T20" fmla="*/ 0 w 18"/>
                  <a:gd name="T21" fmla="*/ 0 h 23"/>
                  <a:gd name="T22" fmla="*/ 10 w 18"/>
                  <a:gd name="T23" fmla="*/ 0 h 23"/>
                  <a:gd name="T24" fmla="*/ 18 w 18"/>
                  <a:gd name="T25" fmla="*/ 8 h 23"/>
                  <a:gd name="T26" fmla="*/ 14 w 18"/>
                  <a:gd name="T27" fmla="*/ 14 h 23"/>
                  <a:gd name="T28" fmla="*/ 18 w 18"/>
                  <a:gd name="T29" fmla="*/ 23 h 23"/>
                  <a:gd name="T30" fmla="*/ 18 w 18"/>
                  <a:gd name="T31" fmla="*/ 23 h 23"/>
                  <a:gd name="T32" fmla="*/ 12 w 18"/>
                  <a:gd name="T33" fmla="*/ 23 h 23"/>
                  <a:gd name="T34" fmla="*/ 12 w 18"/>
                  <a:gd name="T35" fmla="*/ 8 h 23"/>
                  <a:gd name="T36" fmla="*/ 9 w 18"/>
                  <a:gd name="T37" fmla="*/ 5 h 23"/>
                  <a:gd name="T38" fmla="*/ 6 w 18"/>
                  <a:gd name="T39" fmla="*/ 5 h 23"/>
                  <a:gd name="T40" fmla="*/ 6 w 18"/>
                  <a:gd name="T41" fmla="*/ 5 h 23"/>
                  <a:gd name="T42" fmla="*/ 6 w 18"/>
                  <a:gd name="T43" fmla="*/ 10 h 23"/>
                  <a:gd name="T44" fmla="*/ 6 w 18"/>
                  <a:gd name="T45" fmla="*/ 10 h 23"/>
                  <a:gd name="T46" fmla="*/ 9 w 18"/>
                  <a:gd name="T47" fmla="*/ 10 h 23"/>
                  <a:gd name="T48" fmla="*/ 12 w 18"/>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3">
                    <a:moveTo>
                      <a:pt x="12" y="23"/>
                    </a:moveTo>
                    <a:cubicBezTo>
                      <a:pt x="12" y="23"/>
                      <a:pt x="12" y="23"/>
                      <a:pt x="12" y="23"/>
                    </a:cubicBezTo>
                    <a:cubicBezTo>
                      <a:pt x="8" y="15"/>
                      <a:pt x="8" y="15"/>
                      <a:pt x="8" y="15"/>
                    </a:cubicBezTo>
                    <a:cubicBezTo>
                      <a:pt x="6" y="15"/>
                      <a:pt x="6" y="15"/>
                      <a:pt x="6" y="15"/>
                    </a:cubicBezTo>
                    <a:cubicBezTo>
                      <a:pt x="6" y="15"/>
                      <a:pt x="6" y="15"/>
                      <a:pt x="6" y="15"/>
                    </a:cubicBezTo>
                    <a:cubicBezTo>
                      <a:pt x="6" y="23"/>
                      <a:pt x="6" y="23"/>
                      <a:pt x="6" y="23"/>
                    </a:cubicBezTo>
                    <a:cubicBezTo>
                      <a:pt x="6" y="23"/>
                      <a:pt x="6" y="23"/>
                      <a:pt x="5" y="23"/>
                    </a:cubicBezTo>
                    <a:cubicBezTo>
                      <a:pt x="0" y="23"/>
                      <a:pt x="0" y="23"/>
                      <a:pt x="0" y="23"/>
                    </a:cubicBezTo>
                    <a:cubicBezTo>
                      <a:pt x="0" y="23"/>
                      <a:pt x="0" y="23"/>
                      <a:pt x="0" y="23"/>
                    </a:cubicBezTo>
                    <a:cubicBezTo>
                      <a:pt x="0" y="0"/>
                      <a:pt x="0" y="0"/>
                      <a:pt x="0" y="0"/>
                    </a:cubicBezTo>
                    <a:cubicBezTo>
                      <a:pt x="0" y="0"/>
                      <a:pt x="0" y="0"/>
                      <a:pt x="0" y="0"/>
                    </a:cubicBezTo>
                    <a:cubicBezTo>
                      <a:pt x="10" y="0"/>
                      <a:pt x="10" y="0"/>
                      <a:pt x="10" y="0"/>
                    </a:cubicBezTo>
                    <a:cubicBezTo>
                      <a:pt x="15" y="0"/>
                      <a:pt x="18" y="3"/>
                      <a:pt x="18" y="8"/>
                    </a:cubicBezTo>
                    <a:cubicBezTo>
                      <a:pt x="18" y="10"/>
                      <a:pt x="16" y="13"/>
                      <a:pt x="14" y="14"/>
                    </a:cubicBezTo>
                    <a:cubicBezTo>
                      <a:pt x="18" y="23"/>
                      <a:pt x="18" y="23"/>
                      <a:pt x="18" y="23"/>
                    </a:cubicBezTo>
                    <a:cubicBezTo>
                      <a:pt x="18" y="23"/>
                      <a:pt x="18" y="23"/>
                      <a:pt x="18" y="23"/>
                    </a:cubicBezTo>
                    <a:lnTo>
                      <a:pt x="12" y="23"/>
                    </a:lnTo>
                    <a:close/>
                    <a:moveTo>
                      <a:pt x="12" y="8"/>
                    </a:moveTo>
                    <a:cubicBezTo>
                      <a:pt x="12" y="6"/>
                      <a:pt x="11" y="5"/>
                      <a:pt x="9" y="5"/>
                    </a:cubicBezTo>
                    <a:cubicBezTo>
                      <a:pt x="6" y="5"/>
                      <a:pt x="6" y="5"/>
                      <a:pt x="6" y="5"/>
                    </a:cubicBezTo>
                    <a:cubicBezTo>
                      <a:pt x="6" y="5"/>
                      <a:pt x="6" y="5"/>
                      <a:pt x="6" y="5"/>
                    </a:cubicBezTo>
                    <a:cubicBezTo>
                      <a:pt x="6" y="10"/>
                      <a:pt x="6" y="10"/>
                      <a:pt x="6" y="10"/>
                    </a:cubicBezTo>
                    <a:cubicBezTo>
                      <a:pt x="6" y="10"/>
                      <a:pt x="6" y="10"/>
                      <a:pt x="6" y="10"/>
                    </a:cubicBezTo>
                    <a:cubicBezTo>
                      <a:pt x="9" y="10"/>
                      <a:pt x="9" y="10"/>
                      <a:pt x="9" y="10"/>
                    </a:cubicBezTo>
                    <a:cubicBezTo>
                      <a:pt x="11" y="10"/>
                      <a:pt x="12" y="9"/>
                      <a:pt x="1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0" name="Freeform 42"/>
              <p:cNvSpPr>
                <a:spLocks/>
              </p:cNvSpPr>
              <p:nvPr userDrawn="1"/>
            </p:nvSpPr>
            <p:spPr bwMode="auto">
              <a:xfrm>
                <a:off x="6589713" y="6407150"/>
                <a:ext cx="61913" cy="79375"/>
              </a:xfrm>
              <a:custGeom>
                <a:avLst/>
                <a:gdLst>
                  <a:gd name="T0" fmla="*/ 0 w 19"/>
                  <a:gd name="T1" fmla="*/ 20 h 24"/>
                  <a:gd name="T2" fmla="*/ 0 w 19"/>
                  <a:gd name="T3" fmla="*/ 20 h 24"/>
                  <a:gd name="T4" fmla="*/ 3 w 19"/>
                  <a:gd name="T5" fmla="*/ 16 h 24"/>
                  <a:gd name="T6" fmla="*/ 3 w 19"/>
                  <a:gd name="T7" fmla="*/ 16 h 24"/>
                  <a:gd name="T8" fmla="*/ 9 w 19"/>
                  <a:gd name="T9" fmla="*/ 19 h 24"/>
                  <a:gd name="T10" fmla="*/ 13 w 19"/>
                  <a:gd name="T11" fmla="*/ 16 h 24"/>
                  <a:gd name="T12" fmla="*/ 10 w 19"/>
                  <a:gd name="T13" fmla="*/ 14 h 24"/>
                  <a:gd name="T14" fmla="*/ 8 w 19"/>
                  <a:gd name="T15" fmla="*/ 14 h 24"/>
                  <a:gd name="T16" fmla="*/ 1 w 19"/>
                  <a:gd name="T17" fmla="*/ 7 h 24"/>
                  <a:gd name="T18" fmla="*/ 9 w 19"/>
                  <a:gd name="T19" fmla="*/ 0 h 24"/>
                  <a:gd name="T20" fmla="*/ 18 w 19"/>
                  <a:gd name="T21" fmla="*/ 2 h 24"/>
                  <a:gd name="T22" fmla="*/ 18 w 19"/>
                  <a:gd name="T23" fmla="*/ 3 h 24"/>
                  <a:gd name="T24" fmla="*/ 15 w 19"/>
                  <a:gd name="T25" fmla="*/ 7 h 24"/>
                  <a:gd name="T26" fmla="*/ 15 w 19"/>
                  <a:gd name="T27" fmla="*/ 7 h 24"/>
                  <a:gd name="T28" fmla="*/ 9 w 19"/>
                  <a:gd name="T29" fmla="*/ 5 h 24"/>
                  <a:gd name="T30" fmla="*/ 7 w 19"/>
                  <a:gd name="T31" fmla="*/ 7 h 24"/>
                  <a:gd name="T32" fmla="*/ 10 w 19"/>
                  <a:gd name="T33" fmla="*/ 9 h 24"/>
                  <a:gd name="T34" fmla="*/ 11 w 19"/>
                  <a:gd name="T35" fmla="*/ 9 h 24"/>
                  <a:gd name="T36" fmla="*/ 19 w 19"/>
                  <a:gd name="T37" fmla="*/ 16 h 24"/>
                  <a:gd name="T38" fmla="*/ 9 w 19"/>
                  <a:gd name="T39" fmla="*/ 24 h 24"/>
                  <a:gd name="T40" fmla="*/ 0 w 19"/>
                  <a:gd name="T4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4">
                    <a:moveTo>
                      <a:pt x="0" y="20"/>
                    </a:moveTo>
                    <a:cubicBezTo>
                      <a:pt x="0" y="20"/>
                      <a:pt x="0" y="20"/>
                      <a:pt x="0" y="20"/>
                    </a:cubicBezTo>
                    <a:cubicBezTo>
                      <a:pt x="3" y="16"/>
                      <a:pt x="3" y="16"/>
                      <a:pt x="3" y="16"/>
                    </a:cubicBezTo>
                    <a:cubicBezTo>
                      <a:pt x="3" y="16"/>
                      <a:pt x="3" y="16"/>
                      <a:pt x="3" y="16"/>
                    </a:cubicBezTo>
                    <a:cubicBezTo>
                      <a:pt x="5" y="17"/>
                      <a:pt x="7" y="19"/>
                      <a:pt x="9" y="19"/>
                    </a:cubicBezTo>
                    <a:cubicBezTo>
                      <a:pt x="11" y="19"/>
                      <a:pt x="13" y="18"/>
                      <a:pt x="13" y="16"/>
                    </a:cubicBezTo>
                    <a:cubicBezTo>
                      <a:pt x="13" y="15"/>
                      <a:pt x="12" y="15"/>
                      <a:pt x="10" y="14"/>
                    </a:cubicBezTo>
                    <a:cubicBezTo>
                      <a:pt x="8" y="14"/>
                      <a:pt x="8" y="14"/>
                      <a:pt x="8" y="14"/>
                    </a:cubicBezTo>
                    <a:cubicBezTo>
                      <a:pt x="3" y="14"/>
                      <a:pt x="1" y="11"/>
                      <a:pt x="1" y="7"/>
                    </a:cubicBezTo>
                    <a:cubicBezTo>
                      <a:pt x="1" y="3"/>
                      <a:pt x="4" y="0"/>
                      <a:pt x="9" y="0"/>
                    </a:cubicBezTo>
                    <a:cubicBezTo>
                      <a:pt x="13" y="0"/>
                      <a:pt x="16" y="1"/>
                      <a:pt x="18" y="2"/>
                    </a:cubicBezTo>
                    <a:cubicBezTo>
                      <a:pt x="18" y="2"/>
                      <a:pt x="18" y="3"/>
                      <a:pt x="18" y="3"/>
                    </a:cubicBezTo>
                    <a:cubicBezTo>
                      <a:pt x="15" y="7"/>
                      <a:pt x="15" y="7"/>
                      <a:pt x="15" y="7"/>
                    </a:cubicBezTo>
                    <a:cubicBezTo>
                      <a:pt x="15" y="7"/>
                      <a:pt x="15" y="7"/>
                      <a:pt x="15" y="7"/>
                    </a:cubicBezTo>
                    <a:cubicBezTo>
                      <a:pt x="13" y="6"/>
                      <a:pt x="11" y="5"/>
                      <a:pt x="9" y="5"/>
                    </a:cubicBezTo>
                    <a:cubicBezTo>
                      <a:pt x="8" y="5"/>
                      <a:pt x="7" y="6"/>
                      <a:pt x="7" y="7"/>
                    </a:cubicBezTo>
                    <a:cubicBezTo>
                      <a:pt x="7" y="8"/>
                      <a:pt x="8" y="8"/>
                      <a:pt x="10" y="9"/>
                    </a:cubicBezTo>
                    <a:cubicBezTo>
                      <a:pt x="11" y="9"/>
                      <a:pt x="11" y="9"/>
                      <a:pt x="11" y="9"/>
                    </a:cubicBezTo>
                    <a:cubicBezTo>
                      <a:pt x="16" y="10"/>
                      <a:pt x="19" y="12"/>
                      <a:pt x="19" y="16"/>
                    </a:cubicBezTo>
                    <a:cubicBezTo>
                      <a:pt x="19" y="21"/>
                      <a:pt x="15" y="24"/>
                      <a:pt x="9" y="24"/>
                    </a:cubicBezTo>
                    <a:cubicBezTo>
                      <a:pt x="6" y="24"/>
                      <a:pt x="2" y="22"/>
                      <a:pt x="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1" name="Freeform 43"/>
              <p:cNvSpPr>
                <a:spLocks/>
              </p:cNvSpPr>
              <p:nvPr userDrawn="1"/>
            </p:nvSpPr>
            <p:spPr bwMode="auto">
              <a:xfrm>
                <a:off x="6681788"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2" name="Freeform 44"/>
              <p:cNvSpPr>
                <a:spLocks/>
              </p:cNvSpPr>
              <p:nvPr userDrawn="1"/>
            </p:nvSpPr>
            <p:spPr bwMode="auto">
              <a:xfrm>
                <a:off x="6729413" y="6407150"/>
                <a:ext cx="61913" cy="76200"/>
              </a:xfrm>
              <a:custGeom>
                <a:avLst/>
                <a:gdLst>
                  <a:gd name="T0" fmla="*/ 7 w 19"/>
                  <a:gd name="T1" fmla="*/ 23 h 23"/>
                  <a:gd name="T2" fmla="*/ 7 w 19"/>
                  <a:gd name="T3" fmla="*/ 23 h 23"/>
                  <a:gd name="T4" fmla="*/ 7 w 19"/>
                  <a:gd name="T5" fmla="*/ 23 h 23"/>
                  <a:gd name="T6" fmla="*/ 7 w 19"/>
                  <a:gd name="T7" fmla="*/ 23 h 23"/>
                  <a:gd name="T8" fmla="*/ 7 w 19"/>
                  <a:gd name="T9" fmla="*/ 23 h 23"/>
                  <a:gd name="T10" fmla="*/ 7 w 19"/>
                  <a:gd name="T11" fmla="*/ 6 h 23"/>
                  <a:gd name="T12" fmla="*/ 6 w 19"/>
                  <a:gd name="T13" fmla="*/ 5 h 23"/>
                  <a:gd name="T14" fmla="*/ 6 w 19"/>
                  <a:gd name="T15" fmla="*/ 5 h 23"/>
                  <a:gd name="T16" fmla="*/ 1 w 19"/>
                  <a:gd name="T17" fmla="*/ 5 h 23"/>
                  <a:gd name="T18" fmla="*/ 1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1 w 19"/>
                  <a:gd name="T31" fmla="*/ 0 h 23"/>
                  <a:gd name="T32" fmla="*/ 1 w 19"/>
                  <a:gd name="T33" fmla="*/ 0 h 23"/>
                  <a:gd name="T34" fmla="*/ 18 w 19"/>
                  <a:gd name="T35" fmla="*/ 0 h 23"/>
                  <a:gd name="T36" fmla="*/ 19 w 19"/>
                  <a:gd name="T37" fmla="*/ 0 h 23"/>
                  <a:gd name="T38" fmla="*/ 19 w 19"/>
                  <a:gd name="T39" fmla="*/ 0 h 23"/>
                  <a:gd name="T40" fmla="*/ 19 w 19"/>
                  <a:gd name="T41" fmla="*/ 0 h 23"/>
                  <a:gd name="T42" fmla="*/ 19 w 19"/>
                  <a:gd name="T43" fmla="*/ 5 h 23"/>
                  <a:gd name="T44" fmla="*/ 19 w 19"/>
                  <a:gd name="T45" fmla="*/ 5 h 23"/>
                  <a:gd name="T46" fmla="*/ 19 w 19"/>
                  <a:gd name="T47" fmla="*/ 5 h 23"/>
                  <a:gd name="T48" fmla="*/ 18 w 19"/>
                  <a:gd name="T49" fmla="*/ 5 h 23"/>
                  <a:gd name="T50" fmla="*/ 13 w 19"/>
                  <a:gd name="T51" fmla="*/ 5 h 23"/>
                  <a:gd name="T52" fmla="*/ 13 w 19"/>
                  <a:gd name="T53" fmla="*/ 5 h 23"/>
                  <a:gd name="T54" fmla="*/ 13 w 19"/>
                  <a:gd name="T55" fmla="*/ 6 h 23"/>
                  <a:gd name="T56" fmla="*/ 13 w 19"/>
                  <a:gd name="T57" fmla="*/ 6 h 23"/>
                  <a:gd name="T58" fmla="*/ 13 w 19"/>
                  <a:gd name="T59" fmla="*/ 23 h 23"/>
                  <a:gd name="T60" fmla="*/ 13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7" y="23"/>
                    </a:cubicBezTo>
                    <a:cubicBezTo>
                      <a:pt x="7" y="23"/>
                      <a:pt x="7" y="23"/>
                      <a:pt x="7" y="23"/>
                    </a:cubicBezTo>
                    <a:cubicBezTo>
                      <a:pt x="7" y="23"/>
                      <a:pt x="7" y="23"/>
                      <a:pt x="7" y="23"/>
                    </a:cubicBezTo>
                    <a:cubicBezTo>
                      <a:pt x="7" y="6"/>
                      <a:pt x="7" y="6"/>
                      <a:pt x="7" y="6"/>
                    </a:cubicBezTo>
                    <a:cubicBezTo>
                      <a:pt x="7" y="6"/>
                      <a:pt x="7" y="5"/>
                      <a:pt x="6" y="5"/>
                    </a:cubicBezTo>
                    <a:cubicBezTo>
                      <a:pt x="6" y="5"/>
                      <a:pt x="6" y="5"/>
                      <a:pt x="6" y="5"/>
                    </a:cubicBezTo>
                    <a:cubicBezTo>
                      <a:pt x="1" y="5"/>
                      <a:pt x="1" y="5"/>
                      <a:pt x="1" y="5"/>
                    </a:cubicBezTo>
                    <a:cubicBezTo>
                      <a:pt x="1" y="5"/>
                      <a:pt x="1" y="5"/>
                      <a:pt x="1" y="5"/>
                    </a:cubicBezTo>
                    <a:cubicBezTo>
                      <a:pt x="1" y="5"/>
                      <a:pt x="1" y="5"/>
                      <a:pt x="0" y="5"/>
                    </a:cubicBezTo>
                    <a:cubicBezTo>
                      <a:pt x="0" y="5"/>
                      <a:pt x="0" y="5"/>
                      <a:pt x="0" y="5"/>
                    </a:cubicBezTo>
                    <a:cubicBezTo>
                      <a:pt x="0" y="5"/>
                      <a:pt x="0" y="5"/>
                      <a:pt x="0" y="5"/>
                    </a:cubicBezTo>
                    <a:cubicBezTo>
                      <a:pt x="0" y="5"/>
                      <a:pt x="0" y="5"/>
                      <a:pt x="0" y="5"/>
                    </a:cubicBezTo>
                    <a:cubicBezTo>
                      <a:pt x="0" y="0"/>
                      <a:pt x="0" y="0"/>
                      <a:pt x="0" y="0"/>
                    </a:cubicBezTo>
                    <a:cubicBezTo>
                      <a:pt x="0" y="0"/>
                      <a:pt x="0" y="0"/>
                      <a:pt x="1" y="0"/>
                    </a:cubicBezTo>
                    <a:cubicBezTo>
                      <a:pt x="1" y="0"/>
                      <a:pt x="1" y="0"/>
                      <a:pt x="1" y="0"/>
                    </a:cubicBezTo>
                    <a:cubicBezTo>
                      <a:pt x="18" y="0"/>
                      <a:pt x="18" y="0"/>
                      <a:pt x="18" y="0"/>
                    </a:cubicBezTo>
                    <a:cubicBezTo>
                      <a:pt x="19" y="0"/>
                      <a:pt x="19" y="0"/>
                      <a:pt x="19" y="0"/>
                    </a:cubicBezTo>
                    <a:cubicBezTo>
                      <a:pt x="19" y="0"/>
                      <a:pt x="19" y="0"/>
                      <a:pt x="19" y="0"/>
                    </a:cubicBezTo>
                    <a:cubicBezTo>
                      <a:pt x="19" y="0"/>
                      <a:pt x="19" y="0"/>
                      <a:pt x="19" y="0"/>
                    </a:cubicBezTo>
                    <a:cubicBezTo>
                      <a:pt x="19" y="5"/>
                      <a:pt x="19" y="5"/>
                      <a:pt x="19" y="5"/>
                    </a:cubicBezTo>
                    <a:cubicBezTo>
                      <a:pt x="19" y="5"/>
                      <a:pt x="19" y="5"/>
                      <a:pt x="19" y="5"/>
                    </a:cubicBezTo>
                    <a:cubicBezTo>
                      <a:pt x="19" y="5"/>
                      <a:pt x="19" y="5"/>
                      <a:pt x="19" y="5"/>
                    </a:cubicBezTo>
                    <a:cubicBezTo>
                      <a:pt x="18" y="5"/>
                      <a:pt x="18" y="5"/>
                      <a:pt x="18" y="5"/>
                    </a:cubicBezTo>
                    <a:cubicBezTo>
                      <a:pt x="13" y="5"/>
                      <a:pt x="13" y="5"/>
                      <a:pt x="13" y="5"/>
                    </a:cubicBezTo>
                    <a:cubicBezTo>
                      <a:pt x="13" y="5"/>
                      <a:pt x="13" y="5"/>
                      <a:pt x="13" y="5"/>
                    </a:cubicBezTo>
                    <a:cubicBezTo>
                      <a:pt x="13" y="5"/>
                      <a:pt x="13" y="6"/>
                      <a:pt x="13" y="6"/>
                    </a:cubicBezTo>
                    <a:cubicBezTo>
                      <a:pt x="13" y="6"/>
                      <a:pt x="13" y="6"/>
                      <a:pt x="13" y="6"/>
                    </a:cubicBezTo>
                    <a:cubicBezTo>
                      <a:pt x="13" y="23"/>
                      <a:pt x="13" y="23"/>
                      <a:pt x="13" y="23"/>
                    </a:cubicBezTo>
                    <a:cubicBezTo>
                      <a:pt x="13" y="23"/>
                      <a:pt x="13" y="23"/>
                      <a:pt x="13" y="23"/>
                    </a:cubicBezTo>
                    <a:cubicBezTo>
                      <a:pt x="13" y="23"/>
                      <a:pt x="13" y="23"/>
                      <a:pt x="12" y="23"/>
                    </a:cubicBezTo>
                    <a:cubicBezTo>
                      <a:pt x="12" y="23"/>
                      <a:pt x="12" y="23"/>
                      <a:pt x="12" y="23"/>
                    </a:cubicBezTo>
                    <a:lnTo>
                      <a:pt x="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3" name="Freeform 45"/>
              <p:cNvSpPr>
                <a:spLocks/>
              </p:cNvSpPr>
              <p:nvPr userDrawn="1"/>
            </p:nvSpPr>
            <p:spPr bwMode="auto">
              <a:xfrm>
                <a:off x="6821488" y="6407150"/>
                <a:ext cx="52388" cy="76200"/>
              </a:xfrm>
              <a:custGeom>
                <a:avLst/>
                <a:gdLst>
                  <a:gd name="T0" fmla="*/ 0 w 16"/>
                  <a:gd name="T1" fmla="*/ 0 h 23"/>
                  <a:gd name="T2" fmla="*/ 0 w 16"/>
                  <a:gd name="T3" fmla="*/ 0 h 23"/>
                  <a:gd name="T4" fmla="*/ 15 w 16"/>
                  <a:gd name="T5" fmla="*/ 0 h 23"/>
                  <a:gd name="T6" fmla="*/ 16 w 16"/>
                  <a:gd name="T7" fmla="*/ 0 h 23"/>
                  <a:gd name="T8" fmla="*/ 16 w 16"/>
                  <a:gd name="T9" fmla="*/ 5 h 23"/>
                  <a:gd name="T10" fmla="*/ 15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5 w 16"/>
                  <a:gd name="T37" fmla="*/ 18 h 23"/>
                  <a:gd name="T38" fmla="*/ 16 w 16"/>
                  <a:gd name="T39" fmla="*/ 19 h 23"/>
                  <a:gd name="T40" fmla="*/ 16 w 16"/>
                  <a:gd name="T41" fmla="*/ 23 h 23"/>
                  <a:gd name="T42" fmla="*/ 15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5" y="0"/>
                      <a:pt x="15" y="0"/>
                      <a:pt x="15" y="0"/>
                    </a:cubicBezTo>
                    <a:cubicBezTo>
                      <a:pt x="16" y="0"/>
                      <a:pt x="16" y="0"/>
                      <a:pt x="16" y="0"/>
                    </a:cubicBezTo>
                    <a:cubicBezTo>
                      <a:pt x="16" y="5"/>
                      <a:pt x="16" y="5"/>
                      <a:pt x="16" y="5"/>
                    </a:cubicBezTo>
                    <a:cubicBezTo>
                      <a:pt x="16" y="5"/>
                      <a:pt x="16" y="5"/>
                      <a:pt x="15"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5" y="18"/>
                      <a:pt x="15" y="18"/>
                      <a:pt x="15" y="18"/>
                    </a:cubicBezTo>
                    <a:cubicBezTo>
                      <a:pt x="16" y="18"/>
                      <a:pt x="16" y="18"/>
                      <a:pt x="16" y="19"/>
                    </a:cubicBezTo>
                    <a:cubicBezTo>
                      <a:pt x="16" y="23"/>
                      <a:pt x="16" y="23"/>
                      <a:pt x="16" y="23"/>
                    </a:cubicBezTo>
                    <a:cubicBezTo>
                      <a:pt x="16" y="23"/>
                      <a:pt x="16" y="23"/>
                      <a:pt x="15" y="23"/>
                    </a:cubicBezTo>
                    <a:cubicBezTo>
                      <a:pt x="0" y="23"/>
                      <a:pt x="0" y="23"/>
                      <a:pt x="0" y="23"/>
                    </a:cubicBezTo>
                    <a:cubicBezTo>
                      <a:pt x="0" y="23"/>
                      <a:pt x="0" y="23"/>
                      <a:pt x="0" y="23"/>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4" name="Freeform 46"/>
              <p:cNvSpPr>
                <a:spLocks/>
              </p:cNvSpPr>
              <p:nvPr userDrawn="1"/>
            </p:nvSpPr>
            <p:spPr bwMode="auto">
              <a:xfrm>
                <a:off x="6899275" y="6407150"/>
                <a:ext cx="61913" cy="76200"/>
              </a:xfrm>
              <a:custGeom>
                <a:avLst/>
                <a:gdLst>
                  <a:gd name="T0" fmla="*/ 7 w 19"/>
                  <a:gd name="T1" fmla="*/ 23 h 23"/>
                  <a:gd name="T2" fmla="*/ 7 w 19"/>
                  <a:gd name="T3" fmla="*/ 23 h 23"/>
                  <a:gd name="T4" fmla="*/ 6 w 19"/>
                  <a:gd name="T5" fmla="*/ 23 h 23"/>
                  <a:gd name="T6" fmla="*/ 6 w 19"/>
                  <a:gd name="T7" fmla="*/ 23 h 23"/>
                  <a:gd name="T8" fmla="*/ 6 w 19"/>
                  <a:gd name="T9" fmla="*/ 23 h 23"/>
                  <a:gd name="T10" fmla="*/ 6 w 19"/>
                  <a:gd name="T11" fmla="*/ 6 h 23"/>
                  <a:gd name="T12" fmla="*/ 6 w 19"/>
                  <a:gd name="T13" fmla="*/ 5 h 23"/>
                  <a:gd name="T14" fmla="*/ 6 w 19"/>
                  <a:gd name="T15" fmla="*/ 5 h 23"/>
                  <a:gd name="T16" fmla="*/ 1 w 19"/>
                  <a:gd name="T17" fmla="*/ 5 h 23"/>
                  <a:gd name="T18" fmla="*/ 0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0 w 19"/>
                  <a:gd name="T31" fmla="*/ 0 h 23"/>
                  <a:gd name="T32" fmla="*/ 1 w 19"/>
                  <a:gd name="T33" fmla="*/ 0 h 23"/>
                  <a:gd name="T34" fmla="*/ 18 w 19"/>
                  <a:gd name="T35" fmla="*/ 0 h 23"/>
                  <a:gd name="T36" fmla="*/ 18 w 19"/>
                  <a:gd name="T37" fmla="*/ 0 h 23"/>
                  <a:gd name="T38" fmla="*/ 19 w 19"/>
                  <a:gd name="T39" fmla="*/ 0 h 23"/>
                  <a:gd name="T40" fmla="*/ 19 w 19"/>
                  <a:gd name="T41" fmla="*/ 0 h 23"/>
                  <a:gd name="T42" fmla="*/ 19 w 19"/>
                  <a:gd name="T43" fmla="*/ 5 h 23"/>
                  <a:gd name="T44" fmla="*/ 18 w 19"/>
                  <a:gd name="T45" fmla="*/ 5 h 23"/>
                  <a:gd name="T46" fmla="*/ 18 w 19"/>
                  <a:gd name="T47" fmla="*/ 5 h 23"/>
                  <a:gd name="T48" fmla="*/ 18 w 19"/>
                  <a:gd name="T49" fmla="*/ 5 h 23"/>
                  <a:gd name="T50" fmla="*/ 13 w 19"/>
                  <a:gd name="T51" fmla="*/ 5 h 23"/>
                  <a:gd name="T52" fmla="*/ 12 w 19"/>
                  <a:gd name="T53" fmla="*/ 5 h 23"/>
                  <a:gd name="T54" fmla="*/ 12 w 19"/>
                  <a:gd name="T55" fmla="*/ 6 h 23"/>
                  <a:gd name="T56" fmla="*/ 12 w 19"/>
                  <a:gd name="T57" fmla="*/ 6 h 23"/>
                  <a:gd name="T58" fmla="*/ 12 w 19"/>
                  <a:gd name="T59" fmla="*/ 23 h 23"/>
                  <a:gd name="T60" fmla="*/ 12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6" y="23"/>
                    </a:cubicBezTo>
                    <a:cubicBezTo>
                      <a:pt x="6" y="23"/>
                      <a:pt x="6" y="23"/>
                      <a:pt x="6" y="23"/>
                    </a:cubicBezTo>
                    <a:cubicBezTo>
                      <a:pt x="6" y="23"/>
                      <a:pt x="6" y="23"/>
                      <a:pt x="6" y="23"/>
                    </a:cubicBezTo>
                    <a:cubicBezTo>
                      <a:pt x="6" y="6"/>
                      <a:pt x="6" y="6"/>
                      <a:pt x="6" y="6"/>
                    </a:cubicBezTo>
                    <a:cubicBezTo>
                      <a:pt x="6" y="6"/>
                      <a:pt x="6" y="5"/>
                      <a:pt x="6" y="5"/>
                    </a:cubicBezTo>
                    <a:cubicBezTo>
                      <a:pt x="6" y="5"/>
                      <a:pt x="6" y="5"/>
                      <a:pt x="6" y="5"/>
                    </a:cubicBezTo>
                    <a:cubicBezTo>
                      <a:pt x="1" y="5"/>
                      <a:pt x="1" y="5"/>
                      <a:pt x="1" y="5"/>
                    </a:cubicBezTo>
                    <a:cubicBezTo>
                      <a:pt x="0" y="5"/>
                      <a:pt x="0" y="5"/>
                      <a:pt x="0" y="5"/>
                    </a:cubicBezTo>
                    <a:cubicBezTo>
                      <a:pt x="0" y="5"/>
                      <a:pt x="0" y="5"/>
                      <a:pt x="0" y="5"/>
                    </a:cubicBezTo>
                    <a:cubicBezTo>
                      <a:pt x="0" y="5"/>
                      <a:pt x="0" y="5"/>
                      <a:pt x="0" y="5"/>
                    </a:cubicBezTo>
                    <a:cubicBezTo>
                      <a:pt x="0" y="5"/>
                      <a:pt x="0" y="5"/>
                      <a:pt x="0" y="5"/>
                    </a:cubicBezTo>
                    <a:cubicBezTo>
                      <a:pt x="0" y="5"/>
                      <a:pt x="0" y="5"/>
                      <a:pt x="0" y="5"/>
                    </a:cubicBezTo>
                    <a:cubicBezTo>
                      <a:pt x="0" y="0"/>
                      <a:pt x="0" y="0"/>
                      <a:pt x="0" y="0"/>
                    </a:cubicBezTo>
                    <a:cubicBezTo>
                      <a:pt x="0" y="0"/>
                      <a:pt x="0" y="0"/>
                      <a:pt x="0" y="0"/>
                    </a:cubicBezTo>
                    <a:cubicBezTo>
                      <a:pt x="1" y="0"/>
                      <a:pt x="1" y="0"/>
                      <a:pt x="1" y="0"/>
                    </a:cubicBezTo>
                    <a:cubicBezTo>
                      <a:pt x="18" y="0"/>
                      <a:pt x="18" y="0"/>
                      <a:pt x="18" y="0"/>
                    </a:cubicBezTo>
                    <a:cubicBezTo>
                      <a:pt x="18" y="0"/>
                      <a:pt x="18" y="0"/>
                      <a:pt x="18" y="0"/>
                    </a:cubicBezTo>
                    <a:cubicBezTo>
                      <a:pt x="18" y="0"/>
                      <a:pt x="19" y="0"/>
                      <a:pt x="19" y="0"/>
                    </a:cubicBezTo>
                    <a:cubicBezTo>
                      <a:pt x="19" y="0"/>
                      <a:pt x="19" y="0"/>
                      <a:pt x="19" y="0"/>
                    </a:cubicBezTo>
                    <a:cubicBezTo>
                      <a:pt x="19" y="5"/>
                      <a:pt x="19" y="5"/>
                      <a:pt x="19" y="5"/>
                    </a:cubicBezTo>
                    <a:cubicBezTo>
                      <a:pt x="19" y="5"/>
                      <a:pt x="19" y="5"/>
                      <a:pt x="18" y="5"/>
                    </a:cubicBezTo>
                    <a:cubicBezTo>
                      <a:pt x="18" y="5"/>
                      <a:pt x="18" y="5"/>
                      <a:pt x="18" y="5"/>
                    </a:cubicBezTo>
                    <a:cubicBezTo>
                      <a:pt x="18" y="5"/>
                      <a:pt x="18" y="5"/>
                      <a:pt x="18" y="5"/>
                    </a:cubicBezTo>
                    <a:cubicBezTo>
                      <a:pt x="13" y="5"/>
                      <a:pt x="13" y="5"/>
                      <a:pt x="13" y="5"/>
                    </a:cubicBezTo>
                    <a:cubicBezTo>
                      <a:pt x="13" y="5"/>
                      <a:pt x="12" y="5"/>
                      <a:pt x="12" y="5"/>
                    </a:cubicBezTo>
                    <a:cubicBezTo>
                      <a:pt x="12" y="5"/>
                      <a:pt x="12" y="6"/>
                      <a:pt x="12" y="6"/>
                    </a:cubicBezTo>
                    <a:cubicBezTo>
                      <a:pt x="12" y="6"/>
                      <a:pt x="12" y="6"/>
                      <a:pt x="12" y="6"/>
                    </a:cubicBezTo>
                    <a:cubicBezTo>
                      <a:pt x="12" y="23"/>
                      <a:pt x="12" y="23"/>
                      <a:pt x="12" y="23"/>
                    </a:cubicBezTo>
                    <a:cubicBezTo>
                      <a:pt x="12" y="23"/>
                      <a:pt x="12" y="23"/>
                      <a:pt x="12" y="23"/>
                    </a:cubicBezTo>
                    <a:cubicBezTo>
                      <a:pt x="12" y="23"/>
                      <a:pt x="12" y="23"/>
                      <a:pt x="12" y="23"/>
                    </a:cubicBezTo>
                    <a:cubicBezTo>
                      <a:pt x="12" y="23"/>
                      <a:pt x="12" y="23"/>
                      <a:pt x="12" y="23"/>
                    </a:cubicBezTo>
                    <a:lnTo>
                      <a:pt x="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33" name="Gruppe 32"/>
            <p:cNvGrpSpPr/>
            <p:nvPr userDrawn="1"/>
          </p:nvGrpSpPr>
          <p:grpSpPr>
            <a:xfrm>
              <a:off x="5880100" y="5659438"/>
              <a:ext cx="511175" cy="544512"/>
              <a:chOff x="5880100" y="5659438"/>
              <a:chExt cx="511175" cy="544512"/>
            </a:xfrm>
            <a:grpFill/>
          </p:grpSpPr>
          <p:sp>
            <p:nvSpPr>
              <p:cNvPr id="34" name="Freeform 47"/>
              <p:cNvSpPr>
                <a:spLocks/>
              </p:cNvSpPr>
              <p:nvPr userDrawn="1"/>
            </p:nvSpPr>
            <p:spPr bwMode="auto">
              <a:xfrm>
                <a:off x="6143625" y="5678488"/>
                <a:ext cx="247650" cy="496887"/>
              </a:xfrm>
              <a:custGeom>
                <a:avLst/>
                <a:gdLst>
                  <a:gd name="T0" fmla="*/ 76 w 76"/>
                  <a:gd name="T1" fmla="*/ 123 h 151"/>
                  <a:gd name="T2" fmla="*/ 60 w 76"/>
                  <a:gd name="T3" fmla="*/ 115 h 151"/>
                  <a:gd name="T4" fmla="*/ 45 w 76"/>
                  <a:gd name="T5" fmla="*/ 52 h 151"/>
                  <a:gd name="T6" fmla="*/ 53 w 76"/>
                  <a:gd name="T7" fmla="*/ 0 h 151"/>
                  <a:gd name="T8" fmla="*/ 53 w 76"/>
                  <a:gd name="T9" fmla="*/ 0 h 151"/>
                  <a:gd name="T10" fmla="*/ 30 w 76"/>
                  <a:gd name="T11" fmla="*/ 57 h 151"/>
                  <a:gd name="T12" fmla="*/ 44 w 76"/>
                  <a:gd name="T13" fmla="*/ 151 h 151"/>
                  <a:gd name="T14" fmla="*/ 76 w 76"/>
                  <a:gd name="T15" fmla="*/ 123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1">
                    <a:moveTo>
                      <a:pt x="76" y="123"/>
                    </a:moveTo>
                    <a:cubicBezTo>
                      <a:pt x="72" y="121"/>
                      <a:pt x="68" y="119"/>
                      <a:pt x="60" y="115"/>
                    </a:cubicBezTo>
                    <a:cubicBezTo>
                      <a:pt x="40" y="103"/>
                      <a:pt x="34" y="84"/>
                      <a:pt x="45" y="52"/>
                    </a:cubicBezTo>
                    <a:cubicBezTo>
                      <a:pt x="52" y="33"/>
                      <a:pt x="55" y="17"/>
                      <a:pt x="53" y="0"/>
                    </a:cubicBezTo>
                    <a:cubicBezTo>
                      <a:pt x="53" y="0"/>
                      <a:pt x="53" y="0"/>
                      <a:pt x="53" y="0"/>
                    </a:cubicBezTo>
                    <a:cubicBezTo>
                      <a:pt x="52" y="21"/>
                      <a:pt x="44" y="34"/>
                      <a:pt x="30" y="57"/>
                    </a:cubicBezTo>
                    <a:cubicBezTo>
                      <a:pt x="0" y="105"/>
                      <a:pt x="30" y="140"/>
                      <a:pt x="44" y="151"/>
                    </a:cubicBezTo>
                    <a:cubicBezTo>
                      <a:pt x="57" y="144"/>
                      <a:pt x="68" y="135"/>
                      <a:pt x="76"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5" name="Freeform 48"/>
              <p:cNvSpPr>
                <a:spLocks/>
              </p:cNvSpPr>
              <p:nvPr userDrawn="1"/>
            </p:nvSpPr>
            <p:spPr bwMode="auto">
              <a:xfrm>
                <a:off x="5997575" y="5665788"/>
                <a:ext cx="301625" cy="538162"/>
              </a:xfrm>
              <a:custGeom>
                <a:avLst/>
                <a:gdLst>
                  <a:gd name="T0" fmla="*/ 61 w 93"/>
                  <a:gd name="T1" fmla="*/ 59 h 164"/>
                  <a:gd name="T2" fmla="*/ 93 w 93"/>
                  <a:gd name="T3" fmla="*/ 1 h 164"/>
                  <a:gd name="T4" fmla="*/ 92 w 93"/>
                  <a:gd name="T5" fmla="*/ 0 h 164"/>
                  <a:gd name="T6" fmla="*/ 38 w 93"/>
                  <a:gd name="T7" fmla="*/ 58 h 164"/>
                  <a:gd name="T8" fmla="*/ 11 w 93"/>
                  <a:gd name="T9" fmla="*/ 154 h 164"/>
                  <a:gd name="T10" fmla="*/ 51 w 93"/>
                  <a:gd name="T11" fmla="*/ 164 h 164"/>
                  <a:gd name="T12" fmla="*/ 60 w 93"/>
                  <a:gd name="T13" fmla="*/ 163 h 164"/>
                  <a:gd name="T14" fmla="*/ 61 w 93"/>
                  <a:gd name="T15" fmla="*/ 59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64">
                    <a:moveTo>
                      <a:pt x="61" y="59"/>
                    </a:moveTo>
                    <a:cubicBezTo>
                      <a:pt x="84" y="32"/>
                      <a:pt x="91" y="19"/>
                      <a:pt x="93" y="1"/>
                    </a:cubicBezTo>
                    <a:cubicBezTo>
                      <a:pt x="93" y="0"/>
                      <a:pt x="92" y="0"/>
                      <a:pt x="92" y="0"/>
                    </a:cubicBezTo>
                    <a:cubicBezTo>
                      <a:pt x="87" y="23"/>
                      <a:pt x="73" y="34"/>
                      <a:pt x="38" y="58"/>
                    </a:cubicBezTo>
                    <a:cubicBezTo>
                      <a:pt x="0" y="83"/>
                      <a:pt x="2" y="127"/>
                      <a:pt x="11" y="154"/>
                    </a:cubicBezTo>
                    <a:cubicBezTo>
                      <a:pt x="23" y="160"/>
                      <a:pt x="36" y="164"/>
                      <a:pt x="51" y="164"/>
                    </a:cubicBezTo>
                    <a:cubicBezTo>
                      <a:pt x="54" y="164"/>
                      <a:pt x="57" y="164"/>
                      <a:pt x="60" y="163"/>
                    </a:cubicBezTo>
                    <a:cubicBezTo>
                      <a:pt x="32" y="122"/>
                      <a:pt x="34" y="90"/>
                      <a:pt x="6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49"/>
              <p:cNvSpPr>
                <a:spLocks/>
              </p:cNvSpPr>
              <p:nvPr userDrawn="1"/>
            </p:nvSpPr>
            <p:spPr bwMode="auto">
              <a:xfrm>
                <a:off x="5880100" y="5659438"/>
                <a:ext cx="403225" cy="436562"/>
              </a:xfrm>
              <a:custGeom>
                <a:avLst/>
                <a:gdLst>
                  <a:gd name="T0" fmla="*/ 83 w 124"/>
                  <a:gd name="T1" fmla="*/ 41 h 133"/>
                  <a:gd name="T2" fmla="*/ 124 w 124"/>
                  <a:gd name="T3" fmla="*/ 0 h 133"/>
                  <a:gd name="T4" fmla="*/ 123 w 124"/>
                  <a:gd name="T5" fmla="*/ 0 h 133"/>
                  <a:gd name="T6" fmla="*/ 52 w 124"/>
                  <a:gd name="T7" fmla="*/ 32 h 133"/>
                  <a:gd name="T8" fmla="*/ 1 w 124"/>
                  <a:gd name="T9" fmla="*/ 64 h 133"/>
                  <a:gd name="T10" fmla="*/ 0 w 124"/>
                  <a:gd name="T11" fmla="*/ 79 h 133"/>
                  <a:gd name="T12" fmla="*/ 19 w 124"/>
                  <a:gd name="T13" fmla="*/ 133 h 133"/>
                  <a:gd name="T14" fmla="*/ 83 w 124"/>
                  <a:gd name="T15" fmla="*/ 41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33">
                    <a:moveTo>
                      <a:pt x="83" y="41"/>
                    </a:moveTo>
                    <a:cubicBezTo>
                      <a:pt x="108" y="30"/>
                      <a:pt x="120" y="13"/>
                      <a:pt x="124" y="0"/>
                    </a:cubicBezTo>
                    <a:cubicBezTo>
                      <a:pt x="123" y="0"/>
                      <a:pt x="123" y="0"/>
                      <a:pt x="123" y="0"/>
                    </a:cubicBezTo>
                    <a:cubicBezTo>
                      <a:pt x="112" y="23"/>
                      <a:pt x="90" y="27"/>
                      <a:pt x="52" y="32"/>
                    </a:cubicBezTo>
                    <a:cubicBezTo>
                      <a:pt x="29" y="35"/>
                      <a:pt x="12" y="48"/>
                      <a:pt x="1" y="64"/>
                    </a:cubicBezTo>
                    <a:cubicBezTo>
                      <a:pt x="0" y="69"/>
                      <a:pt x="0" y="74"/>
                      <a:pt x="0" y="79"/>
                    </a:cubicBezTo>
                    <a:cubicBezTo>
                      <a:pt x="0" y="99"/>
                      <a:pt x="7" y="118"/>
                      <a:pt x="19" y="133"/>
                    </a:cubicBezTo>
                    <a:cubicBezTo>
                      <a:pt x="18" y="68"/>
                      <a:pt x="52" y="54"/>
                      <a:pt x="8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sp>
        <p:nvSpPr>
          <p:cNvPr id="4" name="Pladsholder til tekst 3"/>
          <p:cNvSpPr>
            <a:spLocks noGrp="1"/>
          </p:cNvSpPr>
          <p:nvPr>
            <p:ph type="body" sz="quarter" idx="12" hasCustomPrompt="1"/>
          </p:nvPr>
        </p:nvSpPr>
        <p:spPr>
          <a:xfrm>
            <a:off x="583406" y="2101809"/>
            <a:ext cx="4458495" cy="3600491"/>
          </a:xfrm>
        </p:spPr>
        <p:txBody>
          <a:bodyPr/>
          <a:lstStyle>
            <a:lvl1pPr marL="285750" indent="-285750">
              <a:buFontTx/>
              <a:buBlip>
                <a:blip r:embed="rId2"/>
              </a:buBlip>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Indsæt bullets</a:t>
            </a:r>
            <a:endParaRPr lang="da-DK" dirty="0"/>
          </a:p>
        </p:txBody>
      </p:sp>
      <p:grpSp>
        <p:nvGrpSpPr>
          <p:cNvPr id="2" name="Gruppe 1"/>
          <p:cNvGrpSpPr/>
          <p:nvPr userDrawn="1"/>
        </p:nvGrpSpPr>
        <p:grpSpPr>
          <a:xfrm>
            <a:off x="-3502" y="657225"/>
            <a:ext cx="405154" cy="1182460"/>
            <a:chOff x="-3502" y="657225"/>
            <a:chExt cx="405154" cy="1182460"/>
          </a:xfrm>
          <a:solidFill>
            <a:schemeClr val="bg1"/>
          </a:solidFill>
        </p:grpSpPr>
        <p:sp>
          <p:nvSpPr>
            <p:cNvPr id="56" name="Freeform 53"/>
            <p:cNvSpPr>
              <a:spLocks/>
            </p:cNvSpPr>
            <p:nvPr userDrawn="1"/>
          </p:nvSpPr>
          <p:spPr bwMode="auto">
            <a:xfrm>
              <a:off x="328321" y="1768187"/>
              <a:ext cx="73331" cy="71498"/>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7" name="Freeform 54"/>
            <p:cNvSpPr>
              <a:spLocks/>
            </p:cNvSpPr>
            <p:nvPr userDrawn="1"/>
          </p:nvSpPr>
          <p:spPr bwMode="auto">
            <a:xfrm>
              <a:off x="236657" y="1685690"/>
              <a:ext cx="164995" cy="153995"/>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8" name="Freeform 55"/>
            <p:cNvSpPr>
              <a:spLocks/>
            </p:cNvSpPr>
            <p:nvPr userDrawn="1"/>
          </p:nvSpPr>
          <p:spPr bwMode="auto">
            <a:xfrm>
              <a:off x="124827" y="1605026"/>
              <a:ext cx="276825" cy="234659"/>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59" name="Freeform 56"/>
            <p:cNvSpPr>
              <a:spLocks/>
            </p:cNvSpPr>
            <p:nvPr userDrawn="1"/>
          </p:nvSpPr>
          <p:spPr bwMode="auto">
            <a:xfrm>
              <a:off x="-3502" y="1526195"/>
              <a:ext cx="405154" cy="302490"/>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0" name="Freeform 57"/>
            <p:cNvSpPr>
              <a:spLocks/>
            </p:cNvSpPr>
            <p:nvPr userDrawn="1"/>
          </p:nvSpPr>
          <p:spPr bwMode="auto">
            <a:xfrm>
              <a:off x="-3502" y="1454698"/>
              <a:ext cx="405154" cy="287824"/>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1" name="Freeform 58"/>
            <p:cNvSpPr>
              <a:spLocks/>
            </p:cNvSpPr>
            <p:nvPr userDrawn="1"/>
          </p:nvSpPr>
          <p:spPr bwMode="auto">
            <a:xfrm>
              <a:off x="-3502" y="1379534"/>
              <a:ext cx="405154" cy="278657"/>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2" name="Freeform 59"/>
            <p:cNvSpPr>
              <a:spLocks/>
            </p:cNvSpPr>
            <p:nvPr userDrawn="1"/>
          </p:nvSpPr>
          <p:spPr bwMode="auto">
            <a:xfrm>
              <a:off x="-3502" y="1311703"/>
              <a:ext cx="405154" cy="263991"/>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3" name="Freeform 60"/>
            <p:cNvSpPr>
              <a:spLocks/>
            </p:cNvSpPr>
            <p:nvPr userDrawn="1"/>
          </p:nvSpPr>
          <p:spPr bwMode="auto">
            <a:xfrm>
              <a:off x="-3502" y="1243872"/>
              <a:ext cx="405154" cy="252991"/>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4" name="Freeform 61"/>
            <p:cNvSpPr>
              <a:spLocks/>
            </p:cNvSpPr>
            <p:nvPr userDrawn="1"/>
          </p:nvSpPr>
          <p:spPr bwMode="auto">
            <a:xfrm>
              <a:off x="-3502" y="1174207"/>
              <a:ext cx="405154" cy="245658"/>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5" name="Freeform 62"/>
            <p:cNvSpPr>
              <a:spLocks/>
            </p:cNvSpPr>
            <p:nvPr userDrawn="1"/>
          </p:nvSpPr>
          <p:spPr bwMode="auto">
            <a:xfrm>
              <a:off x="-3502" y="1110043"/>
              <a:ext cx="405154" cy="230992"/>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6" name="Freeform 63"/>
            <p:cNvSpPr>
              <a:spLocks/>
            </p:cNvSpPr>
            <p:nvPr userDrawn="1"/>
          </p:nvSpPr>
          <p:spPr bwMode="auto">
            <a:xfrm>
              <a:off x="-3502" y="1049545"/>
              <a:ext cx="405154" cy="219992"/>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7" name="Freeform 64"/>
            <p:cNvSpPr>
              <a:spLocks/>
            </p:cNvSpPr>
            <p:nvPr userDrawn="1"/>
          </p:nvSpPr>
          <p:spPr bwMode="auto">
            <a:xfrm>
              <a:off x="-3502" y="989048"/>
              <a:ext cx="405154" cy="205326"/>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8" name="Freeform 65"/>
            <p:cNvSpPr>
              <a:spLocks/>
            </p:cNvSpPr>
            <p:nvPr userDrawn="1"/>
          </p:nvSpPr>
          <p:spPr bwMode="auto">
            <a:xfrm>
              <a:off x="-3502" y="934049"/>
              <a:ext cx="405154" cy="188827"/>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69" name="Freeform 66"/>
            <p:cNvSpPr>
              <a:spLocks/>
            </p:cNvSpPr>
            <p:nvPr userDrawn="1"/>
          </p:nvSpPr>
          <p:spPr bwMode="auto">
            <a:xfrm>
              <a:off x="-3502" y="873551"/>
              <a:ext cx="405154" cy="175994"/>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0" name="Freeform 67"/>
            <p:cNvSpPr>
              <a:spLocks/>
            </p:cNvSpPr>
            <p:nvPr userDrawn="1"/>
          </p:nvSpPr>
          <p:spPr bwMode="auto">
            <a:xfrm>
              <a:off x="-3502" y="820387"/>
              <a:ext cx="405154" cy="161328"/>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1" name="Freeform 68"/>
            <p:cNvSpPr>
              <a:spLocks/>
            </p:cNvSpPr>
            <p:nvPr userDrawn="1"/>
          </p:nvSpPr>
          <p:spPr bwMode="auto">
            <a:xfrm>
              <a:off x="-3502" y="767221"/>
              <a:ext cx="405154" cy="146662"/>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2" name="Freeform 69"/>
            <p:cNvSpPr>
              <a:spLocks/>
            </p:cNvSpPr>
            <p:nvPr userDrawn="1"/>
          </p:nvSpPr>
          <p:spPr bwMode="auto">
            <a:xfrm>
              <a:off x="-3502" y="714057"/>
              <a:ext cx="405154" cy="131995"/>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3" name="Freeform 70"/>
            <p:cNvSpPr>
              <a:spLocks/>
            </p:cNvSpPr>
            <p:nvPr userDrawn="1"/>
          </p:nvSpPr>
          <p:spPr bwMode="auto">
            <a:xfrm>
              <a:off x="-3502" y="660892"/>
              <a:ext cx="405154" cy="124662"/>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sp>
          <p:nvSpPr>
            <p:cNvPr id="74" name="Freeform 71"/>
            <p:cNvSpPr>
              <a:spLocks/>
            </p:cNvSpPr>
            <p:nvPr userDrawn="1"/>
          </p:nvSpPr>
          <p:spPr bwMode="auto">
            <a:xfrm>
              <a:off x="-3502" y="657225"/>
              <a:ext cx="328157" cy="64165"/>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solidFill>
                  <a:schemeClr val="bg1"/>
                </a:solidFill>
              </a:endParaRPr>
            </a:p>
          </p:txBody>
        </p:sp>
      </p:grpSp>
      <p:sp>
        <p:nvSpPr>
          <p:cNvPr id="75" name="Picture Placeholder 4"/>
          <p:cNvSpPr>
            <a:spLocks noGrp="1"/>
          </p:cNvSpPr>
          <p:nvPr>
            <p:ph type="pic" sz="quarter" idx="11" hasCustomPrompt="1"/>
          </p:nvPr>
        </p:nvSpPr>
        <p:spPr>
          <a:xfrm>
            <a:off x="5270500" y="0"/>
            <a:ext cx="692150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Tree>
    <p:extLst>
      <p:ext uri="{BB962C8B-B14F-4D97-AF65-F5344CB8AC3E}">
        <p14:creationId xmlns:p14="http://schemas.microsoft.com/office/powerpoint/2010/main" val="3915933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lå layout højre">
    <p:spTree>
      <p:nvGrpSpPr>
        <p:cNvPr id="1" name=""/>
        <p:cNvGrpSpPr/>
        <p:nvPr/>
      </p:nvGrpSpPr>
      <p:grpSpPr>
        <a:xfrm>
          <a:off x="0" y="0"/>
          <a:ext cx="0" cy="0"/>
          <a:chOff x="0" y="0"/>
          <a:chExt cx="0" cy="0"/>
        </a:xfrm>
      </p:grpSpPr>
      <p:sp>
        <p:nvSpPr>
          <p:cNvPr id="26" name="Rectangle 6"/>
          <p:cNvSpPr/>
          <p:nvPr userDrawn="1"/>
        </p:nvSpPr>
        <p:spPr>
          <a:xfrm>
            <a:off x="7427913" y="0"/>
            <a:ext cx="476408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8" name="Pladsholder til tekst 3"/>
          <p:cNvSpPr>
            <a:spLocks noGrp="1"/>
          </p:cNvSpPr>
          <p:nvPr>
            <p:ph type="body" sz="quarter" idx="17" hasCustomPrompt="1"/>
          </p:nvPr>
        </p:nvSpPr>
        <p:spPr>
          <a:xfrm>
            <a:off x="8027662" y="2927417"/>
            <a:ext cx="3673420" cy="3222624"/>
          </a:xfrm>
        </p:spPr>
        <p:txBody>
          <a:bodyPr/>
          <a:lstStyle>
            <a:lvl1pPr marL="285750" indent="-285750">
              <a:buFontTx/>
              <a:buBlip>
                <a:blip r:embed="rId2"/>
              </a:buBlip>
              <a:defRPr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a-DK"/>
              <a:t>Indsæt bullets</a:t>
            </a:r>
            <a:endParaRPr lang="da-DK" dirty="0"/>
          </a:p>
        </p:txBody>
      </p:sp>
      <p:sp>
        <p:nvSpPr>
          <p:cNvPr id="3" name="Slide Number Placeholder 2"/>
          <p:cNvSpPr>
            <a:spLocks noGrp="1"/>
          </p:cNvSpPr>
          <p:nvPr>
            <p:ph type="sldNum" sz="quarter" idx="10"/>
          </p:nvPr>
        </p:nvSpPr>
        <p:spPr/>
        <p:txBody>
          <a:bodyPr/>
          <a:lstStyle>
            <a:lvl1pPr>
              <a:defRPr>
                <a:solidFill>
                  <a:schemeClr val="bg1">
                    <a:alpha val="70000"/>
                  </a:schemeClr>
                </a:solidFill>
              </a:defRPr>
            </a:lvl1pPr>
          </a:lstStyle>
          <a:p>
            <a:fld id="{D8D877B3-D348-4611-9BDB-C5374591D951}" type="slidenum">
              <a:rPr lang="en-US" smtClean="0"/>
              <a:pPr/>
              <a:t>‹nr.›</a:t>
            </a:fld>
            <a:endParaRPr lang="en-US" dirty="0"/>
          </a:p>
        </p:txBody>
      </p:sp>
      <p:grpSp>
        <p:nvGrpSpPr>
          <p:cNvPr id="5" name="Gruppe 4"/>
          <p:cNvGrpSpPr/>
          <p:nvPr userDrawn="1"/>
        </p:nvGrpSpPr>
        <p:grpSpPr>
          <a:xfrm>
            <a:off x="7427914" y="1288619"/>
            <a:ext cx="405154" cy="1182460"/>
            <a:chOff x="320675" y="2816225"/>
            <a:chExt cx="350838" cy="1023938"/>
          </a:xfrm>
          <a:solidFill>
            <a:schemeClr val="bg1"/>
          </a:solidFill>
        </p:grpSpPr>
        <p:sp>
          <p:nvSpPr>
            <p:cNvPr id="6"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0"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1"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2"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3"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4"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5"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6"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7"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8"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9"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0"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1"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2"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3"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24"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29" name="Gruppe 28"/>
          <p:cNvGrpSpPr/>
          <p:nvPr userDrawn="1"/>
        </p:nvGrpSpPr>
        <p:grpSpPr>
          <a:xfrm>
            <a:off x="5466450" y="6027162"/>
            <a:ext cx="1272706" cy="669100"/>
            <a:chOff x="5387975" y="5659438"/>
            <a:chExt cx="1573213" cy="827087"/>
          </a:xfrm>
        </p:grpSpPr>
        <p:grpSp>
          <p:nvGrpSpPr>
            <p:cNvPr id="30" name="Gruppe 29"/>
            <p:cNvGrpSpPr/>
            <p:nvPr userDrawn="1"/>
          </p:nvGrpSpPr>
          <p:grpSpPr>
            <a:xfrm>
              <a:off x="5387975" y="6407150"/>
              <a:ext cx="1573213" cy="79375"/>
              <a:chOff x="5387975" y="6407150"/>
              <a:chExt cx="1573213" cy="79375"/>
            </a:xfrm>
          </p:grpSpPr>
          <p:sp>
            <p:nvSpPr>
              <p:cNvPr id="35" name="Freeform 29"/>
              <p:cNvSpPr>
                <a:spLocks noEditPoints="1"/>
              </p:cNvSpPr>
              <p:nvPr userDrawn="1"/>
            </p:nvSpPr>
            <p:spPr bwMode="auto">
              <a:xfrm>
                <a:off x="5387975" y="6407150"/>
                <a:ext cx="71438"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30"/>
              <p:cNvSpPr>
                <a:spLocks noEditPoints="1"/>
              </p:cNvSpPr>
              <p:nvPr userDrawn="1"/>
            </p:nvSpPr>
            <p:spPr bwMode="auto">
              <a:xfrm>
                <a:off x="5484813" y="6407150"/>
                <a:ext cx="73025"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7" name="Freeform 31"/>
              <p:cNvSpPr>
                <a:spLocks/>
              </p:cNvSpPr>
              <p:nvPr userDrawn="1"/>
            </p:nvSpPr>
            <p:spPr bwMode="auto">
              <a:xfrm>
                <a:off x="5586413" y="6407150"/>
                <a:ext cx="52388" cy="76200"/>
              </a:xfrm>
              <a:custGeom>
                <a:avLst/>
                <a:gdLst>
                  <a:gd name="T0" fmla="*/ 0 w 16"/>
                  <a:gd name="T1" fmla="*/ 0 h 23"/>
                  <a:gd name="T2" fmla="*/ 0 w 16"/>
                  <a:gd name="T3" fmla="*/ 0 h 23"/>
                  <a:gd name="T4" fmla="*/ 6 w 16"/>
                  <a:gd name="T5" fmla="*/ 0 h 23"/>
                  <a:gd name="T6" fmla="*/ 6 w 16"/>
                  <a:gd name="T7" fmla="*/ 0 h 23"/>
                  <a:gd name="T8" fmla="*/ 6 w 16"/>
                  <a:gd name="T9" fmla="*/ 18 h 23"/>
                  <a:gd name="T10" fmla="*/ 6 w 16"/>
                  <a:gd name="T11" fmla="*/ 18 h 23"/>
                  <a:gd name="T12" fmla="*/ 16 w 16"/>
                  <a:gd name="T13" fmla="*/ 18 h 23"/>
                  <a:gd name="T14" fmla="*/ 16 w 16"/>
                  <a:gd name="T15" fmla="*/ 18 h 23"/>
                  <a:gd name="T16" fmla="*/ 16 w 16"/>
                  <a:gd name="T17" fmla="*/ 23 h 23"/>
                  <a:gd name="T18" fmla="*/ 16 w 16"/>
                  <a:gd name="T19" fmla="*/ 23 h 23"/>
                  <a:gd name="T20" fmla="*/ 0 w 16"/>
                  <a:gd name="T21" fmla="*/ 23 h 23"/>
                  <a:gd name="T22" fmla="*/ 0 w 16"/>
                  <a:gd name="T23" fmla="*/ 23 h 23"/>
                  <a:gd name="T24" fmla="*/ 0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0" y="0"/>
                    </a:moveTo>
                    <a:cubicBezTo>
                      <a:pt x="0" y="0"/>
                      <a:pt x="0" y="0"/>
                      <a:pt x="0" y="0"/>
                    </a:cubicBezTo>
                    <a:cubicBezTo>
                      <a:pt x="6" y="0"/>
                      <a:pt x="6" y="0"/>
                      <a:pt x="6" y="0"/>
                    </a:cubicBezTo>
                    <a:cubicBezTo>
                      <a:pt x="6" y="0"/>
                      <a:pt x="6" y="0"/>
                      <a:pt x="6" y="0"/>
                    </a:cubicBezTo>
                    <a:cubicBezTo>
                      <a:pt x="6" y="18"/>
                      <a:pt x="6" y="18"/>
                      <a:pt x="6" y="18"/>
                    </a:cubicBezTo>
                    <a:cubicBezTo>
                      <a:pt x="6" y="18"/>
                      <a:pt x="6" y="18"/>
                      <a:pt x="6" y="18"/>
                    </a:cubicBezTo>
                    <a:cubicBezTo>
                      <a:pt x="16" y="18"/>
                      <a:pt x="16" y="18"/>
                      <a:pt x="16" y="18"/>
                    </a:cubicBezTo>
                    <a:cubicBezTo>
                      <a:pt x="16" y="18"/>
                      <a:pt x="16" y="18"/>
                      <a:pt x="16" y="18"/>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32"/>
              <p:cNvSpPr>
                <a:spLocks noEditPoints="1"/>
              </p:cNvSpPr>
              <p:nvPr userDrawn="1"/>
            </p:nvSpPr>
            <p:spPr bwMode="auto">
              <a:xfrm>
                <a:off x="5670550" y="6407150"/>
                <a:ext cx="55563" cy="76200"/>
              </a:xfrm>
              <a:custGeom>
                <a:avLst/>
                <a:gdLst>
                  <a:gd name="T0" fmla="*/ 0 w 17"/>
                  <a:gd name="T1" fmla="*/ 0 h 23"/>
                  <a:gd name="T2" fmla="*/ 0 w 17"/>
                  <a:gd name="T3" fmla="*/ 0 h 23"/>
                  <a:gd name="T4" fmla="*/ 9 w 17"/>
                  <a:gd name="T5" fmla="*/ 0 h 23"/>
                  <a:gd name="T6" fmla="*/ 17 w 17"/>
                  <a:gd name="T7" fmla="*/ 6 h 23"/>
                  <a:gd name="T8" fmla="*/ 14 w 17"/>
                  <a:gd name="T9" fmla="*/ 11 h 23"/>
                  <a:gd name="T10" fmla="*/ 14 w 17"/>
                  <a:gd name="T11" fmla="*/ 11 h 23"/>
                  <a:gd name="T12" fmla="*/ 17 w 17"/>
                  <a:gd name="T13" fmla="*/ 17 h 23"/>
                  <a:gd name="T14" fmla="*/ 9 w 17"/>
                  <a:gd name="T15" fmla="*/ 23 h 23"/>
                  <a:gd name="T16" fmla="*/ 0 w 17"/>
                  <a:gd name="T17" fmla="*/ 23 h 23"/>
                  <a:gd name="T18" fmla="*/ 0 w 17"/>
                  <a:gd name="T19" fmla="*/ 23 h 23"/>
                  <a:gd name="T20" fmla="*/ 0 w 17"/>
                  <a:gd name="T21" fmla="*/ 0 h 23"/>
                  <a:gd name="T22" fmla="*/ 8 w 17"/>
                  <a:gd name="T23" fmla="*/ 9 h 23"/>
                  <a:gd name="T24" fmla="*/ 11 w 17"/>
                  <a:gd name="T25" fmla="*/ 7 h 23"/>
                  <a:gd name="T26" fmla="*/ 8 w 17"/>
                  <a:gd name="T27" fmla="*/ 5 h 23"/>
                  <a:gd name="T28" fmla="*/ 6 w 17"/>
                  <a:gd name="T29" fmla="*/ 5 h 23"/>
                  <a:gd name="T30" fmla="*/ 6 w 17"/>
                  <a:gd name="T31" fmla="*/ 5 h 23"/>
                  <a:gd name="T32" fmla="*/ 6 w 17"/>
                  <a:gd name="T33" fmla="*/ 9 h 23"/>
                  <a:gd name="T34" fmla="*/ 6 w 17"/>
                  <a:gd name="T35" fmla="*/ 9 h 23"/>
                  <a:gd name="T36" fmla="*/ 8 w 17"/>
                  <a:gd name="T37" fmla="*/ 9 h 23"/>
                  <a:gd name="T38" fmla="*/ 6 w 17"/>
                  <a:gd name="T39" fmla="*/ 19 h 23"/>
                  <a:gd name="T40" fmla="*/ 9 w 17"/>
                  <a:gd name="T41" fmla="*/ 19 h 23"/>
                  <a:gd name="T42" fmla="*/ 11 w 17"/>
                  <a:gd name="T43" fmla="*/ 16 h 23"/>
                  <a:gd name="T44" fmla="*/ 9 w 17"/>
                  <a:gd name="T45" fmla="*/ 14 h 23"/>
                  <a:gd name="T46" fmla="*/ 6 w 17"/>
                  <a:gd name="T47" fmla="*/ 14 h 23"/>
                  <a:gd name="T48" fmla="*/ 6 w 17"/>
                  <a:gd name="T49" fmla="*/ 14 h 23"/>
                  <a:gd name="T50" fmla="*/ 6 w 17"/>
                  <a:gd name="T51" fmla="*/ 19 h 23"/>
                  <a:gd name="T52" fmla="*/ 6 w 17"/>
                  <a:gd name="T53"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3">
                    <a:moveTo>
                      <a:pt x="0" y="0"/>
                    </a:moveTo>
                    <a:cubicBezTo>
                      <a:pt x="0" y="0"/>
                      <a:pt x="0" y="0"/>
                      <a:pt x="0" y="0"/>
                    </a:cubicBezTo>
                    <a:cubicBezTo>
                      <a:pt x="9" y="0"/>
                      <a:pt x="9" y="0"/>
                      <a:pt x="9" y="0"/>
                    </a:cubicBezTo>
                    <a:cubicBezTo>
                      <a:pt x="15" y="0"/>
                      <a:pt x="17" y="3"/>
                      <a:pt x="17" y="6"/>
                    </a:cubicBezTo>
                    <a:cubicBezTo>
                      <a:pt x="17" y="9"/>
                      <a:pt x="16" y="10"/>
                      <a:pt x="14" y="11"/>
                    </a:cubicBezTo>
                    <a:cubicBezTo>
                      <a:pt x="14" y="11"/>
                      <a:pt x="14" y="11"/>
                      <a:pt x="14" y="11"/>
                    </a:cubicBezTo>
                    <a:cubicBezTo>
                      <a:pt x="16" y="12"/>
                      <a:pt x="17" y="14"/>
                      <a:pt x="17" y="17"/>
                    </a:cubicBezTo>
                    <a:cubicBezTo>
                      <a:pt x="17" y="21"/>
                      <a:pt x="14" y="23"/>
                      <a:pt x="9" y="23"/>
                    </a:cubicBezTo>
                    <a:cubicBezTo>
                      <a:pt x="0" y="23"/>
                      <a:pt x="0" y="23"/>
                      <a:pt x="0" y="23"/>
                    </a:cubicBezTo>
                    <a:cubicBezTo>
                      <a:pt x="0" y="23"/>
                      <a:pt x="0" y="23"/>
                      <a:pt x="0" y="23"/>
                    </a:cubicBezTo>
                    <a:lnTo>
                      <a:pt x="0" y="0"/>
                    </a:lnTo>
                    <a:close/>
                    <a:moveTo>
                      <a:pt x="8" y="9"/>
                    </a:moveTo>
                    <a:cubicBezTo>
                      <a:pt x="10" y="9"/>
                      <a:pt x="11" y="9"/>
                      <a:pt x="11" y="7"/>
                    </a:cubicBezTo>
                    <a:cubicBezTo>
                      <a:pt x="11" y="5"/>
                      <a:pt x="10" y="5"/>
                      <a:pt x="8" y="5"/>
                    </a:cubicBezTo>
                    <a:cubicBezTo>
                      <a:pt x="6" y="5"/>
                      <a:pt x="6" y="5"/>
                      <a:pt x="6" y="5"/>
                    </a:cubicBezTo>
                    <a:cubicBezTo>
                      <a:pt x="6" y="5"/>
                      <a:pt x="6" y="5"/>
                      <a:pt x="6" y="5"/>
                    </a:cubicBezTo>
                    <a:cubicBezTo>
                      <a:pt x="6" y="9"/>
                      <a:pt x="6" y="9"/>
                      <a:pt x="6" y="9"/>
                    </a:cubicBezTo>
                    <a:cubicBezTo>
                      <a:pt x="6" y="9"/>
                      <a:pt x="6" y="9"/>
                      <a:pt x="6" y="9"/>
                    </a:cubicBezTo>
                    <a:lnTo>
                      <a:pt x="8" y="9"/>
                    </a:lnTo>
                    <a:close/>
                    <a:moveTo>
                      <a:pt x="6" y="19"/>
                    </a:moveTo>
                    <a:cubicBezTo>
                      <a:pt x="9" y="19"/>
                      <a:pt x="9" y="19"/>
                      <a:pt x="9" y="19"/>
                    </a:cubicBezTo>
                    <a:cubicBezTo>
                      <a:pt x="10" y="19"/>
                      <a:pt x="11" y="18"/>
                      <a:pt x="11" y="16"/>
                    </a:cubicBezTo>
                    <a:cubicBezTo>
                      <a:pt x="11" y="15"/>
                      <a:pt x="10" y="14"/>
                      <a:pt x="9" y="14"/>
                    </a:cubicBezTo>
                    <a:cubicBezTo>
                      <a:pt x="6" y="14"/>
                      <a:pt x="6" y="14"/>
                      <a:pt x="6" y="14"/>
                    </a:cubicBezTo>
                    <a:cubicBezTo>
                      <a:pt x="6" y="14"/>
                      <a:pt x="6" y="14"/>
                      <a:pt x="6" y="14"/>
                    </a:cubicBezTo>
                    <a:cubicBezTo>
                      <a:pt x="6" y="19"/>
                      <a:pt x="6" y="19"/>
                      <a:pt x="6" y="19"/>
                    </a:cubicBezTo>
                    <a:cubicBezTo>
                      <a:pt x="6" y="19"/>
                      <a:pt x="6" y="19"/>
                      <a:pt x="6" y="19"/>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33"/>
              <p:cNvSpPr>
                <a:spLocks noEditPoints="1"/>
              </p:cNvSpPr>
              <p:nvPr userDrawn="1"/>
            </p:nvSpPr>
            <p:spPr bwMode="auto">
              <a:xfrm>
                <a:off x="5759450" y="6407150"/>
                <a:ext cx="58738" cy="79375"/>
              </a:xfrm>
              <a:custGeom>
                <a:avLst/>
                <a:gdLst>
                  <a:gd name="T0" fmla="*/ 0 w 18"/>
                  <a:gd name="T1" fmla="*/ 18 h 24"/>
                  <a:gd name="T2" fmla="*/ 0 w 18"/>
                  <a:gd name="T3" fmla="*/ 12 h 24"/>
                  <a:gd name="T4" fmla="*/ 0 w 18"/>
                  <a:gd name="T5" fmla="*/ 5 h 24"/>
                  <a:gd name="T6" fmla="*/ 9 w 18"/>
                  <a:gd name="T7" fmla="*/ 0 h 24"/>
                  <a:gd name="T8" fmla="*/ 18 w 18"/>
                  <a:gd name="T9" fmla="*/ 5 h 24"/>
                  <a:gd name="T10" fmla="*/ 18 w 18"/>
                  <a:gd name="T11" fmla="*/ 12 h 24"/>
                  <a:gd name="T12" fmla="*/ 18 w 18"/>
                  <a:gd name="T13" fmla="*/ 18 h 24"/>
                  <a:gd name="T14" fmla="*/ 9 w 18"/>
                  <a:gd name="T15" fmla="*/ 24 h 24"/>
                  <a:gd name="T16" fmla="*/ 0 w 18"/>
                  <a:gd name="T17" fmla="*/ 18 h 24"/>
                  <a:gd name="T18" fmla="*/ 12 w 18"/>
                  <a:gd name="T19" fmla="*/ 16 h 24"/>
                  <a:gd name="T20" fmla="*/ 12 w 18"/>
                  <a:gd name="T21" fmla="*/ 12 h 24"/>
                  <a:gd name="T22" fmla="*/ 12 w 18"/>
                  <a:gd name="T23" fmla="*/ 7 h 24"/>
                  <a:gd name="T24" fmla="*/ 9 w 18"/>
                  <a:gd name="T25" fmla="*/ 5 h 24"/>
                  <a:gd name="T26" fmla="*/ 6 w 18"/>
                  <a:gd name="T27" fmla="*/ 7 h 24"/>
                  <a:gd name="T28" fmla="*/ 6 w 18"/>
                  <a:gd name="T29" fmla="*/ 12 h 24"/>
                  <a:gd name="T30" fmla="*/ 6 w 18"/>
                  <a:gd name="T31" fmla="*/ 16 h 24"/>
                  <a:gd name="T32" fmla="*/ 9 w 18"/>
                  <a:gd name="T33" fmla="*/ 18 h 24"/>
                  <a:gd name="T34" fmla="*/ 12 w 18"/>
                  <a:gd name="T3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4">
                    <a:moveTo>
                      <a:pt x="0" y="18"/>
                    </a:moveTo>
                    <a:cubicBezTo>
                      <a:pt x="0" y="16"/>
                      <a:pt x="0" y="15"/>
                      <a:pt x="0" y="12"/>
                    </a:cubicBezTo>
                    <a:cubicBezTo>
                      <a:pt x="0" y="9"/>
                      <a:pt x="0" y="7"/>
                      <a:pt x="0" y="5"/>
                    </a:cubicBezTo>
                    <a:cubicBezTo>
                      <a:pt x="2" y="2"/>
                      <a:pt x="5" y="0"/>
                      <a:pt x="9" y="0"/>
                    </a:cubicBezTo>
                    <a:cubicBezTo>
                      <a:pt x="13" y="0"/>
                      <a:pt x="17" y="2"/>
                      <a:pt x="18" y="5"/>
                    </a:cubicBezTo>
                    <a:cubicBezTo>
                      <a:pt x="18" y="7"/>
                      <a:pt x="18" y="9"/>
                      <a:pt x="18" y="12"/>
                    </a:cubicBezTo>
                    <a:cubicBezTo>
                      <a:pt x="18" y="15"/>
                      <a:pt x="18" y="16"/>
                      <a:pt x="18" y="18"/>
                    </a:cubicBezTo>
                    <a:cubicBezTo>
                      <a:pt x="17" y="22"/>
                      <a:pt x="13" y="24"/>
                      <a:pt x="9" y="24"/>
                    </a:cubicBezTo>
                    <a:cubicBezTo>
                      <a:pt x="5" y="24"/>
                      <a:pt x="2" y="22"/>
                      <a:pt x="0" y="18"/>
                    </a:cubicBezTo>
                    <a:close/>
                    <a:moveTo>
                      <a:pt x="12" y="16"/>
                    </a:moveTo>
                    <a:cubicBezTo>
                      <a:pt x="12" y="16"/>
                      <a:pt x="12" y="14"/>
                      <a:pt x="12" y="12"/>
                    </a:cubicBezTo>
                    <a:cubicBezTo>
                      <a:pt x="12" y="9"/>
                      <a:pt x="12" y="8"/>
                      <a:pt x="12"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2" y="16"/>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34"/>
              <p:cNvSpPr>
                <a:spLocks noEditPoints="1"/>
              </p:cNvSpPr>
              <p:nvPr userDrawn="1"/>
            </p:nvSpPr>
            <p:spPr bwMode="auto">
              <a:xfrm>
                <a:off x="5849938" y="6407150"/>
                <a:ext cx="61913" cy="76200"/>
              </a:xfrm>
              <a:custGeom>
                <a:avLst/>
                <a:gdLst>
                  <a:gd name="T0" fmla="*/ 13 w 19"/>
                  <a:gd name="T1" fmla="*/ 23 h 23"/>
                  <a:gd name="T2" fmla="*/ 12 w 19"/>
                  <a:gd name="T3" fmla="*/ 23 h 23"/>
                  <a:gd name="T4" fmla="*/ 9 w 19"/>
                  <a:gd name="T5" fmla="*/ 15 h 23"/>
                  <a:gd name="T6" fmla="*/ 7 w 19"/>
                  <a:gd name="T7" fmla="*/ 15 h 23"/>
                  <a:gd name="T8" fmla="*/ 6 w 19"/>
                  <a:gd name="T9" fmla="*/ 15 h 23"/>
                  <a:gd name="T10" fmla="*/ 6 w 19"/>
                  <a:gd name="T11" fmla="*/ 23 h 23"/>
                  <a:gd name="T12" fmla="*/ 6 w 19"/>
                  <a:gd name="T13" fmla="*/ 23 h 23"/>
                  <a:gd name="T14" fmla="*/ 1 w 19"/>
                  <a:gd name="T15" fmla="*/ 23 h 23"/>
                  <a:gd name="T16" fmla="*/ 0 w 19"/>
                  <a:gd name="T17" fmla="*/ 23 h 23"/>
                  <a:gd name="T18" fmla="*/ 0 w 19"/>
                  <a:gd name="T19" fmla="*/ 0 h 23"/>
                  <a:gd name="T20" fmla="*/ 1 w 19"/>
                  <a:gd name="T21" fmla="*/ 0 h 23"/>
                  <a:gd name="T22" fmla="*/ 10 w 19"/>
                  <a:gd name="T23" fmla="*/ 0 h 23"/>
                  <a:gd name="T24" fmla="*/ 19 w 19"/>
                  <a:gd name="T25" fmla="*/ 8 h 23"/>
                  <a:gd name="T26" fmla="*/ 15 w 19"/>
                  <a:gd name="T27" fmla="*/ 14 h 23"/>
                  <a:gd name="T28" fmla="*/ 19 w 19"/>
                  <a:gd name="T29" fmla="*/ 23 h 23"/>
                  <a:gd name="T30" fmla="*/ 19 w 19"/>
                  <a:gd name="T31" fmla="*/ 23 h 23"/>
                  <a:gd name="T32" fmla="*/ 13 w 19"/>
                  <a:gd name="T33" fmla="*/ 23 h 23"/>
                  <a:gd name="T34" fmla="*/ 13 w 19"/>
                  <a:gd name="T35" fmla="*/ 8 h 23"/>
                  <a:gd name="T36" fmla="*/ 10 w 19"/>
                  <a:gd name="T37" fmla="*/ 5 h 23"/>
                  <a:gd name="T38" fmla="*/ 7 w 19"/>
                  <a:gd name="T39" fmla="*/ 5 h 23"/>
                  <a:gd name="T40" fmla="*/ 6 w 19"/>
                  <a:gd name="T41" fmla="*/ 5 h 23"/>
                  <a:gd name="T42" fmla="*/ 6 w 19"/>
                  <a:gd name="T43" fmla="*/ 10 h 23"/>
                  <a:gd name="T44" fmla="*/ 7 w 19"/>
                  <a:gd name="T45" fmla="*/ 10 h 23"/>
                  <a:gd name="T46" fmla="*/ 10 w 19"/>
                  <a:gd name="T47" fmla="*/ 10 h 23"/>
                  <a:gd name="T48" fmla="*/ 13 w 19"/>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3">
                    <a:moveTo>
                      <a:pt x="13" y="23"/>
                    </a:moveTo>
                    <a:cubicBezTo>
                      <a:pt x="13" y="23"/>
                      <a:pt x="12" y="23"/>
                      <a:pt x="12" y="23"/>
                    </a:cubicBezTo>
                    <a:cubicBezTo>
                      <a:pt x="9" y="15"/>
                      <a:pt x="9" y="15"/>
                      <a:pt x="9" y="15"/>
                    </a:cubicBezTo>
                    <a:cubicBezTo>
                      <a:pt x="7" y="15"/>
                      <a:pt x="7" y="15"/>
                      <a:pt x="7" y="15"/>
                    </a:cubicBezTo>
                    <a:cubicBezTo>
                      <a:pt x="7" y="15"/>
                      <a:pt x="6" y="15"/>
                      <a:pt x="6" y="15"/>
                    </a:cubicBezTo>
                    <a:cubicBezTo>
                      <a:pt x="6" y="23"/>
                      <a:pt x="6" y="23"/>
                      <a:pt x="6" y="23"/>
                    </a:cubicBezTo>
                    <a:cubicBezTo>
                      <a:pt x="6" y="23"/>
                      <a:pt x="6" y="23"/>
                      <a:pt x="6" y="23"/>
                    </a:cubicBezTo>
                    <a:cubicBezTo>
                      <a:pt x="1" y="23"/>
                      <a:pt x="1" y="23"/>
                      <a:pt x="1" y="23"/>
                    </a:cubicBezTo>
                    <a:cubicBezTo>
                      <a:pt x="1" y="23"/>
                      <a:pt x="0" y="23"/>
                      <a:pt x="0" y="23"/>
                    </a:cubicBezTo>
                    <a:cubicBezTo>
                      <a:pt x="0" y="0"/>
                      <a:pt x="0" y="0"/>
                      <a:pt x="0" y="0"/>
                    </a:cubicBezTo>
                    <a:cubicBezTo>
                      <a:pt x="0" y="0"/>
                      <a:pt x="1" y="0"/>
                      <a:pt x="1" y="0"/>
                    </a:cubicBezTo>
                    <a:cubicBezTo>
                      <a:pt x="10" y="0"/>
                      <a:pt x="10" y="0"/>
                      <a:pt x="10" y="0"/>
                    </a:cubicBezTo>
                    <a:cubicBezTo>
                      <a:pt x="16" y="0"/>
                      <a:pt x="19" y="3"/>
                      <a:pt x="19" y="8"/>
                    </a:cubicBezTo>
                    <a:cubicBezTo>
                      <a:pt x="19" y="10"/>
                      <a:pt x="17" y="13"/>
                      <a:pt x="15" y="14"/>
                    </a:cubicBezTo>
                    <a:cubicBezTo>
                      <a:pt x="19" y="23"/>
                      <a:pt x="19" y="23"/>
                      <a:pt x="19" y="23"/>
                    </a:cubicBezTo>
                    <a:cubicBezTo>
                      <a:pt x="19" y="23"/>
                      <a:pt x="19" y="23"/>
                      <a:pt x="19" y="23"/>
                    </a:cubicBezTo>
                    <a:lnTo>
                      <a:pt x="13" y="23"/>
                    </a:lnTo>
                    <a:close/>
                    <a:moveTo>
                      <a:pt x="13" y="8"/>
                    </a:moveTo>
                    <a:cubicBezTo>
                      <a:pt x="13" y="6"/>
                      <a:pt x="12" y="5"/>
                      <a:pt x="10" y="5"/>
                    </a:cubicBezTo>
                    <a:cubicBezTo>
                      <a:pt x="7" y="5"/>
                      <a:pt x="7" y="5"/>
                      <a:pt x="7" y="5"/>
                    </a:cubicBezTo>
                    <a:cubicBezTo>
                      <a:pt x="7" y="5"/>
                      <a:pt x="6" y="5"/>
                      <a:pt x="6" y="5"/>
                    </a:cubicBezTo>
                    <a:cubicBezTo>
                      <a:pt x="6" y="10"/>
                      <a:pt x="6" y="10"/>
                      <a:pt x="6" y="10"/>
                    </a:cubicBezTo>
                    <a:cubicBezTo>
                      <a:pt x="6" y="10"/>
                      <a:pt x="7" y="10"/>
                      <a:pt x="7" y="10"/>
                    </a:cubicBezTo>
                    <a:cubicBezTo>
                      <a:pt x="10" y="10"/>
                      <a:pt x="10" y="10"/>
                      <a:pt x="10" y="10"/>
                    </a:cubicBezTo>
                    <a:cubicBezTo>
                      <a:pt x="12" y="10"/>
                      <a:pt x="13" y="9"/>
                      <a:pt x="13"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35"/>
              <p:cNvSpPr>
                <a:spLocks/>
              </p:cNvSpPr>
              <p:nvPr userDrawn="1"/>
            </p:nvSpPr>
            <p:spPr bwMode="auto">
              <a:xfrm>
                <a:off x="5942013" y="6407150"/>
                <a:ext cx="61913" cy="79375"/>
              </a:xfrm>
              <a:custGeom>
                <a:avLst/>
                <a:gdLst>
                  <a:gd name="T0" fmla="*/ 0 w 19"/>
                  <a:gd name="T1" fmla="*/ 12 h 24"/>
                  <a:gd name="T2" fmla="*/ 1 w 19"/>
                  <a:gd name="T3" fmla="*/ 5 h 24"/>
                  <a:gd name="T4" fmla="*/ 9 w 19"/>
                  <a:gd name="T5" fmla="*/ 0 h 24"/>
                  <a:gd name="T6" fmla="*/ 18 w 19"/>
                  <a:gd name="T7" fmla="*/ 5 h 24"/>
                  <a:gd name="T8" fmla="*/ 18 w 19"/>
                  <a:gd name="T9" fmla="*/ 5 h 24"/>
                  <a:gd name="T10" fmla="*/ 13 w 19"/>
                  <a:gd name="T11" fmla="*/ 7 h 24"/>
                  <a:gd name="T12" fmla="*/ 13 w 19"/>
                  <a:gd name="T13" fmla="*/ 7 h 24"/>
                  <a:gd name="T14" fmla="*/ 9 w 19"/>
                  <a:gd name="T15" fmla="*/ 5 h 24"/>
                  <a:gd name="T16" fmla="*/ 6 w 19"/>
                  <a:gd name="T17" fmla="*/ 7 h 24"/>
                  <a:gd name="T18" fmla="*/ 6 w 19"/>
                  <a:gd name="T19" fmla="*/ 12 h 24"/>
                  <a:gd name="T20" fmla="*/ 6 w 19"/>
                  <a:gd name="T21" fmla="*/ 16 h 24"/>
                  <a:gd name="T22" fmla="*/ 9 w 19"/>
                  <a:gd name="T23" fmla="*/ 18 h 24"/>
                  <a:gd name="T24" fmla="*/ 13 w 19"/>
                  <a:gd name="T25" fmla="*/ 17 h 24"/>
                  <a:gd name="T26" fmla="*/ 13 w 19"/>
                  <a:gd name="T27" fmla="*/ 15 h 24"/>
                  <a:gd name="T28" fmla="*/ 13 w 19"/>
                  <a:gd name="T29" fmla="*/ 15 h 24"/>
                  <a:gd name="T30" fmla="*/ 10 w 19"/>
                  <a:gd name="T31" fmla="*/ 15 h 24"/>
                  <a:gd name="T32" fmla="*/ 10 w 19"/>
                  <a:gd name="T33" fmla="*/ 14 h 24"/>
                  <a:gd name="T34" fmla="*/ 10 w 19"/>
                  <a:gd name="T35" fmla="*/ 11 h 24"/>
                  <a:gd name="T36" fmla="*/ 10 w 19"/>
                  <a:gd name="T37" fmla="*/ 10 h 24"/>
                  <a:gd name="T38" fmla="*/ 18 w 19"/>
                  <a:gd name="T39" fmla="*/ 10 h 24"/>
                  <a:gd name="T40" fmla="*/ 19 w 19"/>
                  <a:gd name="T41" fmla="*/ 11 h 24"/>
                  <a:gd name="T42" fmla="*/ 19 w 19"/>
                  <a:gd name="T43" fmla="*/ 12 h 24"/>
                  <a:gd name="T44" fmla="*/ 18 w 19"/>
                  <a:gd name="T45" fmla="*/ 18 h 24"/>
                  <a:gd name="T46" fmla="*/ 9 w 19"/>
                  <a:gd name="T47" fmla="*/ 24 h 24"/>
                  <a:gd name="T48" fmla="*/ 1 w 19"/>
                  <a:gd name="T49" fmla="*/ 18 h 24"/>
                  <a:gd name="T50" fmla="*/ 0 w 19"/>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4">
                    <a:moveTo>
                      <a:pt x="0" y="12"/>
                    </a:moveTo>
                    <a:cubicBezTo>
                      <a:pt x="0" y="9"/>
                      <a:pt x="0" y="7"/>
                      <a:pt x="1" y="5"/>
                    </a:cubicBezTo>
                    <a:cubicBezTo>
                      <a:pt x="2" y="2"/>
                      <a:pt x="5" y="0"/>
                      <a:pt x="9" y="0"/>
                    </a:cubicBezTo>
                    <a:cubicBezTo>
                      <a:pt x="14" y="0"/>
                      <a:pt x="16" y="2"/>
                      <a:pt x="18" y="5"/>
                    </a:cubicBezTo>
                    <a:cubicBezTo>
                      <a:pt x="18" y="5"/>
                      <a:pt x="18" y="5"/>
                      <a:pt x="18" y="5"/>
                    </a:cubicBezTo>
                    <a:cubicBezTo>
                      <a:pt x="13" y="7"/>
                      <a:pt x="13" y="7"/>
                      <a:pt x="13" y="7"/>
                    </a:cubicBezTo>
                    <a:cubicBezTo>
                      <a:pt x="13" y="7"/>
                      <a:pt x="13" y="7"/>
                      <a:pt x="13"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3" y="17"/>
                    </a:cubicBezTo>
                    <a:cubicBezTo>
                      <a:pt x="13" y="16"/>
                      <a:pt x="13" y="16"/>
                      <a:pt x="13" y="15"/>
                    </a:cubicBezTo>
                    <a:cubicBezTo>
                      <a:pt x="13" y="15"/>
                      <a:pt x="13" y="15"/>
                      <a:pt x="13" y="15"/>
                    </a:cubicBezTo>
                    <a:cubicBezTo>
                      <a:pt x="10" y="15"/>
                      <a:pt x="10" y="15"/>
                      <a:pt x="10" y="15"/>
                    </a:cubicBezTo>
                    <a:cubicBezTo>
                      <a:pt x="10" y="15"/>
                      <a:pt x="10" y="15"/>
                      <a:pt x="10" y="14"/>
                    </a:cubicBezTo>
                    <a:cubicBezTo>
                      <a:pt x="10" y="11"/>
                      <a:pt x="10" y="11"/>
                      <a:pt x="10" y="11"/>
                    </a:cubicBezTo>
                    <a:cubicBezTo>
                      <a:pt x="10" y="10"/>
                      <a:pt x="10" y="10"/>
                      <a:pt x="10" y="10"/>
                    </a:cubicBezTo>
                    <a:cubicBezTo>
                      <a:pt x="18" y="10"/>
                      <a:pt x="18" y="10"/>
                      <a:pt x="18" y="10"/>
                    </a:cubicBezTo>
                    <a:cubicBezTo>
                      <a:pt x="18" y="10"/>
                      <a:pt x="19" y="10"/>
                      <a:pt x="19" y="11"/>
                    </a:cubicBezTo>
                    <a:cubicBezTo>
                      <a:pt x="19" y="12"/>
                      <a:pt x="19" y="12"/>
                      <a:pt x="19" y="12"/>
                    </a:cubicBezTo>
                    <a:cubicBezTo>
                      <a:pt x="19" y="15"/>
                      <a:pt x="18" y="16"/>
                      <a:pt x="18" y="18"/>
                    </a:cubicBezTo>
                    <a:cubicBezTo>
                      <a:pt x="17" y="22"/>
                      <a:pt x="14" y="24"/>
                      <a:pt x="9" y="24"/>
                    </a:cubicBezTo>
                    <a:cubicBezTo>
                      <a:pt x="5" y="24"/>
                      <a:pt x="2" y="22"/>
                      <a:pt x="1" y="18"/>
                    </a:cubicBezTo>
                    <a:cubicBezTo>
                      <a:pt x="0" y="16"/>
                      <a:pt x="0" y="15"/>
                      <a:pt x="0" y="12"/>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36"/>
              <p:cNvSpPr>
                <a:spLocks/>
              </p:cNvSpPr>
              <p:nvPr userDrawn="1"/>
            </p:nvSpPr>
            <p:spPr bwMode="auto">
              <a:xfrm>
                <a:off x="6081713" y="6407150"/>
                <a:ext cx="61913" cy="79375"/>
              </a:xfrm>
              <a:custGeom>
                <a:avLst/>
                <a:gdLst>
                  <a:gd name="T0" fmla="*/ 0 w 19"/>
                  <a:gd name="T1" fmla="*/ 14 h 24"/>
                  <a:gd name="T2" fmla="*/ 0 w 19"/>
                  <a:gd name="T3" fmla="*/ 0 h 24"/>
                  <a:gd name="T4" fmla="*/ 1 w 19"/>
                  <a:gd name="T5" fmla="*/ 0 h 24"/>
                  <a:gd name="T6" fmla="*/ 6 w 19"/>
                  <a:gd name="T7" fmla="*/ 0 h 24"/>
                  <a:gd name="T8" fmla="*/ 6 w 19"/>
                  <a:gd name="T9" fmla="*/ 0 h 24"/>
                  <a:gd name="T10" fmla="*/ 6 w 19"/>
                  <a:gd name="T11" fmla="*/ 15 h 24"/>
                  <a:gd name="T12" fmla="*/ 10 w 19"/>
                  <a:gd name="T13" fmla="*/ 18 h 24"/>
                  <a:gd name="T14" fmla="*/ 13 w 19"/>
                  <a:gd name="T15" fmla="*/ 15 h 24"/>
                  <a:gd name="T16" fmla="*/ 13 w 19"/>
                  <a:gd name="T17" fmla="*/ 0 h 24"/>
                  <a:gd name="T18" fmla="*/ 13 w 19"/>
                  <a:gd name="T19" fmla="*/ 0 h 24"/>
                  <a:gd name="T20" fmla="*/ 19 w 19"/>
                  <a:gd name="T21" fmla="*/ 0 h 24"/>
                  <a:gd name="T22" fmla="*/ 19 w 19"/>
                  <a:gd name="T23" fmla="*/ 0 h 24"/>
                  <a:gd name="T24" fmla="*/ 19 w 19"/>
                  <a:gd name="T25" fmla="*/ 14 h 24"/>
                  <a:gd name="T26" fmla="*/ 10 w 19"/>
                  <a:gd name="T27" fmla="*/ 24 h 24"/>
                  <a:gd name="T28" fmla="*/ 0 w 19"/>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4">
                    <a:moveTo>
                      <a:pt x="0" y="14"/>
                    </a:moveTo>
                    <a:cubicBezTo>
                      <a:pt x="0" y="0"/>
                      <a:pt x="0" y="0"/>
                      <a:pt x="0" y="0"/>
                    </a:cubicBezTo>
                    <a:cubicBezTo>
                      <a:pt x="0" y="0"/>
                      <a:pt x="1" y="0"/>
                      <a:pt x="1" y="0"/>
                    </a:cubicBezTo>
                    <a:cubicBezTo>
                      <a:pt x="6" y="0"/>
                      <a:pt x="6" y="0"/>
                      <a:pt x="6" y="0"/>
                    </a:cubicBezTo>
                    <a:cubicBezTo>
                      <a:pt x="6" y="0"/>
                      <a:pt x="6" y="0"/>
                      <a:pt x="6" y="0"/>
                    </a:cubicBezTo>
                    <a:cubicBezTo>
                      <a:pt x="6" y="15"/>
                      <a:pt x="6" y="15"/>
                      <a:pt x="6" y="15"/>
                    </a:cubicBezTo>
                    <a:cubicBezTo>
                      <a:pt x="6" y="17"/>
                      <a:pt x="8" y="18"/>
                      <a:pt x="10" y="18"/>
                    </a:cubicBezTo>
                    <a:cubicBezTo>
                      <a:pt x="12" y="18"/>
                      <a:pt x="13" y="17"/>
                      <a:pt x="13" y="15"/>
                    </a:cubicBezTo>
                    <a:cubicBezTo>
                      <a:pt x="13" y="0"/>
                      <a:pt x="13" y="0"/>
                      <a:pt x="13" y="0"/>
                    </a:cubicBezTo>
                    <a:cubicBezTo>
                      <a:pt x="13" y="0"/>
                      <a:pt x="13" y="0"/>
                      <a:pt x="13" y="0"/>
                    </a:cubicBezTo>
                    <a:cubicBezTo>
                      <a:pt x="19" y="0"/>
                      <a:pt x="19" y="0"/>
                      <a:pt x="19" y="0"/>
                    </a:cubicBezTo>
                    <a:cubicBezTo>
                      <a:pt x="19" y="0"/>
                      <a:pt x="19" y="0"/>
                      <a:pt x="19" y="0"/>
                    </a:cubicBezTo>
                    <a:cubicBezTo>
                      <a:pt x="19" y="14"/>
                      <a:pt x="19" y="14"/>
                      <a:pt x="19" y="14"/>
                    </a:cubicBezTo>
                    <a:cubicBezTo>
                      <a:pt x="19" y="20"/>
                      <a:pt x="15" y="24"/>
                      <a:pt x="10" y="24"/>
                    </a:cubicBezTo>
                    <a:cubicBezTo>
                      <a:pt x="4" y="24"/>
                      <a:pt x="0" y="20"/>
                      <a:pt x="0" y="14"/>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37"/>
              <p:cNvSpPr>
                <a:spLocks/>
              </p:cNvSpPr>
              <p:nvPr userDrawn="1"/>
            </p:nvSpPr>
            <p:spPr bwMode="auto">
              <a:xfrm>
                <a:off x="6175375" y="6407150"/>
                <a:ext cx="61913" cy="76200"/>
              </a:xfrm>
              <a:custGeom>
                <a:avLst/>
                <a:gdLst>
                  <a:gd name="T0" fmla="*/ 0 w 19"/>
                  <a:gd name="T1" fmla="*/ 0 h 23"/>
                  <a:gd name="T2" fmla="*/ 1 w 19"/>
                  <a:gd name="T3" fmla="*/ 0 h 23"/>
                  <a:gd name="T4" fmla="*/ 6 w 19"/>
                  <a:gd name="T5" fmla="*/ 0 h 23"/>
                  <a:gd name="T6" fmla="*/ 6 w 19"/>
                  <a:gd name="T7" fmla="*/ 0 h 23"/>
                  <a:gd name="T8" fmla="*/ 13 w 19"/>
                  <a:gd name="T9" fmla="*/ 14 h 23"/>
                  <a:gd name="T10" fmla="*/ 13 w 19"/>
                  <a:gd name="T11" fmla="*/ 14 h 23"/>
                  <a:gd name="T12" fmla="*/ 13 w 19"/>
                  <a:gd name="T13" fmla="*/ 0 h 23"/>
                  <a:gd name="T14" fmla="*/ 14 w 19"/>
                  <a:gd name="T15" fmla="*/ 0 h 23"/>
                  <a:gd name="T16" fmla="*/ 18 w 19"/>
                  <a:gd name="T17" fmla="*/ 0 h 23"/>
                  <a:gd name="T18" fmla="*/ 19 w 19"/>
                  <a:gd name="T19" fmla="*/ 0 h 23"/>
                  <a:gd name="T20" fmla="*/ 19 w 19"/>
                  <a:gd name="T21" fmla="*/ 23 h 23"/>
                  <a:gd name="T22" fmla="*/ 18 w 19"/>
                  <a:gd name="T23" fmla="*/ 23 h 23"/>
                  <a:gd name="T24" fmla="*/ 13 w 19"/>
                  <a:gd name="T25" fmla="*/ 23 h 23"/>
                  <a:gd name="T26" fmla="*/ 13 w 19"/>
                  <a:gd name="T27" fmla="*/ 23 h 23"/>
                  <a:gd name="T28" fmla="*/ 6 w 19"/>
                  <a:gd name="T29" fmla="*/ 10 h 23"/>
                  <a:gd name="T30" fmla="*/ 6 w 19"/>
                  <a:gd name="T31" fmla="*/ 10 h 23"/>
                  <a:gd name="T32" fmla="*/ 6 w 19"/>
                  <a:gd name="T33" fmla="*/ 23 h 23"/>
                  <a:gd name="T34" fmla="*/ 5 w 19"/>
                  <a:gd name="T35" fmla="*/ 23 h 23"/>
                  <a:gd name="T36" fmla="*/ 1 w 19"/>
                  <a:gd name="T37" fmla="*/ 23 h 23"/>
                  <a:gd name="T38" fmla="*/ 0 w 19"/>
                  <a:gd name="T39" fmla="*/ 23 h 23"/>
                  <a:gd name="T40" fmla="*/ 0 w 19"/>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3">
                    <a:moveTo>
                      <a:pt x="0" y="0"/>
                    </a:moveTo>
                    <a:cubicBezTo>
                      <a:pt x="0" y="0"/>
                      <a:pt x="0" y="0"/>
                      <a:pt x="1" y="0"/>
                    </a:cubicBezTo>
                    <a:cubicBezTo>
                      <a:pt x="6" y="0"/>
                      <a:pt x="6" y="0"/>
                      <a:pt x="6" y="0"/>
                    </a:cubicBezTo>
                    <a:cubicBezTo>
                      <a:pt x="6" y="0"/>
                      <a:pt x="6" y="0"/>
                      <a:pt x="6" y="0"/>
                    </a:cubicBezTo>
                    <a:cubicBezTo>
                      <a:pt x="13" y="14"/>
                      <a:pt x="13" y="14"/>
                      <a:pt x="13" y="14"/>
                    </a:cubicBezTo>
                    <a:cubicBezTo>
                      <a:pt x="13" y="14"/>
                      <a:pt x="13" y="14"/>
                      <a:pt x="13" y="14"/>
                    </a:cubicBezTo>
                    <a:cubicBezTo>
                      <a:pt x="13" y="0"/>
                      <a:pt x="13" y="0"/>
                      <a:pt x="13" y="0"/>
                    </a:cubicBezTo>
                    <a:cubicBezTo>
                      <a:pt x="13" y="0"/>
                      <a:pt x="13" y="0"/>
                      <a:pt x="14" y="0"/>
                    </a:cubicBezTo>
                    <a:cubicBezTo>
                      <a:pt x="18" y="0"/>
                      <a:pt x="18" y="0"/>
                      <a:pt x="18" y="0"/>
                    </a:cubicBezTo>
                    <a:cubicBezTo>
                      <a:pt x="19" y="0"/>
                      <a:pt x="19" y="0"/>
                      <a:pt x="19" y="0"/>
                    </a:cubicBezTo>
                    <a:cubicBezTo>
                      <a:pt x="19" y="23"/>
                      <a:pt x="19" y="23"/>
                      <a:pt x="19" y="23"/>
                    </a:cubicBezTo>
                    <a:cubicBezTo>
                      <a:pt x="19" y="23"/>
                      <a:pt x="19" y="23"/>
                      <a:pt x="18" y="23"/>
                    </a:cubicBezTo>
                    <a:cubicBezTo>
                      <a:pt x="13" y="23"/>
                      <a:pt x="13" y="23"/>
                      <a:pt x="13" y="23"/>
                    </a:cubicBezTo>
                    <a:cubicBezTo>
                      <a:pt x="13" y="23"/>
                      <a:pt x="13" y="23"/>
                      <a:pt x="13" y="23"/>
                    </a:cubicBezTo>
                    <a:cubicBezTo>
                      <a:pt x="6" y="10"/>
                      <a:pt x="6" y="10"/>
                      <a:pt x="6" y="10"/>
                    </a:cubicBezTo>
                    <a:cubicBezTo>
                      <a:pt x="6" y="10"/>
                      <a:pt x="6" y="10"/>
                      <a:pt x="6" y="10"/>
                    </a:cubicBezTo>
                    <a:cubicBezTo>
                      <a:pt x="6" y="23"/>
                      <a:pt x="6" y="23"/>
                      <a:pt x="6" y="23"/>
                    </a:cubicBezTo>
                    <a:cubicBezTo>
                      <a:pt x="6" y="23"/>
                      <a:pt x="6" y="23"/>
                      <a:pt x="5"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38"/>
              <p:cNvSpPr>
                <a:spLocks/>
              </p:cNvSpPr>
              <p:nvPr userDrawn="1"/>
            </p:nvSpPr>
            <p:spPr bwMode="auto">
              <a:xfrm>
                <a:off x="6270625"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39"/>
              <p:cNvSpPr>
                <a:spLocks/>
              </p:cNvSpPr>
              <p:nvPr userDrawn="1"/>
            </p:nvSpPr>
            <p:spPr bwMode="auto">
              <a:xfrm>
                <a:off x="6319838" y="6407150"/>
                <a:ext cx="68263" cy="76200"/>
              </a:xfrm>
              <a:custGeom>
                <a:avLst/>
                <a:gdLst>
                  <a:gd name="T0" fmla="*/ 8 w 21"/>
                  <a:gd name="T1" fmla="*/ 23 h 23"/>
                  <a:gd name="T2" fmla="*/ 8 w 21"/>
                  <a:gd name="T3" fmla="*/ 23 h 23"/>
                  <a:gd name="T4" fmla="*/ 0 w 21"/>
                  <a:gd name="T5" fmla="*/ 1 h 23"/>
                  <a:gd name="T6" fmla="*/ 1 w 21"/>
                  <a:gd name="T7" fmla="*/ 0 h 23"/>
                  <a:gd name="T8" fmla="*/ 6 w 21"/>
                  <a:gd name="T9" fmla="*/ 0 h 23"/>
                  <a:gd name="T10" fmla="*/ 7 w 21"/>
                  <a:gd name="T11" fmla="*/ 0 h 23"/>
                  <a:gd name="T12" fmla="*/ 11 w 21"/>
                  <a:gd name="T13" fmla="*/ 14 h 23"/>
                  <a:gd name="T14" fmla="*/ 11 w 21"/>
                  <a:gd name="T15" fmla="*/ 14 h 23"/>
                  <a:gd name="T16" fmla="*/ 15 w 21"/>
                  <a:gd name="T17" fmla="*/ 0 h 23"/>
                  <a:gd name="T18" fmla="*/ 15 w 21"/>
                  <a:gd name="T19" fmla="*/ 0 h 23"/>
                  <a:gd name="T20" fmla="*/ 21 w 21"/>
                  <a:gd name="T21" fmla="*/ 0 h 23"/>
                  <a:gd name="T22" fmla="*/ 21 w 21"/>
                  <a:gd name="T23" fmla="*/ 1 h 23"/>
                  <a:gd name="T24" fmla="*/ 14 w 21"/>
                  <a:gd name="T25" fmla="*/ 23 h 23"/>
                  <a:gd name="T26" fmla="*/ 13 w 21"/>
                  <a:gd name="T27" fmla="*/ 23 h 23"/>
                  <a:gd name="T28" fmla="*/ 8 w 21"/>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3">
                    <a:moveTo>
                      <a:pt x="8" y="23"/>
                    </a:moveTo>
                    <a:cubicBezTo>
                      <a:pt x="8" y="23"/>
                      <a:pt x="8" y="23"/>
                      <a:pt x="8" y="23"/>
                    </a:cubicBezTo>
                    <a:cubicBezTo>
                      <a:pt x="0" y="1"/>
                      <a:pt x="0" y="1"/>
                      <a:pt x="0" y="1"/>
                    </a:cubicBezTo>
                    <a:cubicBezTo>
                      <a:pt x="0" y="0"/>
                      <a:pt x="0" y="0"/>
                      <a:pt x="1" y="0"/>
                    </a:cubicBezTo>
                    <a:cubicBezTo>
                      <a:pt x="6" y="0"/>
                      <a:pt x="6" y="0"/>
                      <a:pt x="6" y="0"/>
                    </a:cubicBezTo>
                    <a:cubicBezTo>
                      <a:pt x="6" y="0"/>
                      <a:pt x="7" y="0"/>
                      <a:pt x="7" y="0"/>
                    </a:cubicBezTo>
                    <a:cubicBezTo>
                      <a:pt x="11" y="14"/>
                      <a:pt x="11" y="14"/>
                      <a:pt x="11" y="14"/>
                    </a:cubicBezTo>
                    <a:cubicBezTo>
                      <a:pt x="11" y="14"/>
                      <a:pt x="11" y="14"/>
                      <a:pt x="11" y="14"/>
                    </a:cubicBezTo>
                    <a:cubicBezTo>
                      <a:pt x="15" y="0"/>
                      <a:pt x="15" y="0"/>
                      <a:pt x="15" y="0"/>
                    </a:cubicBezTo>
                    <a:cubicBezTo>
                      <a:pt x="15" y="0"/>
                      <a:pt x="15" y="0"/>
                      <a:pt x="15" y="0"/>
                    </a:cubicBezTo>
                    <a:cubicBezTo>
                      <a:pt x="21" y="0"/>
                      <a:pt x="21" y="0"/>
                      <a:pt x="21" y="0"/>
                    </a:cubicBezTo>
                    <a:cubicBezTo>
                      <a:pt x="21" y="0"/>
                      <a:pt x="21" y="0"/>
                      <a:pt x="21" y="1"/>
                    </a:cubicBezTo>
                    <a:cubicBezTo>
                      <a:pt x="14" y="23"/>
                      <a:pt x="14" y="23"/>
                      <a:pt x="14" y="23"/>
                    </a:cubicBezTo>
                    <a:cubicBezTo>
                      <a:pt x="14" y="23"/>
                      <a:pt x="13" y="23"/>
                      <a:pt x="13" y="23"/>
                    </a:cubicBezTo>
                    <a:lnTo>
                      <a:pt x="8"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40"/>
              <p:cNvSpPr>
                <a:spLocks/>
              </p:cNvSpPr>
              <p:nvPr userDrawn="1"/>
            </p:nvSpPr>
            <p:spPr bwMode="auto">
              <a:xfrm>
                <a:off x="6416675" y="6407150"/>
                <a:ext cx="52388" cy="76200"/>
              </a:xfrm>
              <a:custGeom>
                <a:avLst/>
                <a:gdLst>
                  <a:gd name="T0" fmla="*/ 0 w 16"/>
                  <a:gd name="T1" fmla="*/ 0 h 23"/>
                  <a:gd name="T2" fmla="*/ 0 w 16"/>
                  <a:gd name="T3" fmla="*/ 0 h 23"/>
                  <a:gd name="T4" fmla="*/ 16 w 16"/>
                  <a:gd name="T5" fmla="*/ 0 h 23"/>
                  <a:gd name="T6" fmla="*/ 16 w 16"/>
                  <a:gd name="T7" fmla="*/ 0 h 23"/>
                  <a:gd name="T8" fmla="*/ 16 w 16"/>
                  <a:gd name="T9" fmla="*/ 5 h 23"/>
                  <a:gd name="T10" fmla="*/ 16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6 w 16"/>
                  <a:gd name="T37" fmla="*/ 18 h 23"/>
                  <a:gd name="T38" fmla="*/ 16 w 16"/>
                  <a:gd name="T39" fmla="*/ 19 h 23"/>
                  <a:gd name="T40" fmla="*/ 16 w 16"/>
                  <a:gd name="T41" fmla="*/ 23 h 23"/>
                  <a:gd name="T42" fmla="*/ 16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6" y="0"/>
                      <a:pt x="16" y="0"/>
                      <a:pt x="16" y="0"/>
                    </a:cubicBezTo>
                    <a:cubicBezTo>
                      <a:pt x="16" y="0"/>
                      <a:pt x="16" y="0"/>
                      <a:pt x="16" y="0"/>
                    </a:cubicBezTo>
                    <a:cubicBezTo>
                      <a:pt x="16" y="5"/>
                      <a:pt x="16" y="5"/>
                      <a:pt x="16" y="5"/>
                    </a:cubicBezTo>
                    <a:cubicBezTo>
                      <a:pt x="16" y="5"/>
                      <a:pt x="16" y="5"/>
                      <a:pt x="16"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6" y="18"/>
                      <a:pt x="16" y="18"/>
                      <a:pt x="16" y="18"/>
                    </a:cubicBezTo>
                    <a:cubicBezTo>
                      <a:pt x="16" y="18"/>
                      <a:pt x="16" y="18"/>
                      <a:pt x="16" y="19"/>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41"/>
              <p:cNvSpPr>
                <a:spLocks noEditPoints="1"/>
              </p:cNvSpPr>
              <p:nvPr userDrawn="1"/>
            </p:nvSpPr>
            <p:spPr bwMode="auto">
              <a:xfrm>
                <a:off x="6502400" y="6407150"/>
                <a:ext cx="58738" cy="76200"/>
              </a:xfrm>
              <a:custGeom>
                <a:avLst/>
                <a:gdLst>
                  <a:gd name="T0" fmla="*/ 12 w 18"/>
                  <a:gd name="T1" fmla="*/ 23 h 23"/>
                  <a:gd name="T2" fmla="*/ 12 w 18"/>
                  <a:gd name="T3" fmla="*/ 23 h 23"/>
                  <a:gd name="T4" fmla="*/ 8 w 18"/>
                  <a:gd name="T5" fmla="*/ 15 h 23"/>
                  <a:gd name="T6" fmla="*/ 6 w 18"/>
                  <a:gd name="T7" fmla="*/ 15 h 23"/>
                  <a:gd name="T8" fmla="*/ 6 w 18"/>
                  <a:gd name="T9" fmla="*/ 15 h 23"/>
                  <a:gd name="T10" fmla="*/ 6 w 18"/>
                  <a:gd name="T11" fmla="*/ 23 h 23"/>
                  <a:gd name="T12" fmla="*/ 5 w 18"/>
                  <a:gd name="T13" fmla="*/ 23 h 23"/>
                  <a:gd name="T14" fmla="*/ 0 w 18"/>
                  <a:gd name="T15" fmla="*/ 23 h 23"/>
                  <a:gd name="T16" fmla="*/ 0 w 18"/>
                  <a:gd name="T17" fmla="*/ 23 h 23"/>
                  <a:gd name="T18" fmla="*/ 0 w 18"/>
                  <a:gd name="T19" fmla="*/ 0 h 23"/>
                  <a:gd name="T20" fmla="*/ 0 w 18"/>
                  <a:gd name="T21" fmla="*/ 0 h 23"/>
                  <a:gd name="T22" fmla="*/ 10 w 18"/>
                  <a:gd name="T23" fmla="*/ 0 h 23"/>
                  <a:gd name="T24" fmla="*/ 18 w 18"/>
                  <a:gd name="T25" fmla="*/ 8 h 23"/>
                  <a:gd name="T26" fmla="*/ 14 w 18"/>
                  <a:gd name="T27" fmla="*/ 14 h 23"/>
                  <a:gd name="T28" fmla="*/ 18 w 18"/>
                  <a:gd name="T29" fmla="*/ 23 h 23"/>
                  <a:gd name="T30" fmla="*/ 18 w 18"/>
                  <a:gd name="T31" fmla="*/ 23 h 23"/>
                  <a:gd name="T32" fmla="*/ 12 w 18"/>
                  <a:gd name="T33" fmla="*/ 23 h 23"/>
                  <a:gd name="T34" fmla="*/ 12 w 18"/>
                  <a:gd name="T35" fmla="*/ 8 h 23"/>
                  <a:gd name="T36" fmla="*/ 9 w 18"/>
                  <a:gd name="T37" fmla="*/ 5 h 23"/>
                  <a:gd name="T38" fmla="*/ 6 w 18"/>
                  <a:gd name="T39" fmla="*/ 5 h 23"/>
                  <a:gd name="T40" fmla="*/ 6 w 18"/>
                  <a:gd name="T41" fmla="*/ 5 h 23"/>
                  <a:gd name="T42" fmla="*/ 6 w 18"/>
                  <a:gd name="T43" fmla="*/ 10 h 23"/>
                  <a:gd name="T44" fmla="*/ 6 w 18"/>
                  <a:gd name="T45" fmla="*/ 10 h 23"/>
                  <a:gd name="T46" fmla="*/ 9 w 18"/>
                  <a:gd name="T47" fmla="*/ 10 h 23"/>
                  <a:gd name="T48" fmla="*/ 12 w 18"/>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3">
                    <a:moveTo>
                      <a:pt x="12" y="23"/>
                    </a:moveTo>
                    <a:cubicBezTo>
                      <a:pt x="12" y="23"/>
                      <a:pt x="12" y="23"/>
                      <a:pt x="12" y="23"/>
                    </a:cubicBezTo>
                    <a:cubicBezTo>
                      <a:pt x="8" y="15"/>
                      <a:pt x="8" y="15"/>
                      <a:pt x="8" y="15"/>
                    </a:cubicBezTo>
                    <a:cubicBezTo>
                      <a:pt x="6" y="15"/>
                      <a:pt x="6" y="15"/>
                      <a:pt x="6" y="15"/>
                    </a:cubicBezTo>
                    <a:cubicBezTo>
                      <a:pt x="6" y="15"/>
                      <a:pt x="6" y="15"/>
                      <a:pt x="6" y="15"/>
                    </a:cubicBezTo>
                    <a:cubicBezTo>
                      <a:pt x="6" y="23"/>
                      <a:pt x="6" y="23"/>
                      <a:pt x="6" y="23"/>
                    </a:cubicBezTo>
                    <a:cubicBezTo>
                      <a:pt x="6" y="23"/>
                      <a:pt x="6" y="23"/>
                      <a:pt x="5" y="23"/>
                    </a:cubicBezTo>
                    <a:cubicBezTo>
                      <a:pt x="0" y="23"/>
                      <a:pt x="0" y="23"/>
                      <a:pt x="0" y="23"/>
                    </a:cubicBezTo>
                    <a:cubicBezTo>
                      <a:pt x="0" y="23"/>
                      <a:pt x="0" y="23"/>
                      <a:pt x="0" y="23"/>
                    </a:cubicBezTo>
                    <a:cubicBezTo>
                      <a:pt x="0" y="0"/>
                      <a:pt x="0" y="0"/>
                      <a:pt x="0" y="0"/>
                    </a:cubicBezTo>
                    <a:cubicBezTo>
                      <a:pt x="0" y="0"/>
                      <a:pt x="0" y="0"/>
                      <a:pt x="0" y="0"/>
                    </a:cubicBezTo>
                    <a:cubicBezTo>
                      <a:pt x="10" y="0"/>
                      <a:pt x="10" y="0"/>
                      <a:pt x="10" y="0"/>
                    </a:cubicBezTo>
                    <a:cubicBezTo>
                      <a:pt x="15" y="0"/>
                      <a:pt x="18" y="3"/>
                      <a:pt x="18" y="8"/>
                    </a:cubicBezTo>
                    <a:cubicBezTo>
                      <a:pt x="18" y="10"/>
                      <a:pt x="16" y="13"/>
                      <a:pt x="14" y="14"/>
                    </a:cubicBezTo>
                    <a:cubicBezTo>
                      <a:pt x="18" y="23"/>
                      <a:pt x="18" y="23"/>
                      <a:pt x="18" y="23"/>
                    </a:cubicBezTo>
                    <a:cubicBezTo>
                      <a:pt x="18" y="23"/>
                      <a:pt x="18" y="23"/>
                      <a:pt x="18" y="23"/>
                    </a:cubicBezTo>
                    <a:lnTo>
                      <a:pt x="12" y="23"/>
                    </a:lnTo>
                    <a:close/>
                    <a:moveTo>
                      <a:pt x="12" y="8"/>
                    </a:moveTo>
                    <a:cubicBezTo>
                      <a:pt x="12" y="6"/>
                      <a:pt x="11" y="5"/>
                      <a:pt x="9" y="5"/>
                    </a:cubicBezTo>
                    <a:cubicBezTo>
                      <a:pt x="6" y="5"/>
                      <a:pt x="6" y="5"/>
                      <a:pt x="6" y="5"/>
                    </a:cubicBezTo>
                    <a:cubicBezTo>
                      <a:pt x="6" y="5"/>
                      <a:pt x="6" y="5"/>
                      <a:pt x="6" y="5"/>
                    </a:cubicBezTo>
                    <a:cubicBezTo>
                      <a:pt x="6" y="10"/>
                      <a:pt x="6" y="10"/>
                      <a:pt x="6" y="10"/>
                    </a:cubicBezTo>
                    <a:cubicBezTo>
                      <a:pt x="6" y="10"/>
                      <a:pt x="6" y="10"/>
                      <a:pt x="6" y="10"/>
                    </a:cubicBezTo>
                    <a:cubicBezTo>
                      <a:pt x="9" y="10"/>
                      <a:pt x="9" y="10"/>
                      <a:pt x="9" y="10"/>
                    </a:cubicBezTo>
                    <a:cubicBezTo>
                      <a:pt x="11" y="10"/>
                      <a:pt x="12" y="9"/>
                      <a:pt x="12"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42"/>
              <p:cNvSpPr>
                <a:spLocks/>
              </p:cNvSpPr>
              <p:nvPr userDrawn="1"/>
            </p:nvSpPr>
            <p:spPr bwMode="auto">
              <a:xfrm>
                <a:off x="6589713" y="6407150"/>
                <a:ext cx="61913" cy="79375"/>
              </a:xfrm>
              <a:custGeom>
                <a:avLst/>
                <a:gdLst>
                  <a:gd name="T0" fmla="*/ 0 w 19"/>
                  <a:gd name="T1" fmla="*/ 20 h 24"/>
                  <a:gd name="T2" fmla="*/ 0 w 19"/>
                  <a:gd name="T3" fmla="*/ 20 h 24"/>
                  <a:gd name="T4" fmla="*/ 3 w 19"/>
                  <a:gd name="T5" fmla="*/ 16 h 24"/>
                  <a:gd name="T6" fmla="*/ 3 w 19"/>
                  <a:gd name="T7" fmla="*/ 16 h 24"/>
                  <a:gd name="T8" fmla="*/ 9 w 19"/>
                  <a:gd name="T9" fmla="*/ 19 h 24"/>
                  <a:gd name="T10" fmla="*/ 13 w 19"/>
                  <a:gd name="T11" fmla="*/ 16 h 24"/>
                  <a:gd name="T12" fmla="*/ 10 w 19"/>
                  <a:gd name="T13" fmla="*/ 14 h 24"/>
                  <a:gd name="T14" fmla="*/ 8 w 19"/>
                  <a:gd name="T15" fmla="*/ 14 h 24"/>
                  <a:gd name="T16" fmla="*/ 1 w 19"/>
                  <a:gd name="T17" fmla="*/ 7 h 24"/>
                  <a:gd name="T18" fmla="*/ 9 w 19"/>
                  <a:gd name="T19" fmla="*/ 0 h 24"/>
                  <a:gd name="T20" fmla="*/ 18 w 19"/>
                  <a:gd name="T21" fmla="*/ 2 h 24"/>
                  <a:gd name="T22" fmla="*/ 18 w 19"/>
                  <a:gd name="T23" fmla="*/ 3 h 24"/>
                  <a:gd name="T24" fmla="*/ 15 w 19"/>
                  <a:gd name="T25" fmla="*/ 7 h 24"/>
                  <a:gd name="T26" fmla="*/ 15 w 19"/>
                  <a:gd name="T27" fmla="*/ 7 h 24"/>
                  <a:gd name="T28" fmla="*/ 9 w 19"/>
                  <a:gd name="T29" fmla="*/ 5 h 24"/>
                  <a:gd name="T30" fmla="*/ 7 w 19"/>
                  <a:gd name="T31" fmla="*/ 7 h 24"/>
                  <a:gd name="T32" fmla="*/ 10 w 19"/>
                  <a:gd name="T33" fmla="*/ 9 h 24"/>
                  <a:gd name="T34" fmla="*/ 11 w 19"/>
                  <a:gd name="T35" fmla="*/ 9 h 24"/>
                  <a:gd name="T36" fmla="*/ 19 w 19"/>
                  <a:gd name="T37" fmla="*/ 16 h 24"/>
                  <a:gd name="T38" fmla="*/ 9 w 19"/>
                  <a:gd name="T39" fmla="*/ 24 h 24"/>
                  <a:gd name="T40" fmla="*/ 0 w 19"/>
                  <a:gd name="T4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4">
                    <a:moveTo>
                      <a:pt x="0" y="20"/>
                    </a:moveTo>
                    <a:cubicBezTo>
                      <a:pt x="0" y="20"/>
                      <a:pt x="0" y="20"/>
                      <a:pt x="0" y="20"/>
                    </a:cubicBezTo>
                    <a:cubicBezTo>
                      <a:pt x="3" y="16"/>
                      <a:pt x="3" y="16"/>
                      <a:pt x="3" y="16"/>
                    </a:cubicBezTo>
                    <a:cubicBezTo>
                      <a:pt x="3" y="16"/>
                      <a:pt x="3" y="16"/>
                      <a:pt x="3" y="16"/>
                    </a:cubicBezTo>
                    <a:cubicBezTo>
                      <a:pt x="5" y="17"/>
                      <a:pt x="7" y="19"/>
                      <a:pt x="9" y="19"/>
                    </a:cubicBezTo>
                    <a:cubicBezTo>
                      <a:pt x="11" y="19"/>
                      <a:pt x="13" y="18"/>
                      <a:pt x="13" y="16"/>
                    </a:cubicBezTo>
                    <a:cubicBezTo>
                      <a:pt x="13" y="15"/>
                      <a:pt x="12" y="15"/>
                      <a:pt x="10" y="14"/>
                    </a:cubicBezTo>
                    <a:cubicBezTo>
                      <a:pt x="8" y="14"/>
                      <a:pt x="8" y="14"/>
                      <a:pt x="8" y="14"/>
                    </a:cubicBezTo>
                    <a:cubicBezTo>
                      <a:pt x="3" y="14"/>
                      <a:pt x="1" y="11"/>
                      <a:pt x="1" y="7"/>
                    </a:cubicBezTo>
                    <a:cubicBezTo>
                      <a:pt x="1" y="3"/>
                      <a:pt x="4" y="0"/>
                      <a:pt x="9" y="0"/>
                    </a:cubicBezTo>
                    <a:cubicBezTo>
                      <a:pt x="13" y="0"/>
                      <a:pt x="16" y="1"/>
                      <a:pt x="18" y="2"/>
                    </a:cubicBezTo>
                    <a:cubicBezTo>
                      <a:pt x="18" y="2"/>
                      <a:pt x="18" y="3"/>
                      <a:pt x="18" y="3"/>
                    </a:cubicBezTo>
                    <a:cubicBezTo>
                      <a:pt x="15" y="7"/>
                      <a:pt x="15" y="7"/>
                      <a:pt x="15" y="7"/>
                    </a:cubicBezTo>
                    <a:cubicBezTo>
                      <a:pt x="15" y="7"/>
                      <a:pt x="15" y="7"/>
                      <a:pt x="15" y="7"/>
                    </a:cubicBezTo>
                    <a:cubicBezTo>
                      <a:pt x="13" y="6"/>
                      <a:pt x="11" y="5"/>
                      <a:pt x="9" y="5"/>
                    </a:cubicBezTo>
                    <a:cubicBezTo>
                      <a:pt x="8" y="5"/>
                      <a:pt x="7" y="6"/>
                      <a:pt x="7" y="7"/>
                    </a:cubicBezTo>
                    <a:cubicBezTo>
                      <a:pt x="7" y="8"/>
                      <a:pt x="8" y="8"/>
                      <a:pt x="10" y="9"/>
                    </a:cubicBezTo>
                    <a:cubicBezTo>
                      <a:pt x="11" y="9"/>
                      <a:pt x="11" y="9"/>
                      <a:pt x="11" y="9"/>
                    </a:cubicBezTo>
                    <a:cubicBezTo>
                      <a:pt x="16" y="10"/>
                      <a:pt x="19" y="12"/>
                      <a:pt x="19" y="16"/>
                    </a:cubicBezTo>
                    <a:cubicBezTo>
                      <a:pt x="19" y="21"/>
                      <a:pt x="15" y="24"/>
                      <a:pt x="9" y="24"/>
                    </a:cubicBezTo>
                    <a:cubicBezTo>
                      <a:pt x="6" y="24"/>
                      <a:pt x="2" y="22"/>
                      <a:pt x="0" y="20"/>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43"/>
              <p:cNvSpPr>
                <a:spLocks/>
              </p:cNvSpPr>
              <p:nvPr userDrawn="1"/>
            </p:nvSpPr>
            <p:spPr bwMode="auto">
              <a:xfrm>
                <a:off x="6681788"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0" name="Freeform 44"/>
              <p:cNvSpPr>
                <a:spLocks/>
              </p:cNvSpPr>
              <p:nvPr userDrawn="1"/>
            </p:nvSpPr>
            <p:spPr bwMode="auto">
              <a:xfrm>
                <a:off x="6729413" y="6407150"/>
                <a:ext cx="61913" cy="76200"/>
              </a:xfrm>
              <a:custGeom>
                <a:avLst/>
                <a:gdLst>
                  <a:gd name="T0" fmla="*/ 7 w 19"/>
                  <a:gd name="T1" fmla="*/ 23 h 23"/>
                  <a:gd name="T2" fmla="*/ 7 w 19"/>
                  <a:gd name="T3" fmla="*/ 23 h 23"/>
                  <a:gd name="T4" fmla="*/ 7 w 19"/>
                  <a:gd name="T5" fmla="*/ 23 h 23"/>
                  <a:gd name="T6" fmla="*/ 7 w 19"/>
                  <a:gd name="T7" fmla="*/ 23 h 23"/>
                  <a:gd name="T8" fmla="*/ 7 w 19"/>
                  <a:gd name="T9" fmla="*/ 23 h 23"/>
                  <a:gd name="T10" fmla="*/ 7 w 19"/>
                  <a:gd name="T11" fmla="*/ 6 h 23"/>
                  <a:gd name="T12" fmla="*/ 6 w 19"/>
                  <a:gd name="T13" fmla="*/ 5 h 23"/>
                  <a:gd name="T14" fmla="*/ 6 w 19"/>
                  <a:gd name="T15" fmla="*/ 5 h 23"/>
                  <a:gd name="T16" fmla="*/ 1 w 19"/>
                  <a:gd name="T17" fmla="*/ 5 h 23"/>
                  <a:gd name="T18" fmla="*/ 1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1 w 19"/>
                  <a:gd name="T31" fmla="*/ 0 h 23"/>
                  <a:gd name="T32" fmla="*/ 1 w 19"/>
                  <a:gd name="T33" fmla="*/ 0 h 23"/>
                  <a:gd name="T34" fmla="*/ 18 w 19"/>
                  <a:gd name="T35" fmla="*/ 0 h 23"/>
                  <a:gd name="T36" fmla="*/ 19 w 19"/>
                  <a:gd name="T37" fmla="*/ 0 h 23"/>
                  <a:gd name="T38" fmla="*/ 19 w 19"/>
                  <a:gd name="T39" fmla="*/ 0 h 23"/>
                  <a:gd name="T40" fmla="*/ 19 w 19"/>
                  <a:gd name="T41" fmla="*/ 0 h 23"/>
                  <a:gd name="T42" fmla="*/ 19 w 19"/>
                  <a:gd name="T43" fmla="*/ 5 h 23"/>
                  <a:gd name="T44" fmla="*/ 19 w 19"/>
                  <a:gd name="T45" fmla="*/ 5 h 23"/>
                  <a:gd name="T46" fmla="*/ 19 w 19"/>
                  <a:gd name="T47" fmla="*/ 5 h 23"/>
                  <a:gd name="T48" fmla="*/ 18 w 19"/>
                  <a:gd name="T49" fmla="*/ 5 h 23"/>
                  <a:gd name="T50" fmla="*/ 13 w 19"/>
                  <a:gd name="T51" fmla="*/ 5 h 23"/>
                  <a:gd name="T52" fmla="*/ 13 w 19"/>
                  <a:gd name="T53" fmla="*/ 5 h 23"/>
                  <a:gd name="T54" fmla="*/ 13 w 19"/>
                  <a:gd name="T55" fmla="*/ 6 h 23"/>
                  <a:gd name="T56" fmla="*/ 13 w 19"/>
                  <a:gd name="T57" fmla="*/ 6 h 23"/>
                  <a:gd name="T58" fmla="*/ 13 w 19"/>
                  <a:gd name="T59" fmla="*/ 23 h 23"/>
                  <a:gd name="T60" fmla="*/ 13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7" y="23"/>
                    </a:cubicBezTo>
                    <a:cubicBezTo>
                      <a:pt x="7" y="23"/>
                      <a:pt x="7" y="23"/>
                      <a:pt x="7" y="23"/>
                    </a:cubicBezTo>
                    <a:cubicBezTo>
                      <a:pt x="7" y="23"/>
                      <a:pt x="7" y="23"/>
                      <a:pt x="7" y="23"/>
                    </a:cubicBezTo>
                    <a:cubicBezTo>
                      <a:pt x="7" y="6"/>
                      <a:pt x="7" y="6"/>
                      <a:pt x="7" y="6"/>
                    </a:cubicBezTo>
                    <a:cubicBezTo>
                      <a:pt x="7" y="6"/>
                      <a:pt x="7" y="5"/>
                      <a:pt x="6" y="5"/>
                    </a:cubicBezTo>
                    <a:cubicBezTo>
                      <a:pt x="6" y="5"/>
                      <a:pt x="6" y="5"/>
                      <a:pt x="6" y="5"/>
                    </a:cubicBezTo>
                    <a:cubicBezTo>
                      <a:pt x="1" y="5"/>
                      <a:pt x="1" y="5"/>
                      <a:pt x="1" y="5"/>
                    </a:cubicBezTo>
                    <a:cubicBezTo>
                      <a:pt x="1" y="5"/>
                      <a:pt x="1" y="5"/>
                      <a:pt x="1" y="5"/>
                    </a:cubicBezTo>
                    <a:cubicBezTo>
                      <a:pt x="1" y="5"/>
                      <a:pt x="1" y="5"/>
                      <a:pt x="0" y="5"/>
                    </a:cubicBezTo>
                    <a:cubicBezTo>
                      <a:pt x="0" y="5"/>
                      <a:pt x="0" y="5"/>
                      <a:pt x="0" y="5"/>
                    </a:cubicBezTo>
                    <a:cubicBezTo>
                      <a:pt x="0" y="5"/>
                      <a:pt x="0" y="5"/>
                      <a:pt x="0" y="5"/>
                    </a:cubicBezTo>
                    <a:cubicBezTo>
                      <a:pt x="0" y="5"/>
                      <a:pt x="0" y="5"/>
                      <a:pt x="0" y="5"/>
                    </a:cubicBezTo>
                    <a:cubicBezTo>
                      <a:pt x="0" y="0"/>
                      <a:pt x="0" y="0"/>
                      <a:pt x="0" y="0"/>
                    </a:cubicBezTo>
                    <a:cubicBezTo>
                      <a:pt x="0" y="0"/>
                      <a:pt x="0" y="0"/>
                      <a:pt x="1" y="0"/>
                    </a:cubicBezTo>
                    <a:cubicBezTo>
                      <a:pt x="1" y="0"/>
                      <a:pt x="1" y="0"/>
                      <a:pt x="1" y="0"/>
                    </a:cubicBezTo>
                    <a:cubicBezTo>
                      <a:pt x="18" y="0"/>
                      <a:pt x="18" y="0"/>
                      <a:pt x="18" y="0"/>
                    </a:cubicBezTo>
                    <a:cubicBezTo>
                      <a:pt x="19" y="0"/>
                      <a:pt x="19" y="0"/>
                      <a:pt x="19" y="0"/>
                    </a:cubicBezTo>
                    <a:cubicBezTo>
                      <a:pt x="19" y="0"/>
                      <a:pt x="19" y="0"/>
                      <a:pt x="19" y="0"/>
                    </a:cubicBezTo>
                    <a:cubicBezTo>
                      <a:pt x="19" y="0"/>
                      <a:pt x="19" y="0"/>
                      <a:pt x="19" y="0"/>
                    </a:cubicBezTo>
                    <a:cubicBezTo>
                      <a:pt x="19" y="5"/>
                      <a:pt x="19" y="5"/>
                      <a:pt x="19" y="5"/>
                    </a:cubicBezTo>
                    <a:cubicBezTo>
                      <a:pt x="19" y="5"/>
                      <a:pt x="19" y="5"/>
                      <a:pt x="19" y="5"/>
                    </a:cubicBezTo>
                    <a:cubicBezTo>
                      <a:pt x="19" y="5"/>
                      <a:pt x="19" y="5"/>
                      <a:pt x="19" y="5"/>
                    </a:cubicBezTo>
                    <a:cubicBezTo>
                      <a:pt x="18" y="5"/>
                      <a:pt x="18" y="5"/>
                      <a:pt x="18" y="5"/>
                    </a:cubicBezTo>
                    <a:cubicBezTo>
                      <a:pt x="13" y="5"/>
                      <a:pt x="13" y="5"/>
                      <a:pt x="13" y="5"/>
                    </a:cubicBezTo>
                    <a:cubicBezTo>
                      <a:pt x="13" y="5"/>
                      <a:pt x="13" y="5"/>
                      <a:pt x="13" y="5"/>
                    </a:cubicBezTo>
                    <a:cubicBezTo>
                      <a:pt x="13" y="5"/>
                      <a:pt x="13" y="6"/>
                      <a:pt x="13" y="6"/>
                    </a:cubicBezTo>
                    <a:cubicBezTo>
                      <a:pt x="13" y="6"/>
                      <a:pt x="13" y="6"/>
                      <a:pt x="13" y="6"/>
                    </a:cubicBezTo>
                    <a:cubicBezTo>
                      <a:pt x="13" y="23"/>
                      <a:pt x="13" y="23"/>
                      <a:pt x="13" y="23"/>
                    </a:cubicBezTo>
                    <a:cubicBezTo>
                      <a:pt x="13" y="23"/>
                      <a:pt x="13" y="23"/>
                      <a:pt x="13" y="23"/>
                    </a:cubicBezTo>
                    <a:cubicBezTo>
                      <a:pt x="13" y="23"/>
                      <a:pt x="13"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1" name="Freeform 45"/>
              <p:cNvSpPr>
                <a:spLocks/>
              </p:cNvSpPr>
              <p:nvPr userDrawn="1"/>
            </p:nvSpPr>
            <p:spPr bwMode="auto">
              <a:xfrm>
                <a:off x="6821488" y="6407150"/>
                <a:ext cx="52388" cy="76200"/>
              </a:xfrm>
              <a:custGeom>
                <a:avLst/>
                <a:gdLst>
                  <a:gd name="T0" fmla="*/ 0 w 16"/>
                  <a:gd name="T1" fmla="*/ 0 h 23"/>
                  <a:gd name="T2" fmla="*/ 0 w 16"/>
                  <a:gd name="T3" fmla="*/ 0 h 23"/>
                  <a:gd name="T4" fmla="*/ 15 w 16"/>
                  <a:gd name="T5" fmla="*/ 0 h 23"/>
                  <a:gd name="T6" fmla="*/ 16 w 16"/>
                  <a:gd name="T7" fmla="*/ 0 h 23"/>
                  <a:gd name="T8" fmla="*/ 16 w 16"/>
                  <a:gd name="T9" fmla="*/ 5 h 23"/>
                  <a:gd name="T10" fmla="*/ 15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5 w 16"/>
                  <a:gd name="T37" fmla="*/ 18 h 23"/>
                  <a:gd name="T38" fmla="*/ 16 w 16"/>
                  <a:gd name="T39" fmla="*/ 19 h 23"/>
                  <a:gd name="T40" fmla="*/ 16 w 16"/>
                  <a:gd name="T41" fmla="*/ 23 h 23"/>
                  <a:gd name="T42" fmla="*/ 15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5" y="0"/>
                      <a:pt x="15" y="0"/>
                      <a:pt x="15" y="0"/>
                    </a:cubicBezTo>
                    <a:cubicBezTo>
                      <a:pt x="16" y="0"/>
                      <a:pt x="16" y="0"/>
                      <a:pt x="16" y="0"/>
                    </a:cubicBezTo>
                    <a:cubicBezTo>
                      <a:pt x="16" y="5"/>
                      <a:pt x="16" y="5"/>
                      <a:pt x="16" y="5"/>
                    </a:cubicBezTo>
                    <a:cubicBezTo>
                      <a:pt x="16" y="5"/>
                      <a:pt x="16" y="5"/>
                      <a:pt x="15"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5" y="18"/>
                      <a:pt x="15" y="18"/>
                      <a:pt x="15" y="18"/>
                    </a:cubicBezTo>
                    <a:cubicBezTo>
                      <a:pt x="16" y="18"/>
                      <a:pt x="16" y="18"/>
                      <a:pt x="16" y="19"/>
                    </a:cubicBezTo>
                    <a:cubicBezTo>
                      <a:pt x="16" y="23"/>
                      <a:pt x="16" y="23"/>
                      <a:pt x="16" y="23"/>
                    </a:cubicBezTo>
                    <a:cubicBezTo>
                      <a:pt x="16" y="23"/>
                      <a:pt x="16" y="23"/>
                      <a:pt x="15"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2" name="Freeform 46"/>
              <p:cNvSpPr>
                <a:spLocks/>
              </p:cNvSpPr>
              <p:nvPr userDrawn="1"/>
            </p:nvSpPr>
            <p:spPr bwMode="auto">
              <a:xfrm>
                <a:off x="6899275" y="6407150"/>
                <a:ext cx="61913" cy="76200"/>
              </a:xfrm>
              <a:custGeom>
                <a:avLst/>
                <a:gdLst>
                  <a:gd name="T0" fmla="*/ 7 w 19"/>
                  <a:gd name="T1" fmla="*/ 23 h 23"/>
                  <a:gd name="T2" fmla="*/ 7 w 19"/>
                  <a:gd name="T3" fmla="*/ 23 h 23"/>
                  <a:gd name="T4" fmla="*/ 6 w 19"/>
                  <a:gd name="T5" fmla="*/ 23 h 23"/>
                  <a:gd name="T6" fmla="*/ 6 w 19"/>
                  <a:gd name="T7" fmla="*/ 23 h 23"/>
                  <a:gd name="T8" fmla="*/ 6 w 19"/>
                  <a:gd name="T9" fmla="*/ 23 h 23"/>
                  <a:gd name="T10" fmla="*/ 6 w 19"/>
                  <a:gd name="T11" fmla="*/ 6 h 23"/>
                  <a:gd name="T12" fmla="*/ 6 w 19"/>
                  <a:gd name="T13" fmla="*/ 5 h 23"/>
                  <a:gd name="T14" fmla="*/ 6 w 19"/>
                  <a:gd name="T15" fmla="*/ 5 h 23"/>
                  <a:gd name="T16" fmla="*/ 1 w 19"/>
                  <a:gd name="T17" fmla="*/ 5 h 23"/>
                  <a:gd name="T18" fmla="*/ 0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0 w 19"/>
                  <a:gd name="T31" fmla="*/ 0 h 23"/>
                  <a:gd name="T32" fmla="*/ 1 w 19"/>
                  <a:gd name="T33" fmla="*/ 0 h 23"/>
                  <a:gd name="T34" fmla="*/ 18 w 19"/>
                  <a:gd name="T35" fmla="*/ 0 h 23"/>
                  <a:gd name="T36" fmla="*/ 18 w 19"/>
                  <a:gd name="T37" fmla="*/ 0 h 23"/>
                  <a:gd name="T38" fmla="*/ 19 w 19"/>
                  <a:gd name="T39" fmla="*/ 0 h 23"/>
                  <a:gd name="T40" fmla="*/ 19 w 19"/>
                  <a:gd name="T41" fmla="*/ 0 h 23"/>
                  <a:gd name="T42" fmla="*/ 19 w 19"/>
                  <a:gd name="T43" fmla="*/ 5 h 23"/>
                  <a:gd name="T44" fmla="*/ 18 w 19"/>
                  <a:gd name="T45" fmla="*/ 5 h 23"/>
                  <a:gd name="T46" fmla="*/ 18 w 19"/>
                  <a:gd name="T47" fmla="*/ 5 h 23"/>
                  <a:gd name="T48" fmla="*/ 18 w 19"/>
                  <a:gd name="T49" fmla="*/ 5 h 23"/>
                  <a:gd name="T50" fmla="*/ 13 w 19"/>
                  <a:gd name="T51" fmla="*/ 5 h 23"/>
                  <a:gd name="T52" fmla="*/ 12 w 19"/>
                  <a:gd name="T53" fmla="*/ 5 h 23"/>
                  <a:gd name="T54" fmla="*/ 12 w 19"/>
                  <a:gd name="T55" fmla="*/ 6 h 23"/>
                  <a:gd name="T56" fmla="*/ 12 w 19"/>
                  <a:gd name="T57" fmla="*/ 6 h 23"/>
                  <a:gd name="T58" fmla="*/ 12 w 19"/>
                  <a:gd name="T59" fmla="*/ 23 h 23"/>
                  <a:gd name="T60" fmla="*/ 12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6" y="23"/>
                    </a:cubicBezTo>
                    <a:cubicBezTo>
                      <a:pt x="6" y="23"/>
                      <a:pt x="6" y="23"/>
                      <a:pt x="6" y="23"/>
                    </a:cubicBezTo>
                    <a:cubicBezTo>
                      <a:pt x="6" y="23"/>
                      <a:pt x="6" y="23"/>
                      <a:pt x="6" y="23"/>
                    </a:cubicBezTo>
                    <a:cubicBezTo>
                      <a:pt x="6" y="6"/>
                      <a:pt x="6" y="6"/>
                      <a:pt x="6" y="6"/>
                    </a:cubicBezTo>
                    <a:cubicBezTo>
                      <a:pt x="6" y="6"/>
                      <a:pt x="6" y="5"/>
                      <a:pt x="6" y="5"/>
                    </a:cubicBezTo>
                    <a:cubicBezTo>
                      <a:pt x="6" y="5"/>
                      <a:pt x="6" y="5"/>
                      <a:pt x="6" y="5"/>
                    </a:cubicBezTo>
                    <a:cubicBezTo>
                      <a:pt x="1" y="5"/>
                      <a:pt x="1" y="5"/>
                      <a:pt x="1" y="5"/>
                    </a:cubicBezTo>
                    <a:cubicBezTo>
                      <a:pt x="0" y="5"/>
                      <a:pt x="0" y="5"/>
                      <a:pt x="0" y="5"/>
                    </a:cubicBezTo>
                    <a:cubicBezTo>
                      <a:pt x="0" y="5"/>
                      <a:pt x="0" y="5"/>
                      <a:pt x="0" y="5"/>
                    </a:cubicBezTo>
                    <a:cubicBezTo>
                      <a:pt x="0" y="5"/>
                      <a:pt x="0" y="5"/>
                      <a:pt x="0" y="5"/>
                    </a:cubicBezTo>
                    <a:cubicBezTo>
                      <a:pt x="0" y="5"/>
                      <a:pt x="0" y="5"/>
                      <a:pt x="0" y="5"/>
                    </a:cubicBezTo>
                    <a:cubicBezTo>
                      <a:pt x="0" y="5"/>
                      <a:pt x="0" y="5"/>
                      <a:pt x="0" y="5"/>
                    </a:cubicBezTo>
                    <a:cubicBezTo>
                      <a:pt x="0" y="0"/>
                      <a:pt x="0" y="0"/>
                      <a:pt x="0" y="0"/>
                    </a:cubicBezTo>
                    <a:cubicBezTo>
                      <a:pt x="0" y="0"/>
                      <a:pt x="0" y="0"/>
                      <a:pt x="0" y="0"/>
                    </a:cubicBezTo>
                    <a:cubicBezTo>
                      <a:pt x="1" y="0"/>
                      <a:pt x="1" y="0"/>
                      <a:pt x="1" y="0"/>
                    </a:cubicBezTo>
                    <a:cubicBezTo>
                      <a:pt x="18" y="0"/>
                      <a:pt x="18" y="0"/>
                      <a:pt x="18" y="0"/>
                    </a:cubicBezTo>
                    <a:cubicBezTo>
                      <a:pt x="18" y="0"/>
                      <a:pt x="18" y="0"/>
                      <a:pt x="18" y="0"/>
                    </a:cubicBezTo>
                    <a:cubicBezTo>
                      <a:pt x="18" y="0"/>
                      <a:pt x="19" y="0"/>
                      <a:pt x="19" y="0"/>
                    </a:cubicBezTo>
                    <a:cubicBezTo>
                      <a:pt x="19" y="0"/>
                      <a:pt x="19" y="0"/>
                      <a:pt x="19" y="0"/>
                    </a:cubicBezTo>
                    <a:cubicBezTo>
                      <a:pt x="19" y="5"/>
                      <a:pt x="19" y="5"/>
                      <a:pt x="19" y="5"/>
                    </a:cubicBezTo>
                    <a:cubicBezTo>
                      <a:pt x="19" y="5"/>
                      <a:pt x="19" y="5"/>
                      <a:pt x="18" y="5"/>
                    </a:cubicBezTo>
                    <a:cubicBezTo>
                      <a:pt x="18" y="5"/>
                      <a:pt x="18" y="5"/>
                      <a:pt x="18" y="5"/>
                    </a:cubicBezTo>
                    <a:cubicBezTo>
                      <a:pt x="18" y="5"/>
                      <a:pt x="18" y="5"/>
                      <a:pt x="18" y="5"/>
                    </a:cubicBezTo>
                    <a:cubicBezTo>
                      <a:pt x="13" y="5"/>
                      <a:pt x="13" y="5"/>
                      <a:pt x="13" y="5"/>
                    </a:cubicBezTo>
                    <a:cubicBezTo>
                      <a:pt x="13" y="5"/>
                      <a:pt x="12" y="5"/>
                      <a:pt x="12" y="5"/>
                    </a:cubicBezTo>
                    <a:cubicBezTo>
                      <a:pt x="12" y="5"/>
                      <a:pt x="12" y="6"/>
                      <a:pt x="12" y="6"/>
                    </a:cubicBezTo>
                    <a:cubicBezTo>
                      <a:pt x="12" y="6"/>
                      <a:pt x="12" y="6"/>
                      <a:pt x="12" y="6"/>
                    </a:cubicBezTo>
                    <a:cubicBezTo>
                      <a:pt x="12" y="23"/>
                      <a:pt x="12" y="23"/>
                      <a:pt x="12" y="23"/>
                    </a:cubicBezTo>
                    <a:cubicBezTo>
                      <a:pt x="12" y="23"/>
                      <a:pt x="12" y="23"/>
                      <a:pt x="12" y="23"/>
                    </a:cubicBezTo>
                    <a:cubicBezTo>
                      <a:pt x="12" y="23"/>
                      <a:pt x="12"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31" name="Gruppe 30"/>
            <p:cNvGrpSpPr/>
            <p:nvPr userDrawn="1"/>
          </p:nvGrpSpPr>
          <p:grpSpPr>
            <a:xfrm>
              <a:off x="5880100" y="5659438"/>
              <a:ext cx="511175" cy="544512"/>
              <a:chOff x="5880100" y="5659438"/>
              <a:chExt cx="511175" cy="544512"/>
            </a:xfrm>
            <a:solidFill>
              <a:schemeClr val="tx1"/>
            </a:solidFill>
          </p:grpSpPr>
          <p:sp>
            <p:nvSpPr>
              <p:cNvPr id="32" name="Freeform 47"/>
              <p:cNvSpPr>
                <a:spLocks/>
              </p:cNvSpPr>
              <p:nvPr userDrawn="1"/>
            </p:nvSpPr>
            <p:spPr bwMode="auto">
              <a:xfrm>
                <a:off x="6143625" y="5678488"/>
                <a:ext cx="247650" cy="496887"/>
              </a:xfrm>
              <a:custGeom>
                <a:avLst/>
                <a:gdLst>
                  <a:gd name="T0" fmla="*/ 76 w 76"/>
                  <a:gd name="T1" fmla="*/ 123 h 151"/>
                  <a:gd name="T2" fmla="*/ 60 w 76"/>
                  <a:gd name="T3" fmla="*/ 115 h 151"/>
                  <a:gd name="T4" fmla="*/ 45 w 76"/>
                  <a:gd name="T5" fmla="*/ 52 h 151"/>
                  <a:gd name="T6" fmla="*/ 53 w 76"/>
                  <a:gd name="T7" fmla="*/ 0 h 151"/>
                  <a:gd name="T8" fmla="*/ 53 w 76"/>
                  <a:gd name="T9" fmla="*/ 0 h 151"/>
                  <a:gd name="T10" fmla="*/ 30 w 76"/>
                  <a:gd name="T11" fmla="*/ 57 h 151"/>
                  <a:gd name="T12" fmla="*/ 44 w 76"/>
                  <a:gd name="T13" fmla="*/ 151 h 151"/>
                  <a:gd name="T14" fmla="*/ 76 w 76"/>
                  <a:gd name="T15" fmla="*/ 123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1">
                    <a:moveTo>
                      <a:pt x="76" y="123"/>
                    </a:moveTo>
                    <a:cubicBezTo>
                      <a:pt x="72" y="121"/>
                      <a:pt x="68" y="119"/>
                      <a:pt x="60" y="115"/>
                    </a:cubicBezTo>
                    <a:cubicBezTo>
                      <a:pt x="40" y="103"/>
                      <a:pt x="34" y="84"/>
                      <a:pt x="45" y="52"/>
                    </a:cubicBezTo>
                    <a:cubicBezTo>
                      <a:pt x="52" y="33"/>
                      <a:pt x="55" y="17"/>
                      <a:pt x="53" y="0"/>
                    </a:cubicBezTo>
                    <a:cubicBezTo>
                      <a:pt x="53" y="0"/>
                      <a:pt x="53" y="0"/>
                      <a:pt x="53" y="0"/>
                    </a:cubicBezTo>
                    <a:cubicBezTo>
                      <a:pt x="52" y="21"/>
                      <a:pt x="44" y="34"/>
                      <a:pt x="30" y="57"/>
                    </a:cubicBezTo>
                    <a:cubicBezTo>
                      <a:pt x="0" y="105"/>
                      <a:pt x="30" y="140"/>
                      <a:pt x="44" y="151"/>
                    </a:cubicBezTo>
                    <a:cubicBezTo>
                      <a:pt x="57" y="144"/>
                      <a:pt x="68" y="135"/>
                      <a:pt x="76"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3" name="Freeform 48"/>
              <p:cNvSpPr>
                <a:spLocks/>
              </p:cNvSpPr>
              <p:nvPr userDrawn="1"/>
            </p:nvSpPr>
            <p:spPr bwMode="auto">
              <a:xfrm>
                <a:off x="5997575" y="5665788"/>
                <a:ext cx="301625" cy="538162"/>
              </a:xfrm>
              <a:custGeom>
                <a:avLst/>
                <a:gdLst>
                  <a:gd name="T0" fmla="*/ 61 w 93"/>
                  <a:gd name="T1" fmla="*/ 59 h 164"/>
                  <a:gd name="T2" fmla="*/ 93 w 93"/>
                  <a:gd name="T3" fmla="*/ 1 h 164"/>
                  <a:gd name="T4" fmla="*/ 92 w 93"/>
                  <a:gd name="T5" fmla="*/ 0 h 164"/>
                  <a:gd name="T6" fmla="*/ 38 w 93"/>
                  <a:gd name="T7" fmla="*/ 58 h 164"/>
                  <a:gd name="T8" fmla="*/ 11 w 93"/>
                  <a:gd name="T9" fmla="*/ 154 h 164"/>
                  <a:gd name="T10" fmla="*/ 51 w 93"/>
                  <a:gd name="T11" fmla="*/ 164 h 164"/>
                  <a:gd name="T12" fmla="*/ 60 w 93"/>
                  <a:gd name="T13" fmla="*/ 163 h 164"/>
                  <a:gd name="T14" fmla="*/ 61 w 93"/>
                  <a:gd name="T15" fmla="*/ 59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64">
                    <a:moveTo>
                      <a:pt x="61" y="59"/>
                    </a:moveTo>
                    <a:cubicBezTo>
                      <a:pt x="84" y="32"/>
                      <a:pt x="91" y="19"/>
                      <a:pt x="93" y="1"/>
                    </a:cubicBezTo>
                    <a:cubicBezTo>
                      <a:pt x="93" y="0"/>
                      <a:pt x="92" y="0"/>
                      <a:pt x="92" y="0"/>
                    </a:cubicBezTo>
                    <a:cubicBezTo>
                      <a:pt x="87" y="23"/>
                      <a:pt x="73" y="34"/>
                      <a:pt x="38" y="58"/>
                    </a:cubicBezTo>
                    <a:cubicBezTo>
                      <a:pt x="0" y="83"/>
                      <a:pt x="2" y="127"/>
                      <a:pt x="11" y="154"/>
                    </a:cubicBezTo>
                    <a:cubicBezTo>
                      <a:pt x="23" y="160"/>
                      <a:pt x="36" y="164"/>
                      <a:pt x="51" y="164"/>
                    </a:cubicBezTo>
                    <a:cubicBezTo>
                      <a:pt x="54" y="164"/>
                      <a:pt x="57" y="164"/>
                      <a:pt x="60" y="163"/>
                    </a:cubicBezTo>
                    <a:cubicBezTo>
                      <a:pt x="32" y="122"/>
                      <a:pt x="34" y="90"/>
                      <a:pt x="6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4" name="Freeform 49"/>
              <p:cNvSpPr>
                <a:spLocks/>
              </p:cNvSpPr>
              <p:nvPr userDrawn="1"/>
            </p:nvSpPr>
            <p:spPr bwMode="auto">
              <a:xfrm>
                <a:off x="5880100" y="5659438"/>
                <a:ext cx="403225" cy="436562"/>
              </a:xfrm>
              <a:custGeom>
                <a:avLst/>
                <a:gdLst>
                  <a:gd name="T0" fmla="*/ 83 w 124"/>
                  <a:gd name="T1" fmla="*/ 41 h 133"/>
                  <a:gd name="T2" fmla="*/ 124 w 124"/>
                  <a:gd name="T3" fmla="*/ 0 h 133"/>
                  <a:gd name="T4" fmla="*/ 123 w 124"/>
                  <a:gd name="T5" fmla="*/ 0 h 133"/>
                  <a:gd name="T6" fmla="*/ 52 w 124"/>
                  <a:gd name="T7" fmla="*/ 32 h 133"/>
                  <a:gd name="T8" fmla="*/ 1 w 124"/>
                  <a:gd name="T9" fmla="*/ 64 h 133"/>
                  <a:gd name="T10" fmla="*/ 0 w 124"/>
                  <a:gd name="T11" fmla="*/ 79 h 133"/>
                  <a:gd name="T12" fmla="*/ 19 w 124"/>
                  <a:gd name="T13" fmla="*/ 133 h 133"/>
                  <a:gd name="T14" fmla="*/ 83 w 124"/>
                  <a:gd name="T15" fmla="*/ 41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33">
                    <a:moveTo>
                      <a:pt x="83" y="41"/>
                    </a:moveTo>
                    <a:cubicBezTo>
                      <a:pt x="108" y="30"/>
                      <a:pt x="120" y="13"/>
                      <a:pt x="124" y="0"/>
                    </a:cubicBezTo>
                    <a:cubicBezTo>
                      <a:pt x="123" y="0"/>
                      <a:pt x="123" y="0"/>
                      <a:pt x="123" y="0"/>
                    </a:cubicBezTo>
                    <a:cubicBezTo>
                      <a:pt x="112" y="23"/>
                      <a:pt x="90" y="27"/>
                      <a:pt x="52" y="32"/>
                    </a:cubicBezTo>
                    <a:cubicBezTo>
                      <a:pt x="29" y="35"/>
                      <a:pt x="12" y="48"/>
                      <a:pt x="1" y="64"/>
                    </a:cubicBezTo>
                    <a:cubicBezTo>
                      <a:pt x="0" y="69"/>
                      <a:pt x="0" y="74"/>
                      <a:pt x="0" y="79"/>
                    </a:cubicBezTo>
                    <a:cubicBezTo>
                      <a:pt x="0" y="99"/>
                      <a:pt x="7" y="118"/>
                      <a:pt x="19" y="133"/>
                    </a:cubicBezTo>
                    <a:cubicBezTo>
                      <a:pt x="18" y="68"/>
                      <a:pt x="52" y="54"/>
                      <a:pt x="8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sp>
        <p:nvSpPr>
          <p:cNvPr id="53" name="Title 4"/>
          <p:cNvSpPr>
            <a:spLocks noGrp="1"/>
          </p:cNvSpPr>
          <p:nvPr>
            <p:ph type="title" hasCustomPrompt="1"/>
          </p:nvPr>
        </p:nvSpPr>
        <p:spPr>
          <a:xfrm>
            <a:off x="8027663" y="943460"/>
            <a:ext cx="3673419" cy="1860884"/>
          </a:xfrm>
        </p:spPr>
        <p:txBody>
          <a:bodyPr/>
          <a:lstStyle>
            <a:lvl1pPr>
              <a:defRPr sz="3600">
                <a:solidFill>
                  <a:schemeClr val="bg1"/>
                </a:solidFill>
              </a:defRPr>
            </a:lvl1pPr>
          </a:lstStyle>
          <a:p>
            <a:r>
              <a:rPr lang="en-US"/>
              <a:t>KLIK HER FOR AT ÆNDRE TITEL</a:t>
            </a:r>
            <a:endParaRPr lang="en-US" dirty="0"/>
          </a:p>
        </p:txBody>
      </p:sp>
    </p:spTree>
    <p:extLst>
      <p:ext uri="{BB962C8B-B14F-4D97-AF65-F5344CB8AC3E}">
        <p14:creationId xmlns:p14="http://schemas.microsoft.com/office/powerpoint/2010/main" val="3282601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2.emf"/><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7375" y="458583"/>
            <a:ext cx="9753600" cy="1386092"/>
          </a:xfrm>
          <a:prstGeom prst="rect">
            <a:avLst/>
          </a:prstGeom>
          <a:effectLst/>
        </p:spPr>
        <p:txBody>
          <a:bodyPr vert="horz" lIns="0" tIns="192024" rIns="0" bIns="0" rtlCol="0" anchor="t" anchorCtr="0">
            <a:noAutofit/>
          </a:bodyPr>
          <a:lstStyle/>
          <a:p>
            <a:r>
              <a:rPr lang="en-US" dirty="0"/>
              <a:t>YOUR TITLE HERE</a:t>
            </a:r>
          </a:p>
        </p:txBody>
      </p:sp>
      <p:sp>
        <p:nvSpPr>
          <p:cNvPr id="6" name="Номер слайда 21"/>
          <p:cNvSpPr>
            <a:spLocks noGrp="1"/>
          </p:cNvSpPr>
          <p:nvPr>
            <p:ph type="sldNum" sz="quarter" idx="4"/>
          </p:nvPr>
        </p:nvSpPr>
        <p:spPr>
          <a:xfrm>
            <a:off x="11339887" y="593223"/>
            <a:ext cx="571468" cy="227164"/>
          </a:xfrm>
          <a:prstGeom prst="rect">
            <a:avLst/>
          </a:prstGeom>
          <a:noFill/>
        </p:spPr>
        <p:txBody>
          <a:bodyPr vert="horz" lIns="0" tIns="0" rIns="0" bIns="0" rtlCol="0" anchor="ctr"/>
          <a:lstStyle>
            <a:lvl1pPr algn="r">
              <a:defRPr sz="1000" b="1" i="0">
                <a:solidFill>
                  <a:schemeClr val="tx1">
                    <a:alpha val="70000"/>
                  </a:schemeClr>
                </a:solidFill>
                <a:latin typeface="+mn-lt"/>
                <a:ea typeface="Montserrat Medium" charset="0"/>
                <a:cs typeface="Montserrat Medium" charset="0"/>
              </a:defRPr>
            </a:lvl1pPr>
          </a:lstStyle>
          <a:p>
            <a:fld id="{D8D877B3-D348-4611-9BDB-C5374591D951}" type="slidenum">
              <a:rPr lang="en-US" smtClean="0"/>
              <a:pPr/>
              <a:t>‹nr.›</a:t>
            </a:fld>
            <a:endParaRPr lang="en-US" dirty="0"/>
          </a:p>
        </p:txBody>
      </p:sp>
      <p:sp>
        <p:nvSpPr>
          <p:cNvPr id="11" name="Text Placeholder 10"/>
          <p:cNvSpPr>
            <a:spLocks noGrp="1"/>
          </p:cNvSpPr>
          <p:nvPr>
            <p:ph type="body" idx="1"/>
          </p:nvPr>
        </p:nvSpPr>
        <p:spPr>
          <a:xfrm>
            <a:off x="589650" y="2032831"/>
            <a:ext cx="9753600" cy="3110442"/>
          </a:xfrm>
          <a:prstGeom prst="rect">
            <a:avLst/>
          </a:prstGeom>
        </p:spPr>
        <p:txBody>
          <a:bodyPr vert="horz" lIns="0" tIns="45720" rIns="0" bIns="45720" rtlCol="0">
            <a:normAutofit/>
          </a:bodyPr>
          <a:lstStyle/>
          <a:p>
            <a:pPr lvl="0"/>
            <a:r>
              <a:rPr lang="en-US" dirty="0"/>
              <a:t>Click to edit master text styles</a:t>
            </a:r>
          </a:p>
          <a:p>
            <a:pPr lvl="1"/>
            <a:r>
              <a:rPr lang="en-US"/>
              <a:t>Second level</a:t>
            </a:r>
          </a:p>
          <a:p>
            <a:pPr lvl="2"/>
            <a:r>
              <a:rPr lang="en-US"/>
              <a:t>Third level</a:t>
            </a:r>
          </a:p>
          <a:p>
            <a:pPr lvl="3"/>
            <a:r>
              <a:rPr lang="en-US"/>
              <a:t>Fourth level</a:t>
            </a:r>
            <a:endParaRPr lang="en-US" dirty="0"/>
          </a:p>
        </p:txBody>
      </p:sp>
      <p:grpSp>
        <p:nvGrpSpPr>
          <p:cNvPr id="58" name="Gruppe 57"/>
          <p:cNvGrpSpPr/>
          <p:nvPr userDrawn="1"/>
        </p:nvGrpSpPr>
        <p:grpSpPr>
          <a:xfrm>
            <a:off x="5466450" y="6027162"/>
            <a:ext cx="1272706" cy="669100"/>
            <a:chOff x="5387975" y="5659438"/>
            <a:chExt cx="1573213" cy="827087"/>
          </a:xfrm>
        </p:grpSpPr>
        <p:grpSp>
          <p:nvGrpSpPr>
            <p:cNvPr id="56" name="Gruppe 55"/>
            <p:cNvGrpSpPr/>
            <p:nvPr userDrawn="1"/>
          </p:nvGrpSpPr>
          <p:grpSpPr>
            <a:xfrm>
              <a:off x="5387975" y="6407150"/>
              <a:ext cx="1573213" cy="79375"/>
              <a:chOff x="5387975" y="6407150"/>
              <a:chExt cx="1573213" cy="79375"/>
            </a:xfrm>
          </p:grpSpPr>
          <p:sp>
            <p:nvSpPr>
              <p:cNvPr id="35" name="Freeform 29"/>
              <p:cNvSpPr>
                <a:spLocks noEditPoints="1"/>
              </p:cNvSpPr>
              <p:nvPr userDrawn="1"/>
            </p:nvSpPr>
            <p:spPr bwMode="auto">
              <a:xfrm>
                <a:off x="5387975" y="6407150"/>
                <a:ext cx="71438"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30"/>
              <p:cNvSpPr>
                <a:spLocks noEditPoints="1"/>
              </p:cNvSpPr>
              <p:nvPr userDrawn="1"/>
            </p:nvSpPr>
            <p:spPr bwMode="auto">
              <a:xfrm>
                <a:off x="5484813" y="6407150"/>
                <a:ext cx="73025"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7" name="Freeform 31"/>
              <p:cNvSpPr>
                <a:spLocks/>
              </p:cNvSpPr>
              <p:nvPr userDrawn="1"/>
            </p:nvSpPr>
            <p:spPr bwMode="auto">
              <a:xfrm>
                <a:off x="5586413" y="6407150"/>
                <a:ext cx="52388" cy="76200"/>
              </a:xfrm>
              <a:custGeom>
                <a:avLst/>
                <a:gdLst>
                  <a:gd name="T0" fmla="*/ 0 w 16"/>
                  <a:gd name="T1" fmla="*/ 0 h 23"/>
                  <a:gd name="T2" fmla="*/ 0 w 16"/>
                  <a:gd name="T3" fmla="*/ 0 h 23"/>
                  <a:gd name="T4" fmla="*/ 6 w 16"/>
                  <a:gd name="T5" fmla="*/ 0 h 23"/>
                  <a:gd name="T6" fmla="*/ 6 w 16"/>
                  <a:gd name="T7" fmla="*/ 0 h 23"/>
                  <a:gd name="T8" fmla="*/ 6 w 16"/>
                  <a:gd name="T9" fmla="*/ 18 h 23"/>
                  <a:gd name="T10" fmla="*/ 6 w 16"/>
                  <a:gd name="T11" fmla="*/ 18 h 23"/>
                  <a:gd name="T12" fmla="*/ 16 w 16"/>
                  <a:gd name="T13" fmla="*/ 18 h 23"/>
                  <a:gd name="T14" fmla="*/ 16 w 16"/>
                  <a:gd name="T15" fmla="*/ 18 h 23"/>
                  <a:gd name="T16" fmla="*/ 16 w 16"/>
                  <a:gd name="T17" fmla="*/ 23 h 23"/>
                  <a:gd name="T18" fmla="*/ 16 w 16"/>
                  <a:gd name="T19" fmla="*/ 23 h 23"/>
                  <a:gd name="T20" fmla="*/ 0 w 16"/>
                  <a:gd name="T21" fmla="*/ 23 h 23"/>
                  <a:gd name="T22" fmla="*/ 0 w 16"/>
                  <a:gd name="T23" fmla="*/ 23 h 23"/>
                  <a:gd name="T24" fmla="*/ 0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0" y="0"/>
                    </a:moveTo>
                    <a:cubicBezTo>
                      <a:pt x="0" y="0"/>
                      <a:pt x="0" y="0"/>
                      <a:pt x="0" y="0"/>
                    </a:cubicBezTo>
                    <a:cubicBezTo>
                      <a:pt x="6" y="0"/>
                      <a:pt x="6" y="0"/>
                      <a:pt x="6" y="0"/>
                    </a:cubicBezTo>
                    <a:cubicBezTo>
                      <a:pt x="6" y="0"/>
                      <a:pt x="6" y="0"/>
                      <a:pt x="6" y="0"/>
                    </a:cubicBezTo>
                    <a:cubicBezTo>
                      <a:pt x="6" y="18"/>
                      <a:pt x="6" y="18"/>
                      <a:pt x="6" y="18"/>
                    </a:cubicBezTo>
                    <a:cubicBezTo>
                      <a:pt x="6" y="18"/>
                      <a:pt x="6" y="18"/>
                      <a:pt x="6" y="18"/>
                    </a:cubicBezTo>
                    <a:cubicBezTo>
                      <a:pt x="16" y="18"/>
                      <a:pt x="16" y="18"/>
                      <a:pt x="16" y="18"/>
                    </a:cubicBezTo>
                    <a:cubicBezTo>
                      <a:pt x="16" y="18"/>
                      <a:pt x="16" y="18"/>
                      <a:pt x="16" y="18"/>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32"/>
              <p:cNvSpPr>
                <a:spLocks noEditPoints="1"/>
              </p:cNvSpPr>
              <p:nvPr userDrawn="1"/>
            </p:nvSpPr>
            <p:spPr bwMode="auto">
              <a:xfrm>
                <a:off x="5670550" y="6407150"/>
                <a:ext cx="55563" cy="76200"/>
              </a:xfrm>
              <a:custGeom>
                <a:avLst/>
                <a:gdLst>
                  <a:gd name="T0" fmla="*/ 0 w 17"/>
                  <a:gd name="T1" fmla="*/ 0 h 23"/>
                  <a:gd name="T2" fmla="*/ 0 w 17"/>
                  <a:gd name="T3" fmla="*/ 0 h 23"/>
                  <a:gd name="T4" fmla="*/ 9 w 17"/>
                  <a:gd name="T5" fmla="*/ 0 h 23"/>
                  <a:gd name="T6" fmla="*/ 17 w 17"/>
                  <a:gd name="T7" fmla="*/ 6 h 23"/>
                  <a:gd name="T8" fmla="*/ 14 w 17"/>
                  <a:gd name="T9" fmla="*/ 11 h 23"/>
                  <a:gd name="T10" fmla="*/ 14 w 17"/>
                  <a:gd name="T11" fmla="*/ 11 h 23"/>
                  <a:gd name="T12" fmla="*/ 17 w 17"/>
                  <a:gd name="T13" fmla="*/ 17 h 23"/>
                  <a:gd name="T14" fmla="*/ 9 w 17"/>
                  <a:gd name="T15" fmla="*/ 23 h 23"/>
                  <a:gd name="T16" fmla="*/ 0 w 17"/>
                  <a:gd name="T17" fmla="*/ 23 h 23"/>
                  <a:gd name="T18" fmla="*/ 0 w 17"/>
                  <a:gd name="T19" fmla="*/ 23 h 23"/>
                  <a:gd name="T20" fmla="*/ 0 w 17"/>
                  <a:gd name="T21" fmla="*/ 0 h 23"/>
                  <a:gd name="T22" fmla="*/ 8 w 17"/>
                  <a:gd name="T23" fmla="*/ 9 h 23"/>
                  <a:gd name="T24" fmla="*/ 11 w 17"/>
                  <a:gd name="T25" fmla="*/ 7 h 23"/>
                  <a:gd name="T26" fmla="*/ 8 w 17"/>
                  <a:gd name="T27" fmla="*/ 5 h 23"/>
                  <a:gd name="T28" fmla="*/ 6 w 17"/>
                  <a:gd name="T29" fmla="*/ 5 h 23"/>
                  <a:gd name="T30" fmla="*/ 6 w 17"/>
                  <a:gd name="T31" fmla="*/ 5 h 23"/>
                  <a:gd name="T32" fmla="*/ 6 w 17"/>
                  <a:gd name="T33" fmla="*/ 9 h 23"/>
                  <a:gd name="T34" fmla="*/ 6 w 17"/>
                  <a:gd name="T35" fmla="*/ 9 h 23"/>
                  <a:gd name="T36" fmla="*/ 8 w 17"/>
                  <a:gd name="T37" fmla="*/ 9 h 23"/>
                  <a:gd name="T38" fmla="*/ 6 w 17"/>
                  <a:gd name="T39" fmla="*/ 19 h 23"/>
                  <a:gd name="T40" fmla="*/ 9 w 17"/>
                  <a:gd name="T41" fmla="*/ 19 h 23"/>
                  <a:gd name="T42" fmla="*/ 11 w 17"/>
                  <a:gd name="T43" fmla="*/ 16 h 23"/>
                  <a:gd name="T44" fmla="*/ 9 w 17"/>
                  <a:gd name="T45" fmla="*/ 14 h 23"/>
                  <a:gd name="T46" fmla="*/ 6 w 17"/>
                  <a:gd name="T47" fmla="*/ 14 h 23"/>
                  <a:gd name="T48" fmla="*/ 6 w 17"/>
                  <a:gd name="T49" fmla="*/ 14 h 23"/>
                  <a:gd name="T50" fmla="*/ 6 w 17"/>
                  <a:gd name="T51" fmla="*/ 19 h 23"/>
                  <a:gd name="T52" fmla="*/ 6 w 17"/>
                  <a:gd name="T53"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3">
                    <a:moveTo>
                      <a:pt x="0" y="0"/>
                    </a:moveTo>
                    <a:cubicBezTo>
                      <a:pt x="0" y="0"/>
                      <a:pt x="0" y="0"/>
                      <a:pt x="0" y="0"/>
                    </a:cubicBezTo>
                    <a:cubicBezTo>
                      <a:pt x="9" y="0"/>
                      <a:pt x="9" y="0"/>
                      <a:pt x="9" y="0"/>
                    </a:cubicBezTo>
                    <a:cubicBezTo>
                      <a:pt x="15" y="0"/>
                      <a:pt x="17" y="3"/>
                      <a:pt x="17" y="6"/>
                    </a:cubicBezTo>
                    <a:cubicBezTo>
                      <a:pt x="17" y="9"/>
                      <a:pt x="16" y="10"/>
                      <a:pt x="14" y="11"/>
                    </a:cubicBezTo>
                    <a:cubicBezTo>
                      <a:pt x="14" y="11"/>
                      <a:pt x="14" y="11"/>
                      <a:pt x="14" y="11"/>
                    </a:cubicBezTo>
                    <a:cubicBezTo>
                      <a:pt x="16" y="12"/>
                      <a:pt x="17" y="14"/>
                      <a:pt x="17" y="17"/>
                    </a:cubicBezTo>
                    <a:cubicBezTo>
                      <a:pt x="17" y="21"/>
                      <a:pt x="14" y="23"/>
                      <a:pt x="9" y="23"/>
                    </a:cubicBezTo>
                    <a:cubicBezTo>
                      <a:pt x="0" y="23"/>
                      <a:pt x="0" y="23"/>
                      <a:pt x="0" y="23"/>
                    </a:cubicBezTo>
                    <a:cubicBezTo>
                      <a:pt x="0" y="23"/>
                      <a:pt x="0" y="23"/>
                      <a:pt x="0" y="23"/>
                    </a:cubicBezTo>
                    <a:lnTo>
                      <a:pt x="0" y="0"/>
                    </a:lnTo>
                    <a:close/>
                    <a:moveTo>
                      <a:pt x="8" y="9"/>
                    </a:moveTo>
                    <a:cubicBezTo>
                      <a:pt x="10" y="9"/>
                      <a:pt x="11" y="9"/>
                      <a:pt x="11" y="7"/>
                    </a:cubicBezTo>
                    <a:cubicBezTo>
                      <a:pt x="11" y="5"/>
                      <a:pt x="10" y="5"/>
                      <a:pt x="8" y="5"/>
                    </a:cubicBezTo>
                    <a:cubicBezTo>
                      <a:pt x="6" y="5"/>
                      <a:pt x="6" y="5"/>
                      <a:pt x="6" y="5"/>
                    </a:cubicBezTo>
                    <a:cubicBezTo>
                      <a:pt x="6" y="5"/>
                      <a:pt x="6" y="5"/>
                      <a:pt x="6" y="5"/>
                    </a:cubicBezTo>
                    <a:cubicBezTo>
                      <a:pt x="6" y="9"/>
                      <a:pt x="6" y="9"/>
                      <a:pt x="6" y="9"/>
                    </a:cubicBezTo>
                    <a:cubicBezTo>
                      <a:pt x="6" y="9"/>
                      <a:pt x="6" y="9"/>
                      <a:pt x="6" y="9"/>
                    </a:cubicBezTo>
                    <a:lnTo>
                      <a:pt x="8" y="9"/>
                    </a:lnTo>
                    <a:close/>
                    <a:moveTo>
                      <a:pt x="6" y="19"/>
                    </a:moveTo>
                    <a:cubicBezTo>
                      <a:pt x="9" y="19"/>
                      <a:pt x="9" y="19"/>
                      <a:pt x="9" y="19"/>
                    </a:cubicBezTo>
                    <a:cubicBezTo>
                      <a:pt x="10" y="19"/>
                      <a:pt x="11" y="18"/>
                      <a:pt x="11" y="16"/>
                    </a:cubicBezTo>
                    <a:cubicBezTo>
                      <a:pt x="11" y="15"/>
                      <a:pt x="10" y="14"/>
                      <a:pt x="9" y="14"/>
                    </a:cubicBezTo>
                    <a:cubicBezTo>
                      <a:pt x="6" y="14"/>
                      <a:pt x="6" y="14"/>
                      <a:pt x="6" y="14"/>
                    </a:cubicBezTo>
                    <a:cubicBezTo>
                      <a:pt x="6" y="14"/>
                      <a:pt x="6" y="14"/>
                      <a:pt x="6" y="14"/>
                    </a:cubicBezTo>
                    <a:cubicBezTo>
                      <a:pt x="6" y="19"/>
                      <a:pt x="6" y="19"/>
                      <a:pt x="6" y="19"/>
                    </a:cubicBezTo>
                    <a:cubicBezTo>
                      <a:pt x="6" y="19"/>
                      <a:pt x="6" y="19"/>
                      <a:pt x="6" y="19"/>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33"/>
              <p:cNvSpPr>
                <a:spLocks noEditPoints="1"/>
              </p:cNvSpPr>
              <p:nvPr userDrawn="1"/>
            </p:nvSpPr>
            <p:spPr bwMode="auto">
              <a:xfrm>
                <a:off x="5759450" y="6407150"/>
                <a:ext cx="58738" cy="79375"/>
              </a:xfrm>
              <a:custGeom>
                <a:avLst/>
                <a:gdLst>
                  <a:gd name="T0" fmla="*/ 0 w 18"/>
                  <a:gd name="T1" fmla="*/ 18 h 24"/>
                  <a:gd name="T2" fmla="*/ 0 w 18"/>
                  <a:gd name="T3" fmla="*/ 12 h 24"/>
                  <a:gd name="T4" fmla="*/ 0 w 18"/>
                  <a:gd name="T5" fmla="*/ 5 h 24"/>
                  <a:gd name="T6" fmla="*/ 9 w 18"/>
                  <a:gd name="T7" fmla="*/ 0 h 24"/>
                  <a:gd name="T8" fmla="*/ 18 w 18"/>
                  <a:gd name="T9" fmla="*/ 5 h 24"/>
                  <a:gd name="T10" fmla="*/ 18 w 18"/>
                  <a:gd name="T11" fmla="*/ 12 h 24"/>
                  <a:gd name="T12" fmla="*/ 18 w 18"/>
                  <a:gd name="T13" fmla="*/ 18 h 24"/>
                  <a:gd name="T14" fmla="*/ 9 w 18"/>
                  <a:gd name="T15" fmla="*/ 24 h 24"/>
                  <a:gd name="T16" fmla="*/ 0 w 18"/>
                  <a:gd name="T17" fmla="*/ 18 h 24"/>
                  <a:gd name="T18" fmla="*/ 12 w 18"/>
                  <a:gd name="T19" fmla="*/ 16 h 24"/>
                  <a:gd name="T20" fmla="*/ 12 w 18"/>
                  <a:gd name="T21" fmla="*/ 12 h 24"/>
                  <a:gd name="T22" fmla="*/ 12 w 18"/>
                  <a:gd name="T23" fmla="*/ 7 h 24"/>
                  <a:gd name="T24" fmla="*/ 9 w 18"/>
                  <a:gd name="T25" fmla="*/ 5 h 24"/>
                  <a:gd name="T26" fmla="*/ 6 w 18"/>
                  <a:gd name="T27" fmla="*/ 7 h 24"/>
                  <a:gd name="T28" fmla="*/ 6 w 18"/>
                  <a:gd name="T29" fmla="*/ 12 h 24"/>
                  <a:gd name="T30" fmla="*/ 6 w 18"/>
                  <a:gd name="T31" fmla="*/ 16 h 24"/>
                  <a:gd name="T32" fmla="*/ 9 w 18"/>
                  <a:gd name="T33" fmla="*/ 18 h 24"/>
                  <a:gd name="T34" fmla="*/ 12 w 18"/>
                  <a:gd name="T3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4">
                    <a:moveTo>
                      <a:pt x="0" y="18"/>
                    </a:moveTo>
                    <a:cubicBezTo>
                      <a:pt x="0" y="16"/>
                      <a:pt x="0" y="15"/>
                      <a:pt x="0" y="12"/>
                    </a:cubicBezTo>
                    <a:cubicBezTo>
                      <a:pt x="0" y="9"/>
                      <a:pt x="0" y="7"/>
                      <a:pt x="0" y="5"/>
                    </a:cubicBezTo>
                    <a:cubicBezTo>
                      <a:pt x="2" y="2"/>
                      <a:pt x="5" y="0"/>
                      <a:pt x="9" y="0"/>
                    </a:cubicBezTo>
                    <a:cubicBezTo>
                      <a:pt x="13" y="0"/>
                      <a:pt x="17" y="2"/>
                      <a:pt x="18" y="5"/>
                    </a:cubicBezTo>
                    <a:cubicBezTo>
                      <a:pt x="18" y="7"/>
                      <a:pt x="18" y="9"/>
                      <a:pt x="18" y="12"/>
                    </a:cubicBezTo>
                    <a:cubicBezTo>
                      <a:pt x="18" y="15"/>
                      <a:pt x="18" y="16"/>
                      <a:pt x="18" y="18"/>
                    </a:cubicBezTo>
                    <a:cubicBezTo>
                      <a:pt x="17" y="22"/>
                      <a:pt x="13" y="24"/>
                      <a:pt x="9" y="24"/>
                    </a:cubicBezTo>
                    <a:cubicBezTo>
                      <a:pt x="5" y="24"/>
                      <a:pt x="2" y="22"/>
                      <a:pt x="0" y="18"/>
                    </a:cubicBezTo>
                    <a:close/>
                    <a:moveTo>
                      <a:pt x="12" y="16"/>
                    </a:moveTo>
                    <a:cubicBezTo>
                      <a:pt x="12" y="16"/>
                      <a:pt x="12" y="14"/>
                      <a:pt x="12" y="12"/>
                    </a:cubicBezTo>
                    <a:cubicBezTo>
                      <a:pt x="12" y="9"/>
                      <a:pt x="12" y="8"/>
                      <a:pt x="12"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2" y="16"/>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34"/>
              <p:cNvSpPr>
                <a:spLocks noEditPoints="1"/>
              </p:cNvSpPr>
              <p:nvPr userDrawn="1"/>
            </p:nvSpPr>
            <p:spPr bwMode="auto">
              <a:xfrm>
                <a:off x="5849938" y="6407150"/>
                <a:ext cx="61913" cy="76200"/>
              </a:xfrm>
              <a:custGeom>
                <a:avLst/>
                <a:gdLst>
                  <a:gd name="T0" fmla="*/ 13 w 19"/>
                  <a:gd name="T1" fmla="*/ 23 h 23"/>
                  <a:gd name="T2" fmla="*/ 12 w 19"/>
                  <a:gd name="T3" fmla="*/ 23 h 23"/>
                  <a:gd name="T4" fmla="*/ 9 w 19"/>
                  <a:gd name="T5" fmla="*/ 15 h 23"/>
                  <a:gd name="T6" fmla="*/ 7 w 19"/>
                  <a:gd name="T7" fmla="*/ 15 h 23"/>
                  <a:gd name="T8" fmla="*/ 6 w 19"/>
                  <a:gd name="T9" fmla="*/ 15 h 23"/>
                  <a:gd name="T10" fmla="*/ 6 w 19"/>
                  <a:gd name="T11" fmla="*/ 23 h 23"/>
                  <a:gd name="T12" fmla="*/ 6 w 19"/>
                  <a:gd name="T13" fmla="*/ 23 h 23"/>
                  <a:gd name="T14" fmla="*/ 1 w 19"/>
                  <a:gd name="T15" fmla="*/ 23 h 23"/>
                  <a:gd name="T16" fmla="*/ 0 w 19"/>
                  <a:gd name="T17" fmla="*/ 23 h 23"/>
                  <a:gd name="T18" fmla="*/ 0 w 19"/>
                  <a:gd name="T19" fmla="*/ 0 h 23"/>
                  <a:gd name="T20" fmla="*/ 1 w 19"/>
                  <a:gd name="T21" fmla="*/ 0 h 23"/>
                  <a:gd name="T22" fmla="*/ 10 w 19"/>
                  <a:gd name="T23" fmla="*/ 0 h 23"/>
                  <a:gd name="T24" fmla="*/ 19 w 19"/>
                  <a:gd name="T25" fmla="*/ 8 h 23"/>
                  <a:gd name="T26" fmla="*/ 15 w 19"/>
                  <a:gd name="T27" fmla="*/ 14 h 23"/>
                  <a:gd name="T28" fmla="*/ 19 w 19"/>
                  <a:gd name="T29" fmla="*/ 23 h 23"/>
                  <a:gd name="T30" fmla="*/ 19 w 19"/>
                  <a:gd name="T31" fmla="*/ 23 h 23"/>
                  <a:gd name="T32" fmla="*/ 13 w 19"/>
                  <a:gd name="T33" fmla="*/ 23 h 23"/>
                  <a:gd name="T34" fmla="*/ 13 w 19"/>
                  <a:gd name="T35" fmla="*/ 8 h 23"/>
                  <a:gd name="T36" fmla="*/ 10 w 19"/>
                  <a:gd name="T37" fmla="*/ 5 h 23"/>
                  <a:gd name="T38" fmla="*/ 7 w 19"/>
                  <a:gd name="T39" fmla="*/ 5 h 23"/>
                  <a:gd name="T40" fmla="*/ 6 w 19"/>
                  <a:gd name="T41" fmla="*/ 5 h 23"/>
                  <a:gd name="T42" fmla="*/ 6 w 19"/>
                  <a:gd name="T43" fmla="*/ 10 h 23"/>
                  <a:gd name="T44" fmla="*/ 7 w 19"/>
                  <a:gd name="T45" fmla="*/ 10 h 23"/>
                  <a:gd name="T46" fmla="*/ 10 w 19"/>
                  <a:gd name="T47" fmla="*/ 10 h 23"/>
                  <a:gd name="T48" fmla="*/ 13 w 19"/>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3">
                    <a:moveTo>
                      <a:pt x="13" y="23"/>
                    </a:moveTo>
                    <a:cubicBezTo>
                      <a:pt x="13" y="23"/>
                      <a:pt x="12" y="23"/>
                      <a:pt x="12" y="23"/>
                    </a:cubicBezTo>
                    <a:cubicBezTo>
                      <a:pt x="9" y="15"/>
                      <a:pt x="9" y="15"/>
                      <a:pt x="9" y="15"/>
                    </a:cubicBezTo>
                    <a:cubicBezTo>
                      <a:pt x="7" y="15"/>
                      <a:pt x="7" y="15"/>
                      <a:pt x="7" y="15"/>
                    </a:cubicBezTo>
                    <a:cubicBezTo>
                      <a:pt x="7" y="15"/>
                      <a:pt x="6" y="15"/>
                      <a:pt x="6" y="15"/>
                    </a:cubicBezTo>
                    <a:cubicBezTo>
                      <a:pt x="6" y="23"/>
                      <a:pt x="6" y="23"/>
                      <a:pt x="6" y="23"/>
                    </a:cubicBezTo>
                    <a:cubicBezTo>
                      <a:pt x="6" y="23"/>
                      <a:pt x="6" y="23"/>
                      <a:pt x="6" y="23"/>
                    </a:cubicBezTo>
                    <a:cubicBezTo>
                      <a:pt x="1" y="23"/>
                      <a:pt x="1" y="23"/>
                      <a:pt x="1" y="23"/>
                    </a:cubicBezTo>
                    <a:cubicBezTo>
                      <a:pt x="1" y="23"/>
                      <a:pt x="0" y="23"/>
                      <a:pt x="0" y="23"/>
                    </a:cubicBezTo>
                    <a:cubicBezTo>
                      <a:pt x="0" y="0"/>
                      <a:pt x="0" y="0"/>
                      <a:pt x="0" y="0"/>
                    </a:cubicBezTo>
                    <a:cubicBezTo>
                      <a:pt x="0" y="0"/>
                      <a:pt x="1" y="0"/>
                      <a:pt x="1" y="0"/>
                    </a:cubicBezTo>
                    <a:cubicBezTo>
                      <a:pt x="10" y="0"/>
                      <a:pt x="10" y="0"/>
                      <a:pt x="10" y="0"/>
                    </a:cubicBezTo>
                    <a:cubicBezTo>
                      <a:pt x="16" y="0"/>
                      <a:pt x="19" y="3"/>
                      <a:pt x="19" y="8"/>
                    </a:cubicBezTo>
                    <a:cubicBezTo>
                      <a:pt x="19" y="10"/>
                      <a:pt x="17" y="13"/>
                      <a:pt x="15" y="14"/>
                    </a:cubicBezTo>
                    <a:cubicBezTo>
                      <a:pt x="19" y="23"/>
                      <a:pt x="19" y="23"/>
                      <a:pt x="19" y="23"/>
                    </a:cubicBezTo>
                    <a:cubicBezTo>
                      <a:pt x="19" y="23"/>
                      <a:pt x="19" y="23"/>
                      <a:pt x="19" y="23"/>
                    </a:cubicBezTo>
                    <a:lnTo>
                      <a:pt x="13" y="23"/>
                    </a:lnTo>
                    <a:close/>
                    <a:moveTo>
                      <a:pt x="13" y="8"/>
                    </a:moveTo>
                    <a:cubicBezTo>
                      <a:pt x="13" y="6"/>
                      <a:pt x="12" y="5"/>
                      <a:pt x="10" y="5"/>
                    </a:cubicBezTo>
                    <a:cubicBezTo>
                      <a:pt x="7" y="5"/>
                      <a:pt x="7" y="5"/>
                      <a:pt x="7" y="5"/>
                    </a:cubicBezTo>
                    <a:cubicBezTo>
                      <a:pt x="7" y="5"/>
                      <a:pt x="6" y="5"/>
                      <a:pt x="6" y="5"/>
                    </a:cubicBezTo>
                    <a:cubicBezTo>
                      <a:pt x="6" y="10"/>
                      <a:pt x="6" y="10"/>
                      <a:pt x="6" y="10"/>
                    </a:cubicBezTo>
                    <a:cubicBezTo>
                      <a:pt x="6" y="10"/>
                      <a:pt x="7" y="10"/>
                      <a:pt x="7" y="10"/>
                    </a:cubicBezTo>
                    <a:cubicBezTo>
                      <a:pt x="10" y="10"/>
                      <a:pt x="10" y="10"/>
                      <a:pt x="10" y="10"/>
                    </a:cubicBezTo>
                    <a:cubicBezTo>
                      <a:pt x="12" y="10"/>
                      <a:pt x="13" y="9"/>
                      <a:pt x="13"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35"/>
              <p:cNvSpPr>
                <a:spLocks/>
              </p:cNvSpPr>
              <p:nvPr userDrawn="1"/>
            </p:nvSpPr>
            <p:spPr bwMode="auto">
              <a:xfrm>
                <a:off x="5942013" y="6407150"/>
                <a:ext cx="61913" cy="79375"/>
              </a:xfrm>
              <a:custGeom>
                <a:avLst/>
                <a:gdLst>
                  <a:gd name="T0" fmla="*/ 0 w 19"/>
                  <a:gd name="T1" fmla="*/ 12 h 24"/>
                  <a:gd name="T2" fmla="*/ 1 w 19"/>
                  <a:gd name="T3" fmla="*/ 5 h 24"/>
                  <a:gd name="T4" fmla="*/ 9 w 19"/>
                  <a:gd name="T5" fmla="*/ 0 h 24"/>
                  <a:gd name="T6" fmla="*/ 18 w 19"/>
                  <a:gd name="T7" fmla="*/ 5 h 24"/>
                  <a:gd name="T8" fmla="*/ 18 w 19"/>
                  <a:gd name="T9" fmla="*/ 5 h 24"/>
                  <a:gd name="T10" fmla="*/ 13 w 19"/>
                  <a:gd name="T11" fmla="*/ 7 h 24"/>
                  <a:gd name="T12" fmla="*/ 13 w 19"/>
                  <a:gd name="T13" fmla="*/ 7 h 24"/>
                  <a:gd name="T14" fmla="*/ 9 w 19"/>
                  <a:gd name="T15" fmla="*/ 5 h 24"/>
                  <a:gd name="T16" fmla="*/ 6 w 19"/>
                  <a:gd name="T17" fmla="*/ 7 h 24"/>
                  <a:gd name="T18" fmla="*/ 6 w 19"/>
                  <a:gd name="T19" fmla="*/ 12 h 24"/>
                  <a:gd name="T20" fmla="*/ 6 w 19"/>
                  <a:gd name="T21" fmla="*/ 16 h 24"/>
                  <a:gd name="T22" fmla="*/ 9 w 19"/>
                  <a:gd name="T23" fmla="*/ 18 h 24"/>
                  <a:gd name="T24" fmla="*/ 13 w 19"/>
                  <a:gd name="T25" fmla="*/ 17 h 24"/>
                  <a:gd name="T26" fmla="*/ 13 w 19"/>
                  <a:gd name="T27" fmla="*/ 15 h 24"/>
                  <a:gd name="T28" fmla="*/ 13 w 19"/>
                  <a:gd name="T29" fmla="*/ 15 h 24"/>
                  <a:gd name="T30" fmla="*/ 10 w 19"/>
                  <a:gd name="T31" fmla="*/ 15 h 24"/>
                  <a:gd name="T32" fmla="*/ 10 w 19"/>
                  <a:gd name="T33" fmla="*/ 14 h 24"/>
                  <a:gd name="T34" fmla="*/ 10 w 19"/>
                  <a:gd name="T35" fmla="*/ 11 h 24"/>
                  <a:gd name="T36" fmla="*/ 10 w 19"/>
                  <a:gd name="T37" fmla="*/ 10 h 24"/>
                  <a:gd name="T38" fmla="*/ 18 w 19"/>
                  <a:gd name="T39" fmla="*/ 10 h 24"/>
                  <a:gd name="T40" fmla="*/ 19 w 19"/>
                  <a:gd name="T41" fmla="*/ 11 h 24"/>
                  <a:gd name="T42" fmla="*/ 19 w 19"/>
                  <a:gd name="T43" fmla="*/ 12 h 24"/>
                  <a:gd name="T44" fmla="*/ 18 w 19"/>
                  <a:gd name="T45" fmla="*/ 18 h 24"/>
                  <a:gd name="T46" fmla="*/ 9 w 19"/>
                  <a:gd name="T47" fmla="*/ 24 h 24"/>
                  <a:gd name="T48" fmla="*/ 1 w 19"/>
                  <a:gd name="T49" fmla="*/ 18 h 24"/>
                  <a:gd name="T50" fmla="*/ 0 w 19"/>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4">
                    <a:moveTo>
                      <a:pt x="0" y="12"/>
                    </a:moveTo>
                    <a:cubicBezTo>
                      <a:pt x="0" y="9"/>
                      <a:pt x="0" y="7"/>
                      <a:pt x="1" y="5"/>
                    </a:cubicBezTo>
                    <a:cubicBezTo>
                      <a:pt x="2" y="2"/>
                      <a:pt x="5" y="0"/>
                      <a:pt x="9" y="0"/>
                    </a:cubicBezTo>
                    <a:cubicBezTo>
                      <a:pt x="14" y="0"/>
                      <a:pt x="16" y="2"/>
                      <a:pt x="18" y="5"/>
                    </a:cubicBezTo>
                    <a:cubicBezTo>
                      <a:pt x="18" y="5"/>
                      <a:pt x="18" y="5"/>
                      <a:pt x="18" y="5"/>
                    </a:cubicBezTo>
                    <a:cubicBezTo>
                      <a:pt x="13" y="7"/>
                      <a:pt x="13" y="7"/>
                      <a:pt x="13" y="7"/>
                    </a:cubicBezTo>
                    <a:cubicBezTo>
                      <a:pt x="13" y="7"/>
                      <a:pt x="13" y="7"/>
                      <a:pt x="13"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3" y="17"/>
                    </a:cubicBezTo>
                    <a:cubicBezTo>
                      <a:pt x="13" y="16"/>
                      <a:pt x="13" y="16"/>
                      <a:pt x="13" y="15"/>
                    </a:cubicBezTo>
                    <a:cubicBezTo>
                      <a:pt x="13" y="15"/>
                      <a:pt x="13" y="15"/>
                      <a:pt x="13" y="15"/>
                    </a:cubicBezTo>
                    <a:cubicBezTo>
                      <a:pt x="10" y="15"/>
                      <a:pt x="10" y="15"/>
                      <a:pt x="10" y="15"/>
                    </a:cubicBezTo>
                    <a:cubicBezTo>
                      <a:pt x="10" y="15"/>
                      <a:pt x="10" y="15"/>
                      <a:pt x="10" y="14"/>
                    </a:cubicBezTo>
                    <a:cubicBezTo>
                      <a:pt x="10" y="11"/>
                      <a:pt x="10" y="11"/>
                      <a:pt x="10" y="11"/>
                    </a:cubicBezTo>
                    <a:cubicBezTo>
                      <a:pt x="10" y="10"/>
                      <a:pt x="10" y="10"/>
                      <a:pt x="10" y="10"/>
                    </a:cubicBezTo>
                    <a:cubicBezTo>
                      <a:pt x="18" y="10"/>
                      <a:pt x="18" y="10"/>
                      <a:pt x="18" y="10"/>
                    </a:cubicBezTo>
                    <a:cubicBezTo>
                      <a:pt x="18" y="10"/>
                      <a:pt x="19" y="10"/>
                      <a:pt x="19" y="11"/>
                    </a:cubicBezTo>
                    <a:cubicBezTo>
                      <a:pt x="19" y="12"/>
                      <a:pt x="19" y="12"/>
                      <a:pt x="19" y="12"/>
                    </a:cubicBezTo>
                    <a:cubicBezTo>
                      <a:pt x="19" y="15"/>
                      <a:pt x="18" y="16"/>
                      <a:pt x="18" y="18"/>
                    </a:cubicBezTo>
                    <a:cubicBezTo>
                      <a:pt x="17" y="22"/>
                      <a:pt x="14" y="24"/>
                      <a:pt x="9" y="24"/>
                    </a:cubicBezTo>
                    <a:cubicBezTo>
                      <a:pt x="5" y="24"/>
                      <a:pt x="2" y="22"/>
                      <a:pt x="1" y="18"/>
                    </a:cubicBezTo>
                    <a:cubicBezTo>
                      <a:pt x="0" y="16"/>
                      <a:pt x="0" y="15"/>
                      <a:pt x="0" y="12"/>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36"/>
              <p:cNvSpPr>
                <a:spLocks/>
              </p:cNvSpPr>
              <p:nvPr userDrawn="1"/>
            </p:nvSpPr>
            <p:spPr bwMode="auto">
              <a:xfrm>
                <a:off x="6081713" y="6407150"/>
                <a:ext cx="61913" cy="79375"/>
              </a:xfrm>
              <a:custGeom>
                <a:avLst/>
                <a:gdLst>
                  <a:gd name="T0" fmla="*/ 0 w 19"/>
                  <a:gd name="T1" fmla="*/ 14 h 24"/>
                  <a:gd name="T2" fmla="*/ 0 w 19"/>
                  <a:gd name="T3" fmla="*/ 0 h 24"/>
                  <a:gd name="T4" fmla="*/ 1 w 19"/>
                  <a:gd name="T5" fmla="*/ 0 h 24"/>
                  <a:gd name="T6" fmla="*/ 6 w 19"/>
                  <a:gd name="T7" fmla="*/ 0 h 24"/>
                  <a:gd name="T8" fmla="*/ 6 w 19"/>
                  <a:gd name="T9" fmla="*/ 0 h 24"/>
                  <a:gd name="T10" fmla="*/ 6 w 19"/>
                  <a:gd name="T11" fmla="*/ 15 h 24"/>
                  <a:gd name="T12" fmla="*/ 10 w 19"/>
                  <a:gd name="T13" fmla="*/ 18 h 24"/>
                  <a:gd name="T14" fmla="*/ 13 w 19"/>
                  <a:gd name="T15" fmla="*/ 15 h 24"/>
                  <a:gd name="T16" fmla="*/ 13 w 19"/>
                  <a:gd name="T17" fmla="*/ 0 h 24"/>
                  <a:gd name="T18" fmla="*/ 13 w 19"/>
                  <a:gd name="T19" fmla="*/ 0 h 24"/>
                  <a:gd name="T20" fmla="*/ 19 w 19"/>
                  <a:gd name="T21" fmla="*/ 0 h 24"/>
                  <a:gd name="T22" fmla="*/ 19 w 19"/>
                  <a:gd name="T23" fmla="*/ 0 h 24"/>
                  <a:gd name="T24" fmla="*/ 19 w 19"/>
                  <a:gd name="T25" fmla="*/ 14 h 24"/>
                  <a:gd name="T26" fmla="*/ 10 w 19"/>
                  <a:gd name="T27" fmla="*/ 24 h 24"/>
                  <a:gd name="T28" fmla="*/ 0 w 19"/>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4">
                    <a:moveTo>
                      <a:pt x="0" y="14"/>
                    </a:moveTo>
                    <a:cubicBezTo>
                      <a:pt x="0" y="0"/>
                      <a:pt x="0" y="0"/>
                      <a:pt x="0" y="0"/>
                    </a:cubicBezTo>
                    <a:cubicBezTo>
                      <a:pt x="0" y="0"/>
                      <a:pt x="1" y="0"/>
                      <a:pt x="1" y="0"/>
                    </a:cubicBezTo>
                    <a:cubicBezTo>
                      <a:pt x="6" y="0"/>
                      <a:pt x="6" y="0"/>
                      <a:pt x="6" y="0"/>
                    </a:cubicBezTo>
                    <a:cubicBezTo>
                      <a:pt x="6" y="0"/>
                      <a:pt x="6" y="0"/>
                      <a:pt x="6" y="0"/>
                    </a:cubicBezTo>
                    <a:cubicBezTo>
                      <a:pt x="6" y="15"/>
                      <a:pt x="6" y="15"/>
                      <a:pt x="6" y="15"/>
                    </a:cubicBezTo>
                    <a:cubicBezTo>
                      <a:pt x="6" y="17"/>
                      <a:pt x="8" y="18"/>
                      <a:pt x="10" y="18"/>
                    </a:cubicBezTo>
                    <a:cubicBezTo>
                      <a:pt x="12" y="18"/>
                      <a:pt x="13" y="17"/>
                      <a:pt x="13" y="15"/>
                    </a:cubicBezTo>
                    <a:cubicBezTo>
                      <a:pt x="13" y="0"/>
                      <a:pt x="13" y="0"/>
                      <a:pt x="13" y="0"/>
                    </a:cubicBezTo>
                    <a:cubicBezTo>
                      <a:pt x="13" y="0"/>
                      <a:pt x="13" y="0"/>
                      <a:pt x="13" y="0"/>
                    </a:cubicBezTo>
                    <a:cubicBezTo>
                      <a:pt x="19" y="0"/>
                      <a:pt x="19" y="0"/>
                      <a:pt x="19" y="0"/>
                    </a:cubicBezTo>
                    <a:cubicBezTo>
                      <a:pt x="19" y="0"/>
                      <a:pt x="19" y="0"/>
                      <a:pt x="19" y="0"/>
                    </a:cubicBezTo>
                    <a:cubicBezTo>
                      <a:pt x="19" y="14"/>
                      <a:pt x="19" y="14"/>
                      <a:pt x="19" y="14"/>
                    </a:cubicBezTo>
                    <a:cubicBezTo>
                      <a:pt x="19" y="20"/>
                      <a:pt x="15" y="24"/>
                      <a:pt x="10" y="24"/>
                    </a:cubicBezTo>
                    <a:cubicBezTo>
                      <a:pt x="4" y="24"/>
                      <a:pt x="0" y="20"/>
                      <a:pt x="0" y="14"/>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37"/>
              <p:cNvSpPr>
                <a:spLocks/>
              </p:cNvSpPr>
              <p:nvPr userDrawn="1"/>
            </p:nvSpPr>
            <p:spPr bwMode="auto">
              <a:xfrm>
                <a:off x="6175375" y="6407150"/>
                <a:ext cx="61913" cy="76200"/>
              </a:xfrm>
              <a:custGeom>
                <a:avLst/>
                <a:gdLst>
                  <a:gd name="T0" fmla="*/ 0 w 19"/>
                  <a:gd name="T1" fmla="*/ 0 h 23"/>
                  <a:gd name="T2" fmla="*/ 1 w 19"/>
                  <a:gd name="T3" fmla="*/ 0 h 23"/>
                  <a:gd name="T4" fmla="*/ 6 w 19"/>
                  <a:gd name="T5" fmla="*/ 0 h 23"/>
                  <a:gd name="T6" fmla="*/ 6 w 19"/>
                  <a:gd name="T7" fmla="*/ 0 h 23"/>
                  <a:gd name="T8" fmla="*/ 13 w 19"/>
                  <a:gd name="T9" fmla="*/ 14 h 23"/>
                  <a:gd name="T10" fmla="*/ 13 w 19"/>
                  <a:gd name="T11" fmla="*/ 14 h 23"/>
                  <a:gd name="T12" fmla="*/ 13 w 19"/>
                  <a:gd name="T13" fmla="*/ 0 h 23"/>
                  <a:gd name="T14" fmla="*/ 14 w 19"/>
                  <a:gd name="T15" fmla="*/ 0 h 23"/>
                  <a:gd name="T16" fmla="*/ 18 w 19"/>
                  <a:gd name="T17" fmla="*/ 0 h 23"/>
                  <a:gd name="T18" fmla="*/ 19 w 19"/>
                  <a:gd name="T19" fmla="*/ 0 h 23"/>
                  <a:gd name="T20" fmla="*/ 19 w 19"/>
                  <a:gd name="T21" fmla="*/ 23 h 23"/>
                  <a:gd name="T22" fmla="*/ 18 w 19"/>
                  <a:gd name="T23" fmla="*/ 23 h 23"/>
                  <a:gd name="T24" fmla="*/ 13 w 19"/>
                  <a:gd name="T25" fmla="*/ 23 h 23"/>
                  <a:gd name="T26" fmla="*/ 13 w 19"/>
                  <a:gd name="T27" fmla="*/ 23 h 23"/>
                  <a:gd name="T28" fmla="*/ 6 w 19"/>
                  <a:gd name="T29" fmla="*/ 10 h 23"/>
                  <a:gd name="T30" fmla="*/ 6 w 19"/>
                  <a:gd name="T31" fmla="*/ 10 h 23"/>
                  <a:gd name="T32" fmla="*/ 6 w 19"/>
                  <a:gd name="T33" fmla="*/ 23 h 23"/>
                  <a:gd name="T34" fmla="*/ 5 w 19"/>
                  <a:gd name="T35" fmla="*/ 23 h 23"/>
                  <a:gd name="T36" fmla="*/ 1 w 19"/>
                  <a:gd name="T37" fmla="*/ 23 h 23"/>
                  <a:gd name="T38" fmla="*/ 0 w 19"/>
                  <a:gd name="T39" fmla="*/ 23 h 23"/>
                  <a:gd name="T40" fmla="*/ 0 w 19"/>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3">
                    <a:moveTo>
                      <a:pt x="0" y="0"/>
                    </a:moveTo>
                    <a:cubicBezTo>
                      <a:pt x="0" y="0"/>
                      <a:pt x="0" y="0"/>
                      <a:pt x="1" y="0"/>
                    </a:cubicBezTo>
                    <a:cubicBezTo>
                      <a:pt x="6" y="0"/>
                      <a:pt x="6" y="0"/>
                      <a:pt x="6" y="0"/>
                    </a:cubicBezTo>
                    <a:cubicBezTo>
                      <a:pt x="6" y="0"/>
                      <a:pt x="6" y="0"/>
                      <a:pt x="6" y="0"/>
                    </a:cubicBezTo>
                    <a:cubicBezTo>
                      <a:pt x="13" y="14"/>
                      <a:pt x="13" y="14"/>
                      <a:pt x="13" y="14"/>
                    </a:cubicBezTo>
                    <a:cubicBezTo>
                      <a:pt x="13" y="14"/>
                      <a:pt x="13" y="14"/>
                      <a:pt x="13" y="14"/>
                    </a:cubicBezTo>
                    <a:cubicBezTo>
                      <a:pt x="13" y="0"/>
                      <a:pt x="13" y="0"/>
                      <a:pt x="13" y="0"/>
                    </a:cubicBezTo>
                    <a:cubicBezTo>
                      <a:pt x="13" y="0"/>
                      <a:pt x="13" y="0"/>
                      <a:pt x="14" y="0"/>
                    </a:cubicBezTo>
                    <a:cubicBezTo>
                      <a:pt x="18" y="0"/>
                      <a:pt x="18" y="0"/>
                      <a:pt x="18" y="0"/>
                    </a:cubicBezTo>
                    <a:cubicBezTo>
                      <a:pt x="19" y="0"/>
                      <a:pt x="19" y="0"/>
                      <a:pt x="19" y="0"/>
                    </a:cubicBezTo>
                    <a:cubicBezTo>
                      <a:pt x="19" y="23"/>
                      <a:pt x="19" y="23"/>
                      <a:pt x="19" y="23"/>
                    </a:cubicBezTo>
                    <a:cubicBezTo>
                      <a:pt x="19" y="23"/>
                      <a:pt x="19" y="23"/>
                      <a:pt x="18" y="23"/>
                    </a:cubicBezTo>
                    <a:cubicBezTo>
                      <a:pt x="13" y="23"/>
                      <a:pt x="13" y="23"/>
                      <a:pt x="13" y="23"/>
                    </a:cubicBezTo>
                    <a:cubicBezTo>
                      <a:pt x="13" y="23"/>
                      <a:pt x="13" y="23"/>
                      <a:pt x="13" y="23"/>
                    </a:cubicBezTo>
                    <a:cubicBezTo>
                      <a:pt x="6" y="10"/>
                      <a:pt x="6" y="10"/>
                      <a:pt x="6" y="10"/>
                    </a:cubicBezTo>
                    <a:cubicBezTo>
                      <a:pt x="6" y="10"/>
                      <a:pt x="6" y="10"/>
                      <a:pt x="6" y="10"/>
                    </a:cubicBezTo>
                    <a:cubicBezTo>
                      <a:pt x="6" y="23"/>
                      <a:pt x="6" y="23"/>
                      <a:pt x="6" y="23"/>
                    </a:cubicBezTo>
                    <a:cubicBezTo>
                      <a:pt x="6" y="23"/>
                      <a:pt x="6" y="23"/>
                      <a:pt x="5"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38"/>
              <p:cNvSpPr>
                <a:spLocks/>
              </p:cNvSpPr>
              <p:nvPr userDrawn="1"/>
            </p:nvSpPr>
            <p:spPr bwMode="auto">
              <a:xfrm>
                <a:off x="6270625"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39"/>
              <p:cNvSpPr>
                <a:spLocks/>
              </p:cNvSpPr>
              <p:nvPr userDrawn="1"/>
            </p:nvSpPr>
            <p:spPr bwMode="auto">
              <a:xfrm>
                <a:off x="6319838" y="6407150"/>
                <a:ext cx="68263" cy="76200"/>
              </a:xfrm>
              <a:custGeom>
                <a:avLst/>
                <a:gdLst>
                  <a:gd name="T0" fmla="*/ 8 w 21"/>
                  <a:gd name="T1" fmla="*/ 23 h 23"/>
                  <a:gd name="T2" fmla="*/ 8 w 21"/>
                  <a:gd name="T3" fmla="*/ 23 h 23"/>
                  <a:gd name="T4" fmla="*/ 0 w 21"/>
                  <a:gd name="T5" fmla="*/ 1 h 23"/>
                  <a:gd name="T6" fmla="*/ 1 w 21"/>
                  <a:gd name="T7" fmla="*/ 0 h 23"/>
                  <a:gd name="T8" fmla="*/ 6 w 21"/>
                  <a:gd name="T9" fmla="*/ 0 h 23"/>
                  <a:gd name="T10" fmla="*/ 7 w 21"/>
                  <a:gd name="T11" fmla="*/ 0 h 23"/>
                  <a:gd name="T12" fmla="*/ 11 w 21"/>
                  <a:gd name="T13" fmla="*/ 14 h 23"/>
                  <a:gd name="T14" fmla="*/ 11 w 21"/>
                  <a:gd name="T15" fmla="*/ 14 h 23"/>
                  <a:gd name="T16" fmla="*/ 15 w 21"/>
                  <a:gd name="T17" fmla="*/ 0 h 23"/>
                  <a:gd name="T18" fmla="*/ 15 w 21"/>
                  <a:gd name="T19" fmla="*/ 0 h 23"/>
                  <a:gd name="T20" fmla="*/ 21 w 21"/>
                  <a:gd name="T21" fmla="*/ 0 h 23"/>
                  <a:gd name="T22" fmla="*/ 21 w 21"/>
                  <a:gd name="T23" fmla="*/ 1 h 23"/>
                  <a:gd name="T24" fmla="*/ 14 w 21"/>
                  <a:gd name="T25" fmla="*/ 23 h 23"/>
                  <a:gd name="T26" fmla="*/ 13 w 21"/>
                  <a:gd name="T27" fmla="*/ 23 h 23"/>
                  <a:gd name="T28" fmla="*/ 8 w 21"/>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3">
                    <a:moveTo>
                      <a:pt x="8" y="23"/>
                    </a:moveTo>
                    <a:cubicBezTo>
                      <a:pt x="8" y="23"/>
                      <a:pt x="8" y="23"/>
                      <a:pt x="8" y="23"/>
                    </a:cubicBezTo>
                    <a:cubicBezTo>
                      <a:pt x="0" y="1"/>
                      <a:pt x="0" y="1"/>
                      <a:pt x="0" y="1"/>
                    </a:cubicBezTo>
                    <a:cubicBezTo>
                      <a:pt x="0" y="0"/>
                      <a:pt x="0" y="0"/>
                      <a:pt x="1" y="0"/>
                    </a:cubicBezTo>
                    <a:cubicBezTo>
                      <a:pt x="6" y="0"/>
                      <a:pt x="6" y="0"/>
                      <a:pt x="6" y="0"/>
                    </a:cubicBezTo>
                    <a:cubicBezTo>
                      <a:pt x="6" y="0"/>
                      <a:pt x="7" y="0"/>
                      <a:pt x="7" y="0"/>
                    </a:cubicBezTo>
                    <a:cubicBezTo>
                      <a:pt x="11" y="14"/>
                      <a:pt x="11" y="14"/>
                      <a:pt x="11" y="14"/>
                    </a:cubicBezTo>
                    <a:cubicBezTo>
                      <a:pt x="11" y="14"/>
                      <a:pt x="11" y="14"/>
                      <a:pt x="11" y="14"/>
                    </a:cubicBezTo>
                    <a:cubicBezTo>
                      <a:pt x="15" y="0"/>
                      <a:pt x="15" y="0"/>
                      <a:pt x="15" y="0"/>
                    </a:cubicBezTo>
                    <a:cubicBezTo>
                      <a:pt x="15" y="0"/>
                      <a:pt x="15" y="0"/>
                      <a:pt x="15" y="0"/>
                    </a:cubicBezTo>
                    <a:cubicBezTo>
                      <a:pt x="21" y="0"/>
                      <a:pt x="21" y="0"/>
                      <a:pt x="21" y="0"/>
                    </a:cubicBezTo>
                    <a:cubicBezTo>
                      <a:pt x="21" y="0"/>
                      <a:pt x="21" y="0"/>
                      <a:pt x="21" y="1"/>
                    </a:cubicBezTo>
                    <a:cubicBezTo>
                      <a:pt x="14" y="23"/>
                      <a:pt x="14" y="23"/>
                      <a:pt x="14" y="23"/>
                    </a:cubicBezTo>
                    <a:cubicBezTo>
                      <a:pt x="14" y="23"/>
                      <a:pt x="13" y="23"/>
                      <a:pt x="13" y="23"/>
                    </a:cubicBezTo>
                    <a:lnTo>
                      <a:pt x="8"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40"/>
              <p:cNvSpPr>
                <a:spLocks/>
              </p:cNvSpPr>
              <p:nvPr userDrawn="1"/>
            </p:nvSpPr>
            <p:spPr bwMode="auto">
              <a:xfrm>
                <a:off x="6416675" y="6407150"/>
                <a:ext cx="52388" cy="76200"/>
              </a:xfrm>
              <a:custGeom>
                <a:avLst/>
                <a:gdLst>
                  <a:gd name="T0" fmla="*/ 0 w 16"/>
                  <a:gd name="T1" fmla="*/ 0 h 23"/>
                  <a:gd name="T2" fmla="*/ 0 w 16"/>
                  <a:gd name="T3" fmla="*/ 0 h 23"/>
                  <a:gd name="T4" fmla="*/ 16 w 16"/>
                  <a:gd name="T5" fmla="*/ 0 h 23"/>
                  <a:gd name="T6" fmla="*/ 16 w 16"/>
                  <a:gd name="T7" fmla="*/ 0 h 23"/>
                  <a:gd name="T8" fmla="*/ 16 w 16"/>
                  <a:gd name="T9" fmla="*/ 5 h 23"/>
                  <a:gd name="T10" fmla="*/ 16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6 w 16"/>
                  <a:gd name="T37" fmla="*/ 18 h 23"/>
                  <a:gd name="T38" fmla="*/ 16 w 16"/>
                  <a:gd name="T39" fmla="*/ 19 h 23"/>
                  <a:gd name="T40" fmla="*/ 16 w 16"/>
                  <a:gd name="T41" fmla="*/ 23 h 23"/>
                  <a:gd name="T42" fmla="*/ 16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6" y="0"/>
                      <a:pt x="16" y="0"/>
                      <a:pt x="16" y="0"/>
                    </a:cubicBezTo>
                    <a:cubicBezTo>
                      <a:pt x="16" y="0"/>
                      <a:pt x="16" y="0"/>
                      <a:pt x="16" y="0"/>
                    </a:cubicBezTo>
                    <a:cubicBezTo>
                      <a:pt x="16" y="5"/>
                      <a:pt x="16" y="5"/>
                      <a:pt x="16" y="5"/>
                    </a:cubicBezTo>
                    <a:cubicBezTo>
                      <a:pt x="16" y="5"/>
                      <a:pt x="16" y="5"/>
                      <a:pt x="16"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6" y="18"/>
                      <a:pt x="16" y="18"/>
                      <a:pt x="16" y="18"/>
                    </a:cubicBezTo>
                    <a:cubicBezTo>
                      <a:pt x="16" y="18"/>
                      <a:pt x="16" y="18"/>
                      <a:pt x="16" y="19"/>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41"/>
              <p:cNvSpPr>
                <a:spLocks noEditPoints="1"/>
              </p:cNvSpPr>
              <p:nvPr userDrawn="1"/>
            </p:nvSpPr>
            <p:spPr bwMode="auto">
              <a:xfrm>
                <a:off x="6502400" y="6407150"/>
                <a:ext cx="58738" cy="76200"/>
              </a:xfrm>
              <a:custGeom>
                <a:avLst/>
                <a:gdLst>
                  <a:gd name="T0" fmla="*/ 12 w 18"/>
                  <a:gd name="T1" fmla="*/ 23 h 23"/>
                  <a:gd name="T2" fmla="*/ 12 w 18"/>
                  <a:gd name="T3" fmla="*/ 23 h 23"/>
                  <a:gd name="T4" fmla="*/ 8 w 18"/>
                  <a:gd name="T5" fmla="*/ 15 h 23"/>
                  <a:gd name="T6" fmla="*/ 6 w 18"/>
                  <a:gd name="T7" fmla="*/ 15 h 23"/>
                  <a:gd name="T8" fmla="*/ 6 w 18"/>
                  <a:gd name="T9" fmla="*/ 15 h 23"/>
                  <a:gd name="T10" fmla="*/ 6 w 18"/>
                  <a:gd name="T11" fmla="*/ 23 h 23"/>
                  <a:gd name="T12" fmla="*/ 5 w 18"/>
                  <a:gd name="T13" fmla="*/ 23 h 23"/>
                  <a:gd name="T14" fmla="*/ 0 w 18"/>
                  <a:gd name="T15" fmla="*/ 23 h 23"/>
                  <a:gd name="T16" fmla="*/ 0 w 18"/>
                  <a:gd name="T17" fmla="*/ 23 h 23"/>
                  <a:gd name="T18" fmla="*/ 0 w 18"/>
                  <a:gd name="T19" fmla="*/ 0 h 23"/>
                  <a:gd name="T20" fmla="*/ 0 w 18"/>
                  <a:gd name="T21" fmla="*/ 0 h 23"/>
                  <a:gd name="T22" fmla="*/ 10 w 18"/>
                  <a:gd name="T23" fmla="*/ 0 h 23"/>
                  <a:gd name="T24" fmla="*/ 18 w 18"/>
                  <a:gd name="T25" fmla="*/ 8 h 23"/>
                  <a:gd name="T26" fmla="*/ 14 w 18"/>
                  <a:gd name="T27" fmla="*/ 14 h 23"/>
                  <a:gd name="T28" fmla="*/ 18 w 18"/>
                  <a:gd name="T29" fmla="*/ 23 h 23"/>
                  <a:gd name="T30" fmla="*/ 18 w 18"/>
                  <a:gd name="T31" fmla="*/ 23 h 23"/>
                  <a:gd name="T32" fmla="*/ 12 w 18"/>
                  <a:gd name="T33" fmla="*/ 23 h 23"/>
                  <a:gd name="T34" fmla="*/ 12 w 18"/>
                  <a:gd name="T35" fmla="*/ 8 h 23"/>
                  <a:gd name="T36" fmla="*/ 9 w 18"/>
                  <a:gd name="T37" fmla="*/ 5 h 23"/>
                  <a:gd name="T38" fmla="*/ 6 w 18"/>
                  <a:gd name="T39" fmla="*/ 5 h 23"/>
                  <a:gd name="T40" fmla="*/ 6 w 18"/>
                  <a:gd name="T41" fmla="*/ 5 h 23"/>
                  <a:gd name="T42" fmla="*/ 6 w 18"/>
                  <a:gd name="T43" fmla="*/ 10 h 23"/>
                  <a:gd name="T44" fmla="*/ 6 w 18"/>
                  <a:gd name="T45" fmla="*/ 10 h 23"/>
                  <a:gd name="T46" fmla="*/ 9 w 18"/>
                  <a:gd name="T47" fmla="*/ 10 h 23"/>
                  <a:gd name="T48" fmla="*/ 12 w 18"/>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3">
                    <a:moveTo>
                      <a:pt x="12" y="23"/>
                    </a:moveTo>
                    <a:cubicBezTo>
                      <a:pt x="12" y="23"/>
                      <a:pt x="12" y="23"/>
                      <a:pt x="12" y="23"/>
                    </a:cubicBezTo>
                    <a:cubicBezTo>
                      <a:pt x="8" y="15"/>
                      <a:pt x="8" y="15"/>
                      <a:pt x="8" y="15"/>
                    </a:cubicBezTo>
                    <a:cubicBezTo>
                      <a:pt x="6" y="15"/>
                      <a:pt x="6" y="15"/>
                      <a:pt x="6" y="15"/>
                    </a:cubicBezTo>
                    <a:cubicBezTo>
                      <a:pt x="6" y="15"/>
                      <a:pt x="6" y="15"/>
                      <a:pt x="6" y="15"/>
                    </a:cubicBezTo>
                    <a:cubicBezTo>
                      <a:pt x="6" y="23"/>
                      <a:pt x="6" y="23"/>
                      <a:pt x="6" y="23"/>
                    </a:cubicBezTo>
                    <a:cubicBezTo>
                      <a:pt x="6" y="23"/>
                      <a:pt x="6" y="23"/>
                      <a:pt x="5" y="23"/>
                    </a:cubicBezTo>
                    <a:cubicBezTo>
                      <a:pt x="0" y="23"/>
                      <a:pt x="0" y="23"/>
                      <a:pt x="0" y="23"/>
                    </a:cubicBezTo>
                    <a:cubicBezTo>
                      <a:pt x="0" y="23"/>
                      <a:pt x="0" y="23"/>
                      <a:pt x="0" y="23"/>
                    </a:cubicBezTo>
                    <a:cubicBezTo>
                      <a:pt x="0" y="0"/>
                      <a:pt x="0" y="0"/>
                      <a:pt x="0" y="0"/>
                    </a:cubicBezTo>
                    <a:cubicBezTo>
                      <a:pt x="0" y="0"/>
                      <a:pt x="0" y="0"/>
                      <a:pt x="0" y="0"/>
                    </a:cubicBezTo>
                    <a:cubicBezTo>
                      <a:pt x="10" y="0"/>
                      <a:pt x="10" y="0"/>
                      <a:pt x="10" y="0"/>
                    </a:cubicBezTo>
                    <a:cubicBezTo>
                      <a:pt x="15" y="0"/>
                      <a:pt x="18" y="3"/>
                      <a:pt x="18" y="8"/>
                    </a:cubicBezTo>
                    <a:cubicBezTo>
                      <a:pt x="18" y="10"/>
                      <a:pt x="16" y="13"/>
                      <a:pt x="14" y="14"/>
                    </a:cubicBezTo>
                    <a:cubicBezTo>
                      <a:pt x="18" y="23"/>
                      <a:pt x="18" y="23"/>
                      <a:pt x="18" y="23"/>
                    </a:cubicBezTo>
                    <a:cubicBezTo>
                      <a:pt x="18" y="23"/>
                      <a:pt x="18" y="23"/>
                      <a:pt x="18" y="23"/>
                    </a:cubicBezTo>
                    <a:lnTo>
                      <a:pt x="12" y="23"/>
                    </a:lnTo>
                    <a:close/>
                    <a:moveTo>
                      <a:pt x="12" y="8"/>
                    </a:moveTo>
                    <a:cubicBezTo>
                      <a:pt x="12" y="6"/>
                      <a:pt x="11" y="5"/>
                      <a:pt x="9" y="5"/>
                    </a:cubicBezTo>
                    <a:cubicBezTo>
                      <a:pt x="6" y="5"/>
                      <a:pt x="6" y="5"/>
                      <a:pt x="6" y="5"/>
                    </a:cubicBezTo>
                    <a:cubicBezTo>
                      <a:pt x="6" y="5"/>
                      <a:pt x="6" y="5"/>
                      <a:pt x="6" y="5"/>
                    </a:cubicBezTo>
                    <a:cubicBezTo>
                      <a:pt x="6" y="10"/>
                      <a:pt x="6" y="10"/>
                      <a:pt x="6" y="10"/>
                    </a:cubicBezTo>
                    <a:cubicBezTo>
                      <a:pt x="6" y="10"/>
                      <a:pt x="6" y="10"/>
                      <a:pt x="6" y="10"/>
                    </a:cubicBezTo>
                    <a:cubicBezTo>
                      <a:pt x="9" y="10"/>
                      <a:pt x="9" y="10"/>
                      <a:pt x="9" y="10"/>
                    </a:cubicBezTo>
                    <a:cubicBezTo>
                      <a:pt x="11" y="10"/>
                      <a:pt x="12" y="9"/>
                      <a:pt x="12"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42"/>
              <p:cNvSpPr>
                <a:spLocks/>
              </p:cNvSpPr>
              <p:nvPr userDrawn="1"/>
            </p:nvSpPr>
            <p:spPr bwMode="auto">
              <a:xfrm>
                <a:off x="6589713" y="6407150"/>
                <a:ext cx="61913" cy="79375"/>
              </a:xfrm>
              <a:custGeom>
                <a:avLst/>
                <a:gdLst>
                  <a:gd name="T0" fmla="*/ 0 w 19"/>
                  <a:gd name="T1" fmla="*/ 20 h 24"/>
                  <a:gd name="T2" fmla="*/ 0 w 19"/>
                  <a:gd name="T3" fmla="*/ 20 h 24"/>
                  <a:gd name="T4" fmla="*/ 3 w 19"/>
                  <a:gd name="T5" fmla="*/ 16 h 24"/>
                  <a:gd name="T6" fmla="*/ 3 w 19"/>
                  <a:gd name="T7" fmla="*/ 16 h 24"/>
                  <a:gd name="T8" fmla="*/ 9 w 19"/>
                  <a:gd name="T9" fmla="*/ 19 h 24"/>
                  <a:gd name="T10" fmla="*/ 13 w 19"/>
                  <a:gd name="T11" fmla="*/ 16 h 24"/>
                  <a:gd name="T12" fmla="*/ 10 w 19"/>
                  <a:gd name="T13" fmla="*/ 14 h 24"/>
                  <a:gd name="T14" fmla="*/ 8 w 19"/>
                  <a:gd name="T15" fmla="*/ 14 h 24"/>
                  <a:gd name="T16" fmla="*/ 1 w 19"/>
                  <a:gd name="T17" fmla="*/ 7 h 24"/>
                  <a:gd name="T18" fmla="*/ 9 w 19"/>
                  <a:gd name="T19" fmla="*/ 0 h 24"/>
                  <a:gd name="T20" fmla="*/ 18 w 19"/>
                  <a:gd name="T21" fmla="*/ 2 h 24"/>
                  <a:gd name="T22" fmla="*/ 18 w 19"/>
                  <a:gd name="T23" fmla="*/ 3 h 24"/>
                  <a:gd name="T24" fmla="*/ 15 w 19"/>
                  <a:gd name="T25" fmla="*/ 7 h 24"/>
                  <a:gd name="T26" fmla="*/ 15 w 19"/>
                  <a:gd name="T27" fmla="*/ 7 h 24"/>
                  <a:gd name="T28" fmla="*/ 9 w 19"/>
                  <a:gd name="T29" fmla="*/ 5 h 24"/>
                  <a:gd name="T30" fmla="*/ 7 w 19"/>
                  <a:gd name="T31" fmla="*/ 7 h 24"/>
                  <a:gd name="T32" fmla="*/ 10 w 19"/>
                  <a:gd name="T33" fmla="*/ 9 h 24"/>
                  <a:gd name="T34" fmla="*/ 11 w 19"/>
                  <a:gd name="T35" fmla="*/ 9 h 24"/>
                  <a:gd name="T36" fmla="*/ 19 w 19"/>
                  <a:gd name="T37" fmla="*/ 16 h 24"/>
                  <a:gd name="T38" fmla="*/ 9 w 19"/>
                  <a:gd name="T39" fmla="*/ 24 h 24"/>
                  <a:gd name="T40" fmla="*/ 0 w 19"/>
                  <a:gd name="T4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4">
                    <a:moveTo>
                      <a:pt x="0" y="20"/>
                    </a:moveTo>
                    <a:cubicBezTo>
                      <a:pt x="0" y="20"/>
                      <a:pt x="0" y="20"/>
                      <a:pt x="0" y="20"/>
                    </a:cubicBezTo>
                    <a:cubicBezTo>
                      <a:pt x="3" y="16"/>
                      <a:pt x="3" y="16"/>
                      <a:pt x="3" y="16"/>
                    </a:cubicBezTo>
                    <a:cubicBezTo>
                      <a:pt x="3" y="16"/>
                      <a:pt x="3" y="16"/>
                      <a:pt x="3" y="16"/>
                    </a:cubicBezTo>
                    <a:cubicBezTo>
                      <a:pt x="5" y="17"/>
                      <a:pt x="7" y="19"/>
                      <a:pt x="9" y="19"/>
                    </a:cubicBezTo>
                    <a:cubicBezTo>
                      <a:pt x="11" y="19"/>
                      <a:pt x="13" y="18"/>
                      <a:pt x="13" y="16"/>
                    </a:cubicBezTo>
                    <a:cubicBezTo>
                      <a:pt x="13" y="15"/>
                      <a:pt x="12" y="15"/>
                      <a:pt x="10" y="14"/>
                    </a:cubicBezTo>
                    <a:cubicBezTo>
                      <a:pt x="8" y="14"/>
                      <a:pt x="8" y="14"/>
                      <a:pt x="8" y="14"/>
                    </a:cubicBezTo>
                    <a:cubicBezTo>
                      <a:pt x="3" y="14"/>
                      <a:pt x="1" y="11"/>
                      <a:pt x="1" y="7"/>
                    </a:cubicBezTo>
                    <a:cubicBezTo>
                      <a:pt x="1" y="3"/>
                      <a:pt x="4" y="0"/>
                      <a:pt x="9" y="0"/>
                    </a:cubicBezTo>
                    <a:cubicBezTo>
                      <a:pt x="13" y="0"/>
                      <a:pt x="16" y="1"/>
                      <a:pt x="18" y="2"/>
                    </a:cubicBezTo>
                    <a:cubicBezTo>
                      <a:pt x="18" y="2"/>
                      <a:pt x="18" y="3"/>
                      <a:pt x="18" y="3"/>
                    </a:cubicBezTo>
                    <a:cubicBezTo>
                      <a:pt x="15" y="7"/>
                      <a:pt x="15" y="7"/>
                      <a:pt x="15" y="7"/>
                    </a:cubicBezTo>
                    <a:cubicBezTo>
                      <a:pt x="15" y="7"/>
                      <a:pt x="15" y="7"/>
                      <a:pt x="15" y="7"/>
                    </a:cubicBezTo>
                    <a:cubicBezTo>
                      <a:pt x="13" y="6"/>
                      <a:pt x="11" y="5"/>
                      <a:pt x="9" y="5"/>
                    </a:cubicBezTo>
                    <a:cubicBezTo>
                      <a:pt x="8" y="5"/>
                      <a:pt x="7" y="6"/>
                      <a:pt x="7" y="7"/>
                    </a:cubicBezTo>
                    <a:cubicBezTo>
                      <a:pt x="7" y="8"/>
                      <a:pt x="8" y="8"/>
                      <a:pt x="10" y="9"/>
                    </a:cubicBezTo>
                    <a:cubicBezTo>
                      <a:pt x="11" y="9"/>
                      <a:pt x="11" y="9"/>
                      <a:pt x="11" y="9"/>
                    </a:cubicBezTo>
                    <a:cubicBezTo>
                      <a:pt x="16" y="10"/>
                      <a:pt x="19" y="12"/>
                      <a:pt x="19" y="16"/>
                    </a:cubicBezTo>
                    <a:cubicBezTo>
                      <a:pt x="19" y="21"/>
                      <a:pt x="15" y="24"/>
                      <a:pt x="9" y="24"/>
                    </a:cubicBezTo>
                    <a:cubicBezTo>
                      <a:pt x="6" y="24"/>
                      <a:pt x="2" y="22"/>
                      <a:pt x="0" y="20"/>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43"/>
              <p:cNvSpPr>
                <a:spLocks/>
              </p:cNvSpPr>
              <p:nvPr userDrawn="1"/>
            </p:nvSpPr>
            <p:spPr bwMode="auto">
              <a:xfrm>
                <a:off x="6681788"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0" name="Freeform 44"/>
              <p:cNvSpPr>
                <a:spLocks/>
              </p:cNvSpPr>
              <p:nvPr userDrawn="1"/>
            </p:nvSpPr>
            <p:spPr bwMode="auto">
              <a:xfrm>
                <a:off x="6729413" y="6407150"/>
                <a:ext cx="61913" cy="76200"/>
              </a:xfrm>
              <a:custGeom>
                <a:avLst/>
                <a:gdLst>
                  <a:gd name="T0" fmla="*/ 7 w 19"/>
                  <a:gd name="T1" fmla="*/ 23 h 23"/>
                  <a:gd name="T2" fmla="*/ 7 w 19"/>
                  <a:gd name="T3" fmla="*/ 23 h 23"/>
                  <a:gd name="T4" fmla="*/ 7 w 19"/>
                  <a:gd name="T5" fmla="*/ 23 h 23"/>
                  <a:gd name="T6" fmla="*/ 7 w 19"/>
                  <a:gd name="T7" fmla="*/ 23 h 23"/>
                  <a:gd name="T8" fmla="*/ 7 w 19"/>
                  <a:gd name="T9" fmla="*/ 23 h 23"/>
                  <a:gd name="T10" fmla="*/ 7 w 19"/>
                  <a:gd name="T11" fmla="*/ 6 h 23"/>
                  <a:gd name="T12" fmla="*/ 6 w 19"/>
                  <a:gd name="T13" fmla="*/ 5 h 23"/>
                  <a:gd name="T14" fmla="*/ 6 w 19"/>
                  <a:gd name="T15" fmla="*/ 5 h 23"/>
                  <a:gd name="T16" fmla="*/ 1 w 19"/>
                  <a:gd name="T17" fmla="*/ 5 h 23"/>
                  <a:gd name="T18" fmla="*/ 1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1 w 19"/>
                  <a:gd name="T31" fmla="*/ 0 h 23"/>
                  <a:gd name="T32" fmla="*/ 1 w 19"/>
                  <a:gd name="T33" fmla="*/ 0 h 23"/>
                  <a:gd name="T34" fmla="*/ 18 w 19"/>
                  <a:gd name="T35" fmla="*/ 0 h 23"/>
                  <a:gd name="T36" fmla="*/ 19 w 19"/>
                  <a:gd name="T37" fmla="*/ 0 h 23"/>
                  <a:gd name="T38" fmla="*/ 19 w 19"/>
                  <a:gd name="T39" fmla="*/ 0 h 23"/>
                  <a:gd name="T40" fmla="*/ 19 w 19"/>
                  <a:gd name="T41" fmla="*/ 0 h 23"/>
                  <a:gd name="T42" fmla="*/ 19 w 19"/>
                  <a:gd name="T43" fmla="*/ 5 h 23"/>
                  <a:gd name="T44" fmla="*/ 19 w 19"/>
                  <a:gd name="T45" fmla="*/ 5 h 23"/>
                  <a:gd name="T46" fmla="*/ 19 w 19"/>
                  <a:gd name="T47" fmla="*/ 5 h 23"/>
                  <a:gd name="T48" fmla="*/ 18 w 19"/>
                  <a:gd name="T49" fmla="*/ 5 h 23"/>
                  <a:gd name="T50" fmla="*/ 13 w 19"/>
                  <a:gd name="T51" fmla="*/ 5 h 23"/>
                  <a:gd name="T52" fmla="*/ 13 w 19"/>
                  <a:gd name="T53" fmla="*/ 5 h 23"/>
                  <a:gd name="T54" fmla="*/ 13 w 19"/>
                  <a:gd name="T55" fmla="*/ 6 h 23"/>
                  <a:gd name="T56" fmla="*/ 13 w 19"/>
                  <a:gd name="T57" fmla="*/ 6 h 23"/>
                  <a:gd name="T58" fmla="*/ 13 w 19"/>
                  <a:gd name="T59" fmla="*/ 23 h 23"/>
                  <a:gd name="T60" fmla="*/ 13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7" y="23"/>
                    </a:cubicBezTo>
                    <a:cubicBezTo>
                      <a:pt x="7" y="23"/>
                      <a:pt x="7" y="23"/>
                      <a:pt x="7" y="23"/>
                    </a:cubicBezTo>
                    <a:cubicBezTo>
                      <a:pt x="7" y="23"/>
                      <a:pt x="7" y="23"/>
                      <a:pt x="7" y="23"/>
                    </a:cubicBezTo>
                    <a:cubicBezTo>
                      <a:pt x="7" y="6"/>
                      <a:pt x="7" y="6"/>
                      <a:pt x="7" y="6"/>
                    </a:cubicBezTo>
                    <a:cubicBezTo>
                      <a:pt x="7" y="6"/>
                      <a:pt x="7" y="5"/>
                      <a:pt x="6" y="5"/>
                    </a:cubicBezTo>
                    <a:cubicBezTo>
                      <a:pt x="6" y="5"/>
                      <a:pt x="6" y="5"/>
                      <a:pt x="6" y="5"/>
                    </a:cubicBezTo>
                    <a:cubicBezTo>
                      <a:pt x="1" y="5"/>
                      <a:pt x="1" y="5"/>
                      <a:pt x="1" y="5"/>
                    </a:cubicBezTo>
                    <a:cubicBezTo>
                      <a:pt x="1" y="5"/>
                      <a:pt x="1" y="5"/>
                      <a:pt x="1" y="5"/>
                    </a:cubicBezTo>
                    <a:cubicBezTo>
                      <a:pt x="1" y="5"/>
                      <a:pt x="1" y="5"/>
                      <a:pt x="0" y="5"/>
                    </a:cubicBezTo>
                    <a:cubicBezTo>
                      <a:pt x="0" y="5"/>
                      <a:pt x="0" y="5"/>
                      <a:pt x="0" y="5"/>
                    </a:cubicBezTo>
                    <a:cubicBezTo>
                      <a:pt x="0" y="5"/>
                      <a:pt x="0" y="5"/>
                      <a:pt x="0" y="5"/>
                    </a:cubicBezTo>
                    <a:cubicBezTo>
                      <a:pt x="0" y="5"/>
                      <a:pt x="0" y="5"/>
                      <a:pt x="0" y="5"/>
                    </a:cubicBezTo>
                    <a:cubicBezTo>
                      <a:pt x="0" y="0"/>
                      <a:pt x="0" y="0"/>
                      <a:pt x="0" y="0"/>
                    </a:cubicBezTo>
                    <a:cubicBezTo>
                      <a:pt x="0" y="0"/>
                      <a:pt x="0" y="0"/>
                      <a:pt x="1" y="0"/>
                    </a:cubicBezTo>
                    <a:cubicBezTo>
                      <a:pt x="1" y="0"/>
                      <a:pt x="1" y="0"/>
                      <a:pt x="1" y="0"/>
                    </a:cubicBezTo>
                    <a:cubicBezTo>
                      <a:pt x="18" y="0"/>
                      <a:pt x="18" y="0"/>
                      <a:pt x="18" y="0"/>
                    </a:cubicBezTo>
                    <a:cubicBezTo>
                      <a:pt x="19" y="0"/>
                      <a:pt x="19" y="0"/>
                      <a:pt x="19" y="0"/>
                    </a:cubicBezTo>
                    <a:cubicBezTo>
                      <a:pt x="19" y="0"/>
                      <a:pt x="19" y="0"/>
                      <a:pt x="19" y="0"/>
                    </a:cubicBezTo>
                    <a:cubicBezTo>
                      <a:pt x="19" y="0"/>
                      <a:pt x="19" y="0"/>
                      <a:pt x="19" y="0"/>
                    </a:cubicBezTo>
                    <a:cubicBezTo>
                      <a:pt x="19" y="5"/>
                      <a:pt x="19" y="5"/>
                      <a:pt x="19" y="5"/>
                    </a:cubicBezTo>
                    <a:cubicBezTo>
                      <a:pt x="19" y="5"/>
                      <a:pt x="19" y="5"/>
                      <a:pt x="19" y="5"/>
                    </a:cubicBezTo>
                    <a:cubicBezTo>
                      <a:pt x="19" y="5"/>
                      <a:pt x="19" y="5"/>
                      <a:pt x="19" y="5"/>
                    </a:cubicBezTo>
                    <a:cubicBezTo>
                      <a:pt x="18" y="5"/>
                      <a:pt x="18" y="5"/>
                      <a:pt x="18" y="5"/>
                    </a:cubicBezTo>
                    <a:cubicBezTo>
                      <a:pt x="13" y="5"/>
                      <a:pt x="13" y="5"/>
                      <a:pt x="13" y="5"/>
                    </a:cubicBezTo>
                    <a:cubicBezTo>
                      <a:pt x="13" y="5"/>
                      <a:pt x="13" y="5"/>
                      <a:pt x="13" y="5"/>
                    </a:cubicBezTo>
                    <a:cubicBezTo>
                      <a:pt x="13" y="5"/>
                      <a:pt x="13" y="6"/>
                      <a:pt x="13" y="6"/>
                    </a:cubicBezTo>
                    <a:cubicBezTo>
                      <a:pt x="13" y="6"/>
                      <a:pt x="13" y="6"/>
                      <a:pt x="13" y="6"/>
                    </a:cubicBezTo>
                    <a:cubicBezTo>
                      <a:pt x="13" y="23"/>
                      <a:pt x="13" y="23"/>
                      <a:pt x="13" y="23"/>
                    </a:cubicBezTo>
                    <a:cubicBezTo>
                      <a:pt x="13" y="23"/>
                      <a:pt x="13" y="23"/>
                      <a:pt x="13" y="23"/>
                    </a:cubicBezTo>
                    <a:cubicBezTo>
                      <a:pt x="13" y="23"/>
                      <a:pt x="13"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1" name="Freeform 45"/>
              <p:cNvSpPr>
                <a:spLocks/>
              </p:cNvSpPr>
              <p:nvPr userDrawn="1"/>
            </p:nvSpPr>
            <p:spPr bwMode="auto">
              <a:xfrm>
                <a:off x="6821488" y="6407150"/>
                <a:ext cx="52388" cy="76200"/>
              </a:xfrm>
              <a:custGeom>
                <a:avLst/>
                <a:gdLst>
                  <a:gd name="T0" fmla="*/ 0 w 16"/>
                  <a:gd name="T1" fmla="*/ 0 h 23"/>
                  <a:gd name="T2" fmla="*/ 0 w 16"/>
                  <a:gd name="T3" fmla="*/ 0 h 23"/>
                  <a:gd name="T4" fmla="*/ 15 w 16"/>
                  <a:gd name="T5" fmla="*/ 0 h 23"/>
                  <a:gd name="T6" fmla="*/ 16 w 16"/>
                  <a:gd name="T7" fmla="*/ 0 h 23"/>
                  <a:gd name="T8" fmla="*/ 16 w 16"/>
                  <a:gd name="T9" fmla="*/ 5 h 23"/>
                  <a:gd name="T10" fmla="*/ 15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5 w 16"/>
                  <a:gd name="T37" fmla="*/ 18 h 23"/>
                  <a:gd name="T38" fmla="*/ 16 w 16"/>
                  <a:gd name="T39" fmla="*/ 19 h 23"/>
                  <a:gd name="T40" fmla="*/ 16 w 16"/>
                  <a:gd name="T41" fmla="*/ 23 h 23"/>
                  <a:gd name="T42" fmla="*/ 15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5" y="0"/>
                      <a:pt x="15" y="0"/>
                      <a:pt x="15" y="0"/>
                    </a:cubicBezTo>
                    <a:cubicBezTo>
                      <a:pt x="16" y="0"/>
                      <a:pt x="16" y="0"/>
                      <a:pt x="16" y="0"/>
                    </a:cubicBezTo>
                    <a:cubicBezTo>
                      <a:pt x="16" y="5"/>
                      <a:pt x="16" y="5"/>
                      <a:pt x="16" y="5"/>
                    </a:cubicBezTo>
                    <a:cubicBezTo>
                      <a:pt x="16" y="5"/>
                      <a:pt x="16" y="5"/>
                      <a:pt x="15"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5" y="18"/>
                      <a:pt x="15" y="18"/>
                      <a:pt x="15" y="18"/>
                    </a:cubicBezTo>
                    <a:cubicBezTo>
                      <a:pt x="16" y="18"/>
                      <a:pt x="16" y="18"/>
                      <a:pt x="16" y="19"/>
                    </a:cubicBezTo>
                    <a:cubicBezTo>
                      <a:pt x="16" y="23"/>
                      <a:pt x="16" y="23"/>
                      <a:pt x="16" y="23"/>
                    </a:cubicBezTo>
                    <a:cubicBezTo>
                      <a:pt x="16" y="23"/>
                      <a:pt x="16" y="23"/>
                      <a:pt x="15"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2" name="Freeform 46"/>
              <p:cNvSpPr>
                <a:spLocks/>
              </p:cNvSpPr>
              <p:nvPr userDrawn="1"/>
            </p:nvSpPr>
            <p:spPr bwMode="auto">
              <a:xfrm>
                <a:off x="6899275" y="6407150"/>
                <a:ext cx="61913" cy="76200"/>
              </a:xfrm>
              <a:custGeom>
                <a:avLst/>
                <a:gdLst>
                  <a:gd name="T0" fmla="*/ 7 w 19"/>
                  <a:gd name="T1" fmla="*/ 23 h 23"/>
                  <a:gd name="T2" fmla="*/ 7 w 19"/>
                  <a:gd name="T3" fmla="*/ 23 h 23"/>
                  <a:gd name="T4" fmla="*/ 6 w 19"/>
                  <a:gd name="T5" fmla="*/ 23 h 23"/>
                  <a:gd name="T6" fmla="*/ 6 w 19"/>
                  <a:gd name="T7" fmla="*/ 23 h 23"/>
                  <a:gd name="T8" fmla="*/ 6 w 19"/>
                  <a:gd name="T9" fmla="*/ 23 h 23"/>
                  <a:gd name="T10" fmla="*/ 6 w 19"/>
                  <a:gd name="T11" fmla="*/ 6 h 23"/>
                  <a:gd name="T12" fmla="*/ 6 w 19"/>
                  <a:gd name="T13" fmla="*/ 5 h 23"/>
                  <a:gd name="T14" fmla="*/ 6 w 19"/>
                  <a:gd name="T15" fmla="*/ 5 h 23"/>
                  <a:gd name="T16" fmla="*/ 1 w 19"/>
                  <a:gd name="T17" fmla="*/ 5 h 23"/>
                  <a:gd name="T18" fmla="*/ 0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0 w 19"/>
                  <a:gd name="T31" fmla="*/ 0 h 23"/>
                  <a:gd name="T32" fmla="*/ 1 w 19"/>
                  <a:gd name="T33" fmla="*/ 0 h 23"/>
                  <a:gd name="T34" fmla="*/ 18 w 19"/>
                  <a:gd name="T35" fmla="*/ 0 h 23"/>
                  <a:gd name="T36" fmla="*/ 18 w 19"/>
                  <a:gd name="T37" fmla="*/ 0 h 23"/>
                  <a:gd name="T38" fmla="*/ 19 w 19"/>
                  <a:gd name="T39" fmla="*/ 0 h 23"/>
                  <a:gd name="T40" fmla="*/ 19 w 19"/>
                  <a:gd name="T41" fmla="*/ 0 h 23"/>
                  <a:gd name="T42" fmla="*/ 19 w 19"/>
                  <a:gd name="T43" fmla="*/ 5 h 23"/>
                  <a:gd name="T44" fmla="*/ 18 w 19"/>
                  <a:gd name="T45" fmla="*/ 5 h 23"/>
                  <a:gd name="T46" fmla="*/ 18 w 19"/>
                  <a:gd name="T47" fmla="*/ 5 h 23"/>
                  <a:gd name="T48" fmla="*/ 18 w 19"/>
                  <a:gd name="T49" fmla="*/ 5 h 23"/>
                  <a:gd name="T50" fmla="*/ 13 w 19"/>
                  <a:gd name="T51" fmla="*/ 5 h 23"/>
                  <a:gd name="T52" fmla="*/ 12 w 19"/>
                  <a:gd name="T53" fmla="*/ 5 h 23"/>
                  <a:gd name="T54" fmla="*/ 12 w 19"/>
                  <a:gd name="T55" fmla="*/ 6 h 23"/>
                  <a:gd name="T56" fmla="*/ 12 w 19"/>
                  <a:gd name="T57" fmla="*/ 6 h 23"/>
                  <a:gd name="T58" fmla="*/ 12 w 19"/>
                  <a:gd name="T59" fmla="*/ 23 h 23"/>
                  <a:gd name="T60" fmla="*/ 12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6" y="23"/>
                    </a:cubicBezTo>
                    <a:cubicBezTo>
                      <a:pt x="6" y="23"/>
                      <a:pt x="6" y="23"/>
                      <a:pt x="6" y="23"/>
                    </a:cubicBezTo>
                    <a:cubicBezTo>
                      <a:pt x="6" y="23"/>
                      <a:pt x="6" y="23"/>
                      <a:pt x="6" y="23"/>
                    </a:cubicBezTo>
                    <a:cubicBezTo>
                      <a:pt x="6" y="6"/>
                      <a:pt x="6" y="6"/>
                      <a:pt x="6" y="6"/>
                    </a:cubicBezTo>
                    <a:cubicBezTo>
                      <a:pt x="6" y="6"/>
                      <a:pt x="6" y="5"/>
                      <a:pt x="6" y="5"/>
                    </a:cubicBezTo>
                    <a:cubicBezTo>
                      <a:pt x="6" y="5"/>
                      <a:pt x="6" y="5"/>
                      <a:pt x="6" y="5"/>
                    </a:cubicBezTo>
                    <a:cubicBezTo>
                      <a:pt x="1" y="5"/>
                      <a:pt x="1" y="5"/>
                      <a:pt x="1" y="5"/>
                    </a:cubicBezTo>
                    <a:cubicBezTo>
                      <a:pt x="0" y="5"/>
                      <a:pt x="0" y="5"/>
                      <a:pt x="0" y="5"/>
                    </a:cubicBezTo>
                    <a:cubicBezTo>
                      <a:pt x="0" y="5"/>
                      <a:pt x="0" y="5"/>
                      <a:pt x="0" y="5"/>
                    </a:cubicBezTo>
                    <a:cubicBezTo>
                      <a:pt x="0" y="5"/>
                      <a:pt x="0" y="5"/>
                      <a:pt x="0" y="5"/>
                    </a:cubicBezTo>
                    <a:cubicBezTo>
                      <a:pt x="0" y="5"/>
                      <a:pt x="0" y="5"/>
                      <a:pt x="0" y="5"/>
                    </a:cubicBezTo>
                    <a:cubicBezTo>
                      <a:pt x="0" y="5"/>
                      <a:pt x="0" y="5"/>
                      <a:pt x="0" y="5"/>
                    </a:cubicBezTo>
                    <a:cubicBezTo>
                      <a:pt x="0" y="0"/>
                      <a:pt x="0" y="0"/>
                      <a:pt x="0" y="0"/>
                    </a:cubicBezTo>
                    <a:cubicBezTo>
                      <a:pt x="0" y="0"/>
                      <a:pt x="0" y="0"/>
                      <a:pt x="0" y="0"/>
                    </a:cubicBezTo>
                    <a:cubicBezTo>
                      <a:pt x="1" y="0"/>
                      <a:pt x="1" y="0"/>
                      <a:pt x="1" y="0"/>
                    </a:cubicBezTo>
                    <a:cubicBezTo>
                      <a:pt x="18" y="0"/>
                      <a:pt x="18" y="0"/>
                      <a:pt x="18" y="0"/>
                    </a:cubicBezTo>
                    <a:cubicBezTo>
                      <a:pt x="18" y="0"/>
                      <a:pt x="18" y="0"/>
                      <a:pt x="18" y="0"/>
                    </a:cubicBezTo>
                    <a:cubicBezTo>
                      <a:pt x="18" y="0"/>
                      <a:pt x="19" y="0"/>
                      <a:pt x="19" y="0"/>
                    </a:cubicBezTo>
                    <a:cubicBezTo>
                      <a:pt x="19" y="0"/>
                      <a:pt x="19" y="0"/>
                      <a:pt x="19" y="0"/>
                    </a:cubicBezTo>
                    <a:cubicBezTo>
                      <a:pt x="19" y="5"/>
                      <a:pt x="19" y="5"/>
                      <a:pt x="19" y="5"/>
                    </a:cubicBezTo>
                    <a:cubicBezTo>
                      <a:pt x="19" y="5"/>
                      <a:pt x="19" y="5"/>
                      <a:pt x="18" y="5"/>
                    </a:cubicBezTo>
                    <a:cubicBezTo>
                      <a:pt x="18" y="5"/>
                      <a:pt x="18" y="5"/>
                      <a:pt x="18" y="5"/>
                    </a:cubicBezTo>
                    <a:cubicBezTo>
                      <a:pt x="18" y="5"/>
                      <a:pt x="18" y="5"/>
                      <a:pt x="18" y="5"/>
                    </a:cubicBezTo>
                    <a:cubicBezTo>
                      <a:pt x="13" y="5"/>
                      <a:pt x="13" y="5"/>
                      <a:pt x="13" y="5"/>
                    </a:cubicBezTo>
                    <a:cubicBezTo>
                      <a:pt x="13" y="5"/>
                      <a:pt x="12" y="5"/>
                      <a:pt x="12" y="5"/>
                    </a:cubicBezTo>
                    <a:cubicBezTo>
                      <a:pt x="12" y="5"/>
                      <a:pt x="12" y="6"/>
                      <a:pt x="12" y="6"/>
                    </a:cubicBezTo>
                    <a:cubicBezTo>
                      <a:pt x="12" y="6"/>
                      <a:pt x="12" y="6"/>
                      <a:pt x="12" y="6"/>
                    </a:cubicBezTo>
                    <a:cubicBezTo>
                      <a:pt x="12" y="23"/>
                      <a:pt x="12" y="23"/>
                      <a:pt x="12" y="23"/>
                    </a:cubicBezTo>
                    <a:cubicBezTo>
                      <a:pt x="12" y="23"/>
                      <a:pt x="12" y="23"/>
                      <a:pt x="12" y="23"/>
                    </a:cubicBezTo>
                    <a:cubicBezTo>
                      <a:pt x="12" y="23"/>
                      <a:pt x="12"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57" name="Gruppe 56"/>
            <p:cNvGrpSpPr/>
            <p:nvPr userDrawn="1"/>
          </p:nvGrpSpPr>
          <p:grpSpPr>
            <a:xfrm>
              <a:off x="5880100" y="5659438"/>
              <a:ext cx="511175" cy="544512"/>
              <a:chOff x="5880100" y="5659438"/>
              <a:chExt cx="511175" cy="544512"/>
            </a:xfrm>
            <a:solidFill>
              <a:schemeClr val="tx1"/>
            </a:solidFill>
          </p:grpSpPr>
          <p:sp>
            <p:nvSpPr>
              <p:cNvPr id="53" name="Freeform 47"/>
              <p:cNvSpPr>
                <a:spLocks/>
              </p:cNvSpPr>
              <p:nvPr userDrawn="1"/>
            </p:nvSpPr>
            <p:spPr bwMode="auto">
              <a:xfrm>
                <a:off x="6143625" y="5678488"/>
                <a:ext cx="247650" cy="496887"/>
              </a:xfrm>
              <a:custGeom>
                <a:avLst/>
                <a:gdLst>
                  <a:gd name="T0" fmla="*/ 76 w 76"/>
                  <a:gd name="T1" fmla="*/ 123 h 151"/>
                  <a:gd name="T2" fmla="*/ 60 w 76"/>
                  <a:gd name="T3" fmla="*/ 115 h 151"/>
                  <a:gd name="T4" fmla="*/ 45 w 76"/>
                  <a:gd name="T5" fmla="*/ 52 h 151"/>
                  <a:gd name="T6" fmla="*/ 53 w 76"/>
                  <a:gd name="T7" fmla="*/ 0 h 151"/>
                  <a:gd name="T8" fmla="*/ 53 w 76"/>
                  <a:gd name="T9" fmla="*/ 0 h 151"/>
                  <a:gd name="T10" fmla="*/ 30 w 76"/>
                  <a:gd name="T11" fmla="*/ 57 h 151"/>
                  <a:gd name="T12" fmla="*/ 44 w 76"/>
                  <a:gd name="T13" fmla="*/ 151 h 151"/>
                  <a:gd name="T14" fmla="*/ 76 w 76"/>
                  <a:gd name="T15" fmla="*/ 123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1">
                    <a:moveTo>
                      <a:pt x="76" y="123"/>
                    </a:moveTo>
                    <a:cubicBezTo>
                      <a:pt x="72" y="121"/>
                      <a:pt x="68" y="119"/>
                      <a:pt x="60" y="115"/>
                    </a:cubicBezTo>
                    <a:cubicBezTo>
                      <a:pt x="40" y="103"/>
                      <a:pt x="34" y="84"/>
                      <a:pt x="45" y="52"/>
                    </a:cubicBezTo>
                    <a:cubicBezTo>
                      <a:pt x="52" y="33"/>
                      <a:pt x="55" y="17"/>
                      <a:pt x="53" y="0"/>
                    </a:cubicBezTo>
                    <a:cubicBezTo>
                      <a:pt x="53" y="0"/>
                      <a:pt x="53" y="0"/>
                      <a:pt x="53" y="0"/>
                    </a:cubicBezTo>
                    <a:cubicBezTo>
                      <a:pt x="52" y="21"/>
                      <a:pt x="44" y="34"/>
                      <a:pt x="30" y="57"/>
                    </a:cubicBezTo>
                    <a:cubicBezTo>
                      <a:pt x="0" y="105"/>
                      <a:pt x="30" y="140"/>
                      <a:pt x="44" y="151"/>
                    </a:cubicBezTo>
                    <a:cubicBezTo>
                      <a:pt x="57" y="144"/>
                      <a:pt x="68" y="135"/>
                      <a:pt x="76"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4" name="Freeform 48"/>
              <p:cNvSpPr>
                <a:spLocks/>
              </p:cNvSpPr>
              <p:nvPr userDrawn="1"/>
            </p:nvSpPr>
            <p:spPr bwMode="auto">
              <a:xfrm>
                <a:off x="5997575" y="5665788"/>
                <a:ext cx="301625" cy="538162"/>
              </a:xfrm>
              <a:custGeom>
                <a:avLst/>
                <a:gdLst>
                  <a:gd name="T0" fmla="*/ 61 w 93"/>
                  <a:gd name="T1" fmla="*/ 59 h 164"/>
                  <a:gd name="T2" fmla="*/ 93 w 93"/>
                  <a:gd name="T3" fmla="*/ 1 h 164"/>
                  <a:gd name="T4" fmla="*/ 92 w 93"/>
                  <a:gd name="T5" fmla="*/ 0 h 164"/>
                  <a:gd name="T6" fmla="*/ 38 w 93"/>
                  <a:gd name="T7" fmla="*/ 58 h 164"/>
                  <a:gd name="T8" fmla="*/ 11 w 93"/>
                  <a:gd name="T9" fmla="*/ 154 h 164"/>
                  <a:gd name="T10" fmla="*/ 51 w 93"/>
                  <a:gd name="T11" fmla="*/ 164 h 164"/>
                  <a:gd name="T12" fmla="*/ 60 w 93"/>
                  <a:gd name="T13" fmla="*/ 163 h 164"/>
                  <a:gd name="T14" fmla="*/ 61 w 93"/>
                  <a:gd name="T15" fmla="*/ 59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64">
                    <a:moveTo>
                      <a:pt x="61" y="59"/>
                    </a:moveTo>
                    <a:cubicBezTo>
                      <a:pt x="84" y="32"/>
                      <a:pt x="91" y="19"/>
                      <a:pt x="93" y="1"/>
                    </a:cubicBezTo>
                    <a:cubicBezTo>
                      <a:pt x="93" y="0"/>
                      <a:pt x="92" y="0"/>
                      <a:pt x="92" y="0"/>
                    </a:cubicBezTo>
                    <a:cubicBezTo>
                      <a:pt x="87" y="23"/>
                      <a:pt x="73" y="34"/>
                      <a:pt x="38" y="58"/>
                    </a:cubicBezTo>
                    <a:cubicBezTo>
                      <a:pt x="0" y="83"/>
                      <a:pt x="2" y="127"/>
                      <a:pt x="11" y="154"/>
                    </a:cubicBezTo>
                    <a:cubicBezTo>
                      <a:pt x="23" y="160"/>
                      <a:pt x="36" y="164"/>
                      <a:pt x="51" y="164"/>
                    </a:cubicBezTo>
                    <a:cubicBezTo>
                      <a:pt x="54" y="164"/>
                      <a:pt x="57" y="164"/>
                      <a:pt x="60" y="163"/>
                    </a:cubicBezTo>
                    <a:cubicBezTo>
                      <a:pt x="32" y="122"/>
                      <a:pt x="34" y="90"/>
                      <a:pt x="6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5" name="Freeform 49"/>
              <p:cNvSpPr>
                <a:spLocks/>
              </p:cNvSpPr>
              <p:nvPr userDrawn="1"/>
            </p:nvSpPr>
            <p:spPr bwMode="auto">
              <a:xfrm>
                <a:off x="5880100" y="5659438"/>
                <a:ext cx="403225" cy="436562"/>
              </a:xfrm>
              <a:custGeom>
                <a:avLst/>
                <a:gdLst>
                  <a:gd name="T0" fmla="*/ 83 w 124"/>
                  <a:gd name="T1" fmla="*/ 41 h 133"/>
                  <a:gd name="T2" fmla="*/ 124 w 124"/>
                  <a:gd name="T3" fmla="*/ 0 h 133"/>
                  <a:gd name="T4" fmla="*/ 123 w 124"/>
                  <a:gd name="T5" fmla="*/ 0 h 133"/>
                  <a:gd name="T6" fmla="*/ 52 w 124"/>
                  <a:gd name="T7" fmla="*/ 32 h 133"/>
                  <a:gd name="T8" fmla="*/ 1 w 124"/>
                  <a:gd name="T9" fmla="*/ 64 h 133"/>
                  <a:gd name="T10" fmla="*/ 0 w 124"/>
                  <a:gd name="T11" fmla="*/ 79 h 133"/>
                  <a:gd name="T12" fmla="*/ 19 w 124"/>
                  <a:gd name="T13" fmla="*/ 133 h 133"/>
                  <a:gd name="T14" fmla="*/ 83 w 124"/>
                  <a:gd name="T15" fmla="*/ 41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33">
                    <a:moveTo>
                      <a:pt x="83" y="41"/>
                    </a:moveTo>
                    <a:cubicBezTo>
                      <a:pt x="108" y="30"/>
                      <a:pt x="120" y="13"/>
                      <a:pt x="124" y="0"/>
                    </a:cubicBezTo>
                    <a:cubicBezTo>
                      <a:pt x="123" y="0"/>
                      <a:pt x="123" y="0"/>
                      <a:pt x="123" y="0"/>
                    </a:cubicBezTo>
                    <a:cubicBezTo>
                      <a:pt x="112" y="23"/>
                      <a:pt x="90" y="27"/>
                      <a:pt x="52" y="32"/>
                    </a:cubicBezTo>
                    <a:cubicBezTo>
                      <a:pt x="29" y="35"/>
                      <a:pt x="12" y="48"/>
                      <a:pt x="1" y="64"/>
                    </a:cubicBezTo>
                    <a:cubicBezTo>
                      <a:pt x="0" y="69"/>
                      <a:pt x="0" y="74"/>
                      <a:pt x="0" y="79"/>
                    </a:cubicBezTo>
                    <a:cubicBezTo>
                      <a:pt x="0" y="99"/>
                      <a:pt x="7" y="118"/>
                      <a:pt x="19" y="133"/>
                    </a:cubicBezTo>
                    <a:cubicBezTo>
                      <a:pt x="18" y="68"/>
                      <a:pt x="52" y="54"/>
                      <a:pt x="8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grpSp>
        <p:nvGrpSpPr>
          <p:cNvPr id="81" name="Gruppe 80"/>
          <p:cNvGrpSpPr/>
          <p:nvPr userDrawn="1"/>
        </p:nvGrpSpPr>
        <p:grpSpPr>
          <a:xfrm>
            <a:off x="-3502" y="657225"/>
            <a:ext cx="405154" cy="1182460"/>
            <a:chOff x="320675" y="2816225"/>
            <a:chExt cx="350838" cy="1023938"/>
          </a:xfrm>
          <a:solidFill>
            <a:schemeClr val="tx1"/>
          </a:solidFill>
        </p:grpSpPr>
        <p:sp>
          <p:nvSpPr>
            <p:cNvPr id="62"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3"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4"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5"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6"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7"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8"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9"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0"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1"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2"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3"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4"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5"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6"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7"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8"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79"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0"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Tree>
    <p:extLst>
      <p:ext uri="{BB962C8B-B14F-4D97-AF65-F5344CB8AC3E}">
        <p14:creationId xmlns:p14="http://schemas.microsoft.com/office/powerpoint/2010/main" val="1377184672"/>
      </p:ext>
    </p:extLst>
  </p:cSld>
  <p:clrMap bg1="lt1" tx1="dk1" bg2="lt2" tx2="dk2" accent1="accent1" accent2="accent2" accent3="accent3" accent4="accent4" accent5="accent5" accent6="accent6" hlink="hlink" folHlink="folHlink"/>
  <p:sldLayoutIdLst>
    <p:sldLayoutId id="2147484055" r:id="rId1"/>
    <p:sldLayoutId id="2147484019" r:id="rId2"/>
    <p:sldLayoutId id="2147484053" r:id="rId3"/>
    <p:sldLayoutId id="2147484008" r:id="rId4"/>
    <p:sldLayoutId id="2147484022" r:id="rId5"/>
    <p:sldLayoutId id="2147484011" r:id="rId6"/>
    <p:sldLayoutId id="2147484014" r:id="rId7"/>
    <p:sldLayoutId id="2147484028" r:id="rId8"/>
    <p:sldLayoutId id="2147484032" r:id="rId9"/>
    <p:sldLayoutId id="2147484054" r:id="rId10"/>
  </p:sldLayoutIdLst>
  <p:hf hdr="0" ftr="0" dt="0"/>
  <p:txStyles>
    <p:titleStyle>
      <a:lvl1pPr algn="l" defTabSz="914318" rtl="0" eaLnBrk="1" latinLnBrk="0" hangingPunct="1">
        <a:lnSpc>
          <a:spcPct val="100000"/>
        </a:lnSpc>
        <a:spcBef>
          <a:spcPct val="0"/>
        </a:spcBef>
        <a:buNone/>
        <a:defRPr sz="3600" b="1" kern="1200" spc="300" baseline="0">
          <a:solidFill>
            <a:schemeClr val="tx1"/>
          </a:solidFill>
          <a:latin typeface="+mn-lt"/>
          <a:ea typeface="+mj-ea"/>
          <a:cs typeface="+mj-cs"/>
        </a:defRPr>
      </a:lvl1pPr>
    </p:titleStyle>
    <p:bodyStyle>
      <a:lvl1pPr marL="285750" indent="-285750" algn="l" defTabSz="914318" rtl="0" eaLnBrk="1" latinLnBrk="0" hangingPunct="1">
        <a:lnSpc>
          <a:spcPct val="120000"/>
        </a:lnSpc>
        <a:spcBef>
          <a:spcPts val="1000"/>
        </a:spcBef>
        <a:buFontTx/>
        <a:buBlip>
          <a:blip r:embed="rId12"/>
        </a:buBlip>
        <a:defRPr sz="1600" kern="1200" spc="0">
          <a:solidFill>
            <a:schemeClr val="tx1"/>
          </a:solidFill>
          <a:latin typeface="+mn-lt"/>
          <a:ea typeface="+mn-ea"/>
          <a:cs typeface="+mn-cs"/>
        </a:defRPr>
      </a:lvl1pPr>
      <a:lvl2pPr marL="623888" indent="-285750" algn="l" defTabSz="914318" rtl="0" eaLnBrk="1" latinLnBrk="0" hangingPunct="1">
        <a:lnSpc>
          <a:spcPct val="120000"/>
        </a:lnSpc>
        <a:spcBef>
          <a:spcPts val="499"/>
        </a:spcBef>
        <a:buFontTx/>
        <a:buBlip>
          <a:blip r:embed="rId12"/>
        </a:buBlip>
        <a:defRPr sz="1400" kern="1200">
          <a:solidFill>
            <a:schemeClr val="tx1"/>
          </a:solidFill>
          <a:latin typeface="+mn-lt"/>
          <a:ea typeface="+mn-ea"/>
          <a:cs typeface="+mn-cs"/>
        </a:defRPr>
      </a:lvl2pPr>
      <a:lvl3pPr marL="806450" indent="-171450" algn="l" defTabSz="914318" rtl="0" eaLnBrk="1" latinLnBrk="0" hangingPunct="1">
        <a:lnSpc>
          <a:spcPct val="120000"/>
        </a:lnSpc>
        <a:spcBef>
          <a:spcPts val="499"/>
        </a:spcBef>
        <a:buFontTx/>
        <a:buBlip>
          <a:blip r:embed="rId13"/>
        </a:buBlip>
        <a:tabLst>
          <a:tab pos="898525" algn="l"/>
        </a:tabLst>
        <a:defRPr sz="1200" kern="1200">
          <a:solidFill>
            <a:schemeClr val="tx1"/>
          </a:solidFill>
          <a:latin typeface="+mn-lt"/>
          <a:ea typeface="+mn-ea"/>
          <a:cs typeface="+mn-cs"/>
        </a:defRPr>
      </a:lvl3pPr>
      <a:lvl4pPr marL="1071563" indent="-171450" algn="l" defTabSz="914318" rtl="0" eaLnBrk="1" latinLnBrk="0" hangingPunct="1">
        <a:lnSpc>
          <a:spcPct val="120000"/>
        </a:lnSpc>
        <a:spcBef>
          <a:spcPts val="499"/>
        </a:spcBef>
        <a:buFontTx/>
        <a:buBlip>
          <a:blip r:embed="rId13"/>
        </a:buBlip>
        <a:defRPr sz="1000" kern="1200">
          <a:solidFill>
            <a:schemeClr val="tx1">
              <a:alpha val="70000"/>
            </a:schemeClr>
          </a:solidFill>
          <a:latin typeface="+mn-lt"/>
          <a:ea typeface="+mn-ea"/>
          <a:cs typeface="+mn-cs"/>
        </a:defRPr>
      </a:lvl4pPr>
      <a:lvl5pPr marL="1071563" indent="-171450" algn="l" defTabSz="914318" rtl="0" eaLnBrk="1" latinLnBrk="0" hangingPunct="1">
        <a:lnSpc>
          <a:spcPct val="120000"/>
        </a:lnSpc>
        <a:spcBef>
          <a:spcPts val="499"/>
        </a:spcBef>
        <a:buFontTx/>
        <a:buBlip>
          <a:blip r:embed="rId13"/>
        </a:buBlip>
        <a:defRPr sz="1000" kern="1200" baseline="0">
          <a:solidFill>
            <a:schemeClr val="tx1">
              <a:alpha val="50000"/>
            </a:schemeClr>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1162" userDrawn="1">
          <p15:clr>
            <a:srgbClr val="F26B43"/>
          </p15:clr>
        </p15:guide>
        <p15:guide id="28" pos="370" userDrawn="1">
          <p15:clr>
            <a:srgbClr val="F26B43"/>
          </p15:clr>
        </p15:guide>
        <p15:guide id="29" pos="7320" userDrawn="1">
          <p15:clr>
            <a:srgbClr val="F26B43"/>
          </p15:clr>
        </p15:guide>
        <p15:guide id="48" pos="1141" userDrawn="1">
          <p15:clr>
            <a:srgbClr val="F26B43"/>
          </p15:clr>
        </p15:guide>
        <p15:guide id="51" orient="horz" pos="414" userDrawn="1">
          <p15:clr>
            <a:srgbClr val="F26B43"/>
          </p15:clr>
        </p15:guide>
        <p15:guide id="52" pos="4339" userDrawn="1">
          <p15:clr>
            <a:srgbClr val="F26B43"/>
          </p15:clr>
        </p15:guide>
        <p15:guide id="53" pos="467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7375" y="458583"/>
            <a:ext cx="9753600" cy="1386092"/>
          </a:xfrm>
          <a:prstGeom prst="rect">
            <a:avLst/>
          </a:prstGeom>
          <a:effectLst/>
        </p:spPr>
        <p:txBody>
          <a:bodyPr vert="horz" lIns="0" tIns="192024" rIns="0" bIns="0" rtlCol="0" anchor="t" anchorCtr="0">
            <a:noAutofit/>
          </a:bodyPr>
          <a:lstStyle/>
          <a:p>
            <a:r>
              <a:rPr lang="en-US" dirty="0"/>
              <a:t>YOUR TITLE HERE</a:t>
            </a:r>
          </a:p>
        </p:txBody>
      </p:sp>
      <p:sp>
        <p:nvSpPr>
          <p:cNvPr id="6" name="Номер слайда 21"/>
          <p:cNvSpPr>
            <a:spLocks noGrp="1"/>
          </p:cNvSpPr>
          <p:nvPr>
            <p:ph type="sldNum" sz="quarter" idx="4"/>
          </p:nvPr>
        </p:nvSpPr>
        <p:spPr>
          <a:xfrm>
            <a:off x="11339887" y="593223"/>
            <a:ext cx="571468" cy="227164"/>
          </a:xfrm>
          <a:prstGeom prst="rect">
            <a:avLst/>
          </a:prstGeom>
          <a:noFill/>
        </p:spPr>
        <p:txBody>
          <a:bodyPr vert="horz" lIns="0" tIns="0" rIns="0" bIns="0" rtlCol="0" anchor="ctr"/>
          <a:lstStyle>
            <a:lvl1pPr algn="r">
              <a:defRPr sz="1000" b="1" i="0">
                <a:solidFill>
                  <a:schemeClr val="bg1">
                    <a:alpha val="70000"/>
                  </a:schemeClr>
                </a:solidFill>
                <a:latin typeface="+mn-lt"/>
                <a:ea typeface="Montserrat Medium" charset="0"/>
                <a:cs typeface="Montserrat Medium" charset="0"/>
              </a:defRPr>
            </a:lvl1pPr>
          </a:lstStyle>
          <a:p>
            <a:fld id="{D8D877B3-D348-4611-9BDB-C5374591D951}" type="slidenum">
              <a:rPr lang="en-US" smtClean="0"/>
              <a:pPr/>
              <a:t>‹nr.›</a:t>
            </a:fld>
            <a:endParaRPr lang="en-US" dirty="0"/>
          </a:p>
        </p:txBody>
      </p:sp>
      <p:sp>
        <p:nvSpPr>
          <p:cNvPr id="11" name="Text Placeholder 10"/>
          <p:cNvSpPr>
            <a:spLocks noGrp="1"/>
          </p:cNvSpPr>
          <p:nvPr>
            <p:ph type="body" idx="1"/>
          </p:nvPr>
        </p:nvSpPr>
        <p:spPr>
          <a:xfrm>
            <a:off x="589650" y="2032831"/>
            <a:ext cx="9753600" cy="3110442"/>
          </a:xfrm>
          <a:prstGeom prst="rect">
            <a:avLst/>
          </a:prstGeom>
        </p:spPr>
        <p:txBody>
          <a:bodyPr vert="horz" lIns="0" tIns="45720" rIns="0" bIns="45720" rtlCol="0">
            <a:normAutofit/>
          </a:bodyPr>
          <a:lstStyle/>
          <a:p>
            <a:pPr lvl="0"/>
            <a:r>
              <a:rPr lang="en-US" dirty="0"/>
              <a:t>Click to edit master text styles</a:t>
            </a:r>
          </a:p>
          <a:p>
            <a:pPr lvl="1"/>
            <a:r>
              <a:rPr lang="en-US"/>
              <a:t>Second level</a:t>
            </a:r>
          </a:p>
          <a:p>
            <a:pPr lvl="2"/>
            <a:r>
              <a:rPr lang="en-US"/>
              <a:t>Third level</a:t>
            </a:r>
          </a:p>
          <a:p>
            <a:pPr lvl="3"/>
            <a:r>
              <a:rPr lang="en-US"/>
              <a:t>Fourth level</a:t>
            </a:r>
            <a:endParaRPr lang="en-US" dirty="0"/>
          </a:p>
        </p:txBody>
      </p:sp>
      <p:grpSp>
        <p:nvGrpSpPr>
          <p:cNvPr id="58" name="Gruppe 57"/>
          <p:cNvGrpSpPr/>
          <p:nvPr userDrawn="1"/>
        </p:nvGrpSpPr>
        <p:grpSpPr>
          <a:xfrm>
            <a:off x="5466450" y="6027162"/>
            <a:ext cx="1272706" cy="669100"/>
            <a:chOff x="5387975" y="5659438"/>
            <a:chExt cx="1573213" cy="827087"/>
          </a:xfrm>
        </p:grpSpPr>
        <p:grpSp>
          <p:nvGrpSpPr>
            <p:cNvPr id="56" name="Gruppe 55"/>
            <p:cNvGrpSpPr/>
            <p:nvPr userDrawn="1"/>
          </p:nvGrpSpPr>
          <p:grpSpPr>
            <a:xfrm>
              <a:off x="5387975" y="6407150"/>
              <a:ext cx="1573213" cy="79375"/>
              <a:chOff x="5387975" y="6407150"/>
              <a:chExt cx="1573213" cy="79375"/>
            </a:xfrm>
          </p:grpSpPr>
          <p:sp>
            <p:nvSpPr>
              <p:cNvPr id="35" name="Freeform 29"/>
              <p:cNvSpPr>
                <a:spLocks noEditPoints="1"/>
              </p:cNvSpPr>
              <p:nvPr userDrawn="1"/>
            </p:nvSpPr>
            <p:spPr bwMode="auto">
              <a:xfrm>
                <a:off x="5387975" y="6407150"/>
                <a:ext cx="71438"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30"/>
              <p:cNvSpPr>
                <a:spLocks noEditPoints="1"/>
              </p:cNvSpPr>
              <p:nvPr userDrawn="1"/>
            </p:nvSpPr>
            <p:spPr bwMode="auto">
              <a:xfrm>
                <a:off x="5484813" y="6407150"/>
                <a:ext cx="73025" cy="76200"/>
              </a:xfrm>
              <a:custGeom>
                <a:avLst/>
                <a:gdLst>
                  <a:gd name="T0" fmla="*/ 8 w 22"/>
                  <a:gd name="T1" fmla="*/ 0 h 23"/>
                  <a:gd name="T2" fmla="*/ 8 w 22"/>
                  <a:gd name="T3" fmla="*/ 0 h 23"/>
                  <a:gd name="T4" fmla="*/ 14 w 22"/>
                  <a:gd name="T5" fmla="*/ 0 h 23"/>
                  <a:gd name="T6" fmla="*/ 14 w 22"/>
                  <a:gd name="T7" fmla="*/ 0 h 23"/>
                  <a:gd name="T8" fmla="*/ 22 w 22"/>
                  <a:gd name="T9" fmla="*/ 23 h 23"/>
                  <a:gd name="T10" fmla="*/ 22 w 22"/>
                  <a:gd name="T11" fmla="*/ 23 h 23"/>
                  <a:gd name="T12" fmla="*/ 16 w 22"/>
                  <a:gd name="T13" fmla="*/ 23 h 23"/>
                  <a:gd name="T14" fmla="*/ 16 w 22"/>
                  <a:gd name="T15" fmla="*/ 23 h 23"/>
                  <a:gd name="T16" fmla="*/ 15 w 22"/>
                  <a:gd name="T17" fmla="*/ 19 h 23"/>
                  <a:gd name="T18" fmla="*/ 7 w 22"/>
                  <a:gd name="T19" fmla="*/ 19 h 23"/>
                  <a:gd name="T20" fmla="*/ 6 w 22"/>
                  <a:gd name="T21" fmla="*/ 23 h 23"/>
                  <a:gd name="T22" fmla="*/ 6 w 22"/>
                  <a:gd name="T23" fmla="*/ 23 h 23"/>
                  <a:gd name="T24" fmla="*/ 0 w 22"/>
                  <a:gd name="T25" fmla="*/ 23 h 23"/>
                  <a:gd name="T26" fmla="*/ 0 w 22"/>
                  <a:gd name="T27" fmla="*/ 23 h 23"/>
                  <a:gd name="T28" fmla="*/ 8 w 22"/>
                  <a:gd name="T29" fmla="*/ 0 h 23"/>
                  <a:gd name="T30" fmla="*/ 13 w 22"/>
                  <a:gd name="T31" fmla="*/ 14 h 23"/>
                  <a:gd name="T32" fmla="*/ 11 w 22"/>
                  <a:gd name="T33" fmla="*/ 7 h 23"/>
                  <a:gd name="T34" fmla="*/ 11 w 22"/>
                  <a:gd name="T35" fmla="*/ 7 h 23"/>
                  <a:gd name="T36" fmla="*/ 9 w 22"/>
                  <a:gd name="T37" fmla="*/ 14 h 23"/>
                  <a:gd name="T38" fmla="*/ 13 w 22"/>
                  <a:gd name="T39"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23">
                    <a:moveTo>
                      <a:pt x="8" y="0"/>
                    </a:moveTo>
                    <a:cubicBezTo>
                      <a:pt x="8" y="0"/>
                      <a:pt x="8" y="0"/>
                      <a:pt x="8" y="0"/>
                    </a:cubicBezTo>
                    <a:cubicBezTo>
                      <a:pt x="14" y="0"/>
                      <a:pt x="14" y="0"/>
                      <a:pt x="14" y="0"/>
                    </a:cubicBezTo>
                    <a:cubicBezTo>
                      <a:pt x="14" y="0"/>
                      <a:pt x="14" y="0"/>
                      <a:pt x="14" y="0"/>
                    </a:cubicBezTo>
                    <a:cubicBezTo>
                      <a:pt x="22" y="23"/>
                      <a:pt x="22" y="23"/>
                      <a:pt x="22" y="23"/>
                    </a:cubicBezTo>
                    <a:cubicBezTo>
                      <a:pt x="22" y="23"/>
                      <a:pt x="22" y="23"/>
                      <a:pt x="22" y="23"/>
                    </a:cubicBezTo>
                    <a:cubicBezTo>
                      <a:pt x="16" y="23"/>
                      <a:pt x="16" y="23"/>
                      <a:pt x="16" y="23"/>
                    </a:cubicBezTo>
                    <a:cubicBezTo>
                      <a:pt x="16" y="23"/>
                      <a:pt x="16" y="23"/>
                      <a:pt x="16" y="23"/>
                    </a:cubicBezTo>
                    <a:cubicBezTo>
                      <a:pt x="15" y="19"/>
                      <a:pt x="15" y="19"/>
                      <a:pt x="15" y="19"/>
                    </a:cubicBezTo>
                    <a:cubicBezTo>
                      <a:pt x="7" y="19"/>
                      <a:pt x="7" y="19"/>
                      <a:pt x="7" y="19"/>
                    </a:cubicBezTo>
                    <a:cubicBezTo>
                      <a:pt x="6" y="23"/>
                      <a:pt x="6" y="23"/>
                      <a:pt x="6" y="23"/>
                    </a:cubicBezTo>
                    <a:cubicBezTo>
                      <a:pt x="6" y="23"/>
                      <a:pt x="6" y="23"/>
                      <a:pt x="6" y="23"/>
                    </a:cubicBezTo>
                    <a:cubicBezTo>
                      <a:pt x="0" y="23"/>
                      <a:pt x="0" y="23"/>
                      <a:pt x="0" y="23"/>
                    </a:cubicBezTo>
                    <a:cubicBezTo>
                      <a:pt x="0" y="23"/>
                      <a:pt x="0" y="23"/>
                      <a:pt x="0" y="23"/>
                    </a:cubicBezTo>
                    <a:lnTo>
                      <a:pt x="8" y="0"/>
                    </a:lnTo>
                    <a:close/>
                    <a:moveTo>
                      <a:pt x="13" y="14"/>
                    </a:moveTo>
                    <a:cubicBezTo>
                      <a:pt x="11" y="7"/>
                      <a:pt x="11" y="7"/>
                      <a:pt x="11" y="7"/>
                    </a:cubicBezTo>
                    <a:cubicBezTo>
                      <a:pt x="11" y="7"/>
                      <a:pt x="11" y="7"/>
                      <a:pt x="11" y="7"/>
                    </a:cubicBezTo>
                    <a:cubicBezTo>
                      <a:pt x="9" y="14"/>
                      <a:pt x="9" y="14"/>
                      <a:pt x="9" y="14"/>
                    </a:cubicBezTo>
                    <a:lnTo>
                      <a:pt x="13" y="14"/>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7" name="Freeform 31"/>
              <p:cNvSpPr>
                <a:spLocks/>
              </p:cNvSpPr>
              <p:nvPr userDrawn="1"/>
            </p:nvSpPr>
            <p:spPr bwMode="auto">
              <a:xfrm>
                <a:off x="5586413" y="6407150"/>
                <a:ext cx="52388" cy="76200"/>
              </a:xfrm>
              <a:custGeom>
                <a:avLst/>
                <a:gdLst>
                  <a:gd name="T0" fmla="*/ 0 w 16"/>
                  <a:gd name="T1" fmla="*/ 0 h 23"/>
                  <a:gd name="T2" fmla="*/ 0 w 16"/>
                  <a:gd name="T3" fmla="*/ 0 h 23"/>
                  <a:gd name="T4" fmla="*/ 6 w 16"/>
                  <a:gd name="T5" fmla="*/ 0 h 23"/>
                  <a:gd name="T6" fmla="*/ 6 w 16"/>
                  <a:gd name="T7" fmla="*/ 0 h 23"/>
                  <a:gd name="T8" fmla="*/ 6 w 16"/>
                  <a:gd name="T9" fmla="*/ 18 h 23"/>
                  <a:gd name="T10" fmla="*/ 6 w 16"/>
                  <a:gd name="T11" fmla="*/ 18 h 23"/>
                  <a:gd name="T12" fmla="*/ 16 w 16"/>
                  <a:gd name="T13" fmla="*/ 18 h 23"/>
                  <a:gd name="T14" fmla="*/ 16 w 16"/>
                  <a:gd name="T15" fmla="*/ 18 h 23"/>
                  <a:gd name="T16" fmla="*/ 16 w 16"/>
                  <a:gd name="T17" fmla="*/ 23 h 23"/>
                  <a:gd name="T18" fmla="*/ 16 w 16"/>
                  <a:gd name="T19" fmla="*/ 23 h 23"/>
                  <a:gd name="T20" fmla="*/ 0 w 16"/>
                  <a:gd name="T21" fmla="*/ 23 h 23"/>
                  <a:gd name="T22" fmla="*/ 0 w 16"/>
                  <a:gd name="T23" fmla="*/ 23 h 23"/>
                  <a:gd name="T24" fmla="*/ 0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0" y="0"/>
                    </a:moveTo>
                    <a:cubicBezTo>
                      <a:pt x="0" y="0"/>
                      <a:pt x="0" y="0"/>
                      <a:pt x="0" y="0"/>
                    </a:cubicBezTo>
                    <a:cubicBezTo>
                      <a:pt x="6" y="0"/>
                      <a:pt x="6" y="0"/>
                      <a:pt x="6" y="0"/>
                    </a:cubicBezTo>
                    <a:cubicBezTo>
                      <a:pt x="6" y="0"/>
                      <a:pt x="6" y="0"/>
                      <a:pt x="6" y="0"/>
                    </a:cubicBezTo>
                    <a:cubicBezTo>
                      <a:pt x="6" y="18"/>
                      <a:pt x="6" y="18"/>
                      <a:pt x="6" y="18"/>
                    </a:cubicBezTo>
                    <a:cubicBezTo>
                      <a:pt x="6" y="18"/>
                      <a:pt x="6" y="18"/>
                      <a:pt x="6" y="18"/>
                    </a:cubicBezTo>
                    <a:cubicBezTo>
                      <a:pt x="16" y="18"/>
                      <a:pt x="16" y="18"/>
                      <a:pt x="16" y="18"/>
                    </a:cubicBezTo>
                    <a:cubicBezTo>
                      <a:pt x="16" y="18"/>
                      <a:pt x="16" y="18"/>
                      <a:pt x="16" y="18"/>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32"/>
              <p:cNvSpPr>
                <a:spLocks noEditPoints="1"/>
              </p:cNvSpPr>
              <p:nvPr userDrawn="1"/>
            </p:nvSpPr>
            <p:spPr bwMode="auto">
              <a:xfrm>
                <a:off x="5670550" y="6407150"/>
                <a:ext cx="55563" cy="76200"/>
              </a:xfrm>
              <a:custGeom>
                <a:avLst/>
                <a:gdLst>
                  <a:gd name="T0" fmla="*/ 0 w 17"/>
                  <a:gd name="T1" fmla="*/ 0 h 23"/>
                  <a:gd name="T2" fmla="*/ 0 w 17"/>
                  <a:gd name="T3" fmla="*/ 0 h 23"/>
                  <a:gd name="T4" fmla="*/ 9 w 17"/>
                  <a:gd name="T5" fmla="*/ 0 h 23"/>
                  <a:gd name="T6" fmla="*/ 17 w 17"/>
                  <a:gd name="T7" fmla="*/ 6 h 23"/>
                  <a:gd name="T8" fmla="*/ 14 w 17"/>
                  <a:gd name="T9" fmla="*/ 11 h 23"/>
                  <a:gd name="T10" fmla="*/ 14 w 17"/>
                  <a:gd name="T11" fmla="*/ 11 h 23"/>
                  <a:gd name="T12" fmla="*/ 17 w 17"/>
                  <a:gd name="T13" fmla="*/ 17 h 23"/>
                  <a:gd name="T14" fmla="*/ 9 w 17"/>
                  <a:gd name="T15" fmla="*/ 23 h 23"/>
                  <a:gd name="T16" fmla="*/ 0 w 17"/>
                  <a:gd name="T17" fmla="*/ 23 h 23"/>
                  <a:gd name="T18" fmla="*/ 0 w 17"/>
                  <a:gd name="T19" fmla="*/ 23 h 23"/>
                  <a:gd name="T20" fmla="*/ 0 w 17"/>
                  <a:gd name="T21" fmla="*/ 0 h 23"/>
                  <a:gd name="T22" fmla="*/ 8 w 17"/>
                  <a:gd name="T23" fmla="*/ 9 h 23"/>
                  <a:gd name="T24" fmla="*/ 11 w 17"/>
                  <a:gd name="T25" fmla="*/ 7 h 23"/>
                  <a:gd name="T26" fmla="*/ 8 w 17"/>
                  <a:gd name="T27" fmla="*/ 5 h 23"/>
                  <a:gd name="T28" fmla="*/ 6 w 17"/>
                  <a:gd name="T29" fmla="*/ 5 h 23"/>
                  <a:gd name="T30" fmla="*/ 6 w 17"/>
                  <a:gd name="T31" fmla="*/ 5 h 23"/>
                  <a:gd name="T32" fmla="*/ 6 w 17"/>
                  <a:gd name="T33" fmla="*/ 9 h 23"/>
                  <a:gd name="T34" fmla="*/ 6 w 17"/>
                  <a:gd name="T35" fmla="*/ 9 h 23"/>
                  <a:gd name="T36" fmla="*/ 8 w 17"/>
                  <a:gd name="T37" fmla="*/ 9 h 23"/>
                  <a:gd name="T38" fmla="*/ 6 w 17"/>
                  <a:gd name="T39" fmla="*/ 19 h 23"/>
                  <a:gd name="T40" fmla="*/ 9 w 17"/>
                  <a:gd name="T41" fmla="*/ 19 h 23"/>
                  <a:gd name="T42" fmla="*/ 11 w 17"/>
                  <a:gd name="T43" fmla="*/ 16 h 23"/>
                  <a:gd name="T44" fmla="*/ 9 w 17"/>
                  <a:gd name="T45" fmla="*/ 14 h 23"/>
                  <a:gd name="T46" fmla="*/ 6 w 17"/>
                  <a:gd name="T47" fmla="*/ 14 h 23"/>
                  <a:gd name="T48" fmla="*/ 6 w 17"/>
                  <a:gd name="T49" fmla="*/ 14 h 23"/>
                  <a:gd name="T50" fmla="*/ 6 w 17"/>
                  <a:gd name="T51" fmla="*/ 19 h 23"/>
                  <a:gd name="T52" fmla="*/ 6 w 17"/>
                  <a:gd name="T53"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 h="23">
                    <a:moveTo>
                      <a:pt x="0" y="0"/>
                    </a:moveTo>
                    <a:cubicBezTo>
                      <a:pt x="0" y="0"/>
                      <a:pt x="0" y="0"/>
                      <a:pt x="0" y="0"/>
                    </a:cubicBezTo>
                    <a:cubicBezTo>
                      <a:pt x="9" y="0"/>
                      <a:pt x="9" y="0"/>
                      <a:pt x="9" y="0"/>
                    </a:cubicBezTo>
                    <a:cubicBezTo>
                      <a:pt x="15" y="0"/>
                      <a:pt x="17" y="3"/>
                      <a:pt x="17" y="6"/>
                    </a:cubicBezTo>
                    <a:cubicBezTo>
                      <a:pt x="17" y="9"/>
                      <a:pt x="16" y="10"/>
                      <a:pt x="14" y="11"/>
                    </a:cubicBezTo>
                    <a:cubicBezTo>
                      <a:pt x="14" y="11"/>
                      <a:pt x="14" y="11"/>
                      <a:pt x="14" y="11"/>
                    </a:cubicBezTo>
                    <a:cubicBezTo>
                      <a:pt x="16" y="12"/>
                      <a:pt x="17" y="14"/>
                      <a:pt x="17" y="17"/>
                    </a:cubicBezTo>
                    <a:cubicBezTo>
                      <a:pt x="17" y="21"/>
                      <a:pt x="14" y="23"/>
                      <a:pt x="9" y="23"/>
                    </a:cubicBezTo>
                    <a:cubicBezTo>
                      <a:pt x="0" y="23"/>
                      <a:pt x="0" y="23"/>
                      <a:pt x="0" y="23"/>
                    </a:cubicBezTo>
                    <a:cubicBezTo>
                      <a:pt x="0" y="23"/>
                      <a:pt x="0" y="23"/>
                      <a:pt x="0" y="23"/>
                    </a:cubicBezTo>
                    <a:lnTo>
                      <a:pt x="0" y="0"/>
                    </a:lnTo>
                    <a:close/>
                    <a:moveTo>
                      <a:pt x="8" y="9"/>
                    </a:moveTo>
                    <a:cubicBezTo>
                      <a:pt x="10" y="9"/>
                      <a:pt x="11" y="9"/>
                      <a:pt x="11" y="7"/>
                    </a:cubicBezTo>
                    <a:cubicBezTo>
                      <a:pt x="11" y="5"/>
                      <a:pt x="10" y="5"/>
                      <a:pt x="8" y="5"/>
                    </a:cubicBezTo>
                    <a:cubicBezTo>
                      <a:pt x="6" y="5"/>
                      <a:pt x="6" y="5"/>
                      <a:pt x="6" y="5"/>
                    </a:cubicBezTo>
                    <a:cubicBezTo>
                      <a:pt x="6" y="5"/>
                      <a:pt x="6" y="5"/>
                      <a:pt x="6" y="5"/>
                    </a:cubicBezTo>
                    <a:cubicBezTo>
                      <a:pt x="6" y="9"/>
                      <a:pt x="6" y="9"/>
                      <a:pt x="6" y="9"/>
                    </a:cubicBezTo>
                    <a:cubicBezTo>
                      <a:pt x="6" y="9"/>
                      <a:pt x="6" y="9"/>
                      <a:pt x="6" y="9"/>
                    </a:cubicBezTo>
                    <a:lnTo>
                      <a:pt x="8" y="9"/>
                    </a:lnTo>
                    <a:close/>
                    <a:moveTo>
                      <a:pt x="6" y="19"/>
                    </a:moveTo>
                    <a:cubicBezTo>
                      <a:pt x="9" y="19"/>
                      <a:pt x="9" y="19"/>
                      <a:pt x="9" y="19"/>
                    </a:cubicBezTo>
                    <a:cubicBezTo>
                      <a:pt x="10" y="19"/>
                      <a:pt x="11" y="18"/>
                      <a:pt x="11" y="16"/>
                    </a:cubicBezTo>
                    <a:cubicBezTo>
                      <a:pt x="11" y="15"/>
                      <a:pt x="10" y="14"/>
                      <a:pt x="9" y="14"/>
                    </a:cubicBezTo>
                    <a:cubicBezTo>
                      <a:pt x="6" y="14"/>
                      <a:pt x="6" y="14"/>
                      <a:pt x="6" y="14"/>
                    </a:cubicBezTo>
                    <a:cubicBezTo>
                      <a:pt x="6" y="14"/>
                      <a:pt x="6" y="14"/>
                      <a:pt x="6" y="14"/>
                    </a:cubicBezTo>
                    <a:cubicBezTo>
                      <a:pt x="6" y="19"/>
                      <a:pt x="6" y="19"/>
                      <a:pt x="6" y="19"/>
                    </a:cubicBezTo>
                    <a:cubicBezTo>
                      <a:pt x="6" y="19"/>
                      <a:pt x="6" y="19"/>
                      <a:pt x="6" y="19"/>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9" name="Freeform 33"/>
              <p:cNvSpPr>
                <a:spLocks noEditPoints="1"/>
              </p:cNvSpPr>
              <p:nvPr userDrawn="1"/>
            </p:nvSpPr>
            <p:spPr bwMode="auto">
              <a:xfrm>
                <a:off x="5759450" y="6407150"/>
                <a:ext cx="58738" cy="79375"/>
              </a:xfrm>
              <a:custGeom>
                <a:avLst/>
                <a:gdLst>
                  <a:gd name="T0" fmla="*/ 0 w 18"/>
                  <a:gd name="T1" fmla="*/ 18 h 24"/>
                  <a:gd name="T2" fmla="*/ 0 w 18"/>
                  <a:gd name="T3" fmla="*/ 12 h 24"/>
                  <a:gd name="T4" fmla="*/ 0 w 18"/>
                  <a:gd name="T5" fmla="*/ 5 h 24"/>
                  <a:gd name="T6" fmla="*/ 9 w 18"/>
                  <a:gd name="T7" fmla="*/ 0 h 24"/>
                  <a:gd name="T8" fmla="*/ 18 w 18"/>
                  <a:gd name="T9" fmla="*/ 5 h 24"/>
                  <a:gd name="T10" fmla="*/ 18 w 18"/>
                  <a:gd name="T11" fmla="*/ 12 h 24"/>
                  <a:gd name="T12" fmla="*/ 18 w 18"/>
                  <a:gd name="T13" fmla="*/ 18 h 24"/>
                  <a:gd name="T14" fmla="*/ 9 w 18"/>
                  <a:gd name="T15" fmla="*/ 24 h 24"/>
                  <a:gd name="T16" fmla="*/ 0 w 18"/>
                  <a:gd name="T17" fmla="*/ 18 h 24"/>
                  <a:gd name="T18" fmla="*/ 12 w 18"/>
                  <a:gd name="T19" fmla="*/ 16 h 24"/>
                  <a:gd name="T20" fmla="*/ 12 w 18"/>
                  <a:gd name="T21" fmla="*/ 12 h 24"/>
                  <a:gd name="T22" fmla="*/ 12 w 18"/>
                  <a:gd name="T23" fmla="*/ 7 h 24"/>
                  <a:gd name="T24" fmla="*/ 9 w 18"/>
                  <a:gd name="T25" fmla="*/ 5 h 24"/>
                  <a:gd name="T26" fmla="*/ 6 w 18"/>
                  <a:gd name="T27" fmla="*/ 7 h 24"/>
                  <a:gd name="T28" fmla="*/ 6 w 18"/>
                  <a:gd name="T29" fmla="*/ 12 h 24"/>
                  <a:gd name="T30" fmla="*/ 6 w 18"/>
                  <a:gd name="T31" fmla="*/ 16 h 24"/>
                  <a:gd name="T32" fmla="*/ 9 w 18"/>
                  <a:gd name="T33" fmla="*/ 18 h 24"/>
                  <a:gd name="T34" fmla="*/ 12 w 18"/>
                  <a:gd name="T3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24">
                    <a:moveTo>
                      <a:pt x="0" y="18"/>
                    </a:moveTo>
                    <a:cubicBezTo>
                      <a:pt x="0" y="16"/>
                      <a:pt x="0" y="15"/>
                      <a:pt x="0" y="12"/>
                    </a:cubicBezTo>
                    <a:cubicBezTo>
                      <a:pt x="0" y="9"/>
                      <a:pt x="0" y="7"/>
                      <a:pt x="0" y="5"/>
                    </a:cubicBezTo>
                    <a:cubicBezTo>
                      <a:pt x="2" y="2"/>
                      <a:pt x="5" y="0"/>
                      <a:pt x="9" y="0"/>
                    </a:cubicBezTo>
                    <a:cubicBezTo>
                      <a:pt x="13" y="0"/>
                      <a:pt x="17" y="2"/>
                      <a:pt x="18" y="5"/>
                    </a:cubicBezTo>
                    <a:cubicBezTo>
                      <a:pt x="18" y="7"/>
                      <a:pt x="18" y="9"/>
                      <a:pt x="18" y="12"/>
                    </a:cubicBezTo>
                    <a:cubicBezTo>
                      <a:pt x="18" y="15"/>
                      <a:pt x="18" y="16"/>
                      <a:pt x="18" y="18"/>
                    </a:cubicBezTo>
                    <a:cubicBezTo>
                      <a:pt x="17" y="22"/>
                      <a:pt x="13" y="24"/>
                      <a:pt x="9" y="24"/>
                    </a:cubicBezTo>
                    <a:cubicBezTo>
                      <a:pt x="5" y="24"/>
                      <a:pt x="2" y="22"/>
                      <a:pt x="0" y="18"/>
                    </a:cubicBezTo>
                    <a:close/>
                    <a:moveTo>
                      <a:pt x="12" y="16"/>
                    </a:moveTo>
                    <a:cubicBezTo>
                      <a:pt x="12" y="16"/>
                      <a:pt x="12" y="14"/>
                      <a:pt x="12" y="12"/>
                    </a:cubicBezTo>
                    <a:cubicBezTo>
                      <a:pt x="12" y="9"/>
                      <a:pt x="12" y="8"/>
                      <a:pt x="12"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2" y="16"/>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34"/>
              <p:cNvSpPr>
                <a:spLocks noEditPoints="1"/>
              </p:cNvSpPr>
              <p:nvPr userDrawn="1"/>
            </p:nvSpPr>
            <p:spPr bwMode="auto">
              <a:xfrm>
                <a:off x="5849938" y="6407150"/>
                <a:ext cx="61913" cy="76200"/>
              </a:xfrm>
              <a:custGeom>
                <a:avLst/>
                <a:gdLst>
                  <a:gd name="T0" fmla="*/ 13 w 19"/>
                  <a:gd name="T1" fmla="*/ 23 h 23"/>
                  <a:gd name="T2" fmla="*/ 12 w 19"/>
                  <a:gd name="T3" fmla="*/ 23 h 23"/>
                  <a:gd name="T4" fmla="*/ 9 w 19"/>
                  <a:gd name="T5" fmla="*/ 15 h 23"/>
                  <a:gd name="T6" fmla="*/ 7 w 19"/>
                  <a:gd name="T7" fmla="*/ 15 h 23"/>
                  <a:gd name="T8" fmla="*/ 6 w 19"/>
                  <a:gd name="T9" fmla="*/ 15 h 23"/>
                  <a:gd name="T10" fmla="*/ 6 w 19"/>
                  <a:gd name="T11" fmla="*/ 23 h 23"/>
                  <a:gd name="T12" fmla="*/ 6 w 19"/>
                  <a:gd name="T13" fmla="*/ 23 h 23"/>
                  <a:gd name="T14" fmla="*/ 1 w 19"/>
                  <a:gd name="T15" fmla="*/ 23 h 23"/>
                  <a:gd name="T16" fmla="*/ 0 w 19"/>
                  <a:gd name="T17" fmla="*/ 23 h 23"/>
                  <a:gd name="T18" fmla="*/ 0 w 19"/>
                  <a:gd name="T19" fmla="*/ 0 h 23"/>
                  <a:gd name="T20" fmla="*/ 1 w 19"/>
                  <a:gd name="T21" fmla="*/ 0 h 23"/>
                  <a:gd name="T22" fmla="*/ 10 w 19"/>
                  <a:gd name="T23" fmla="*/ 0 h 23"/>
                  <a:gd name="T24" fmla="*/ 19 w 19"/>
                  <a:gd name="T25" fmla="*/ 8 h 23"/>
                  <a:gd name="T26" fmla="*/ 15 w 19"/>
                  <a:gd name="T27" fmla="*/ 14 h 23"/>
                  <a:gd name="T28" fmla="*/ 19 w 19"/>
                  <a:gd name="T29" fmla="*/ 23 h 23"/>
                  <a:gd name="T30" fmla="*/ 19 w 19"/>
                  <a:gd name="T31" fmla="*/ 23 h 23"/>
                  <a:gd name="T32" fmla="*/ 13 w 19"/>
                  <a:gd name="T33" fmla="*/ 23 h 23"/>
                  <a:gd name="T34" fmla="*/ 13 w 19"/>
                  <a:gd name="T35" fmla="*/ 8 h 23"/>
                  <a:gd name="T36" fmla="*/ 10 w 19"/>
                  <a:gd name="T37" fmla="*/ 5 h 23"/>
                  <a:gd name="T38" fmla="*/ 7 w 19"/>
                  <a:gd name="T39" fmla="*/ 5 h 23"/>
                  <a:gd name="T40" fmla="*/ 6 w 19"/>
                  <a:gd name="T41" fmla="*/ 5 h 23"/>
                  <a:gd name="T42" fmla="*/ 6 w 19"/>
                  <a:gd name="T43" fmla="*/ 10 h 23"/>
                  <a:gd name="T44" fmla="*/ 7 w 19"/>
                  <a:gd name="T45" fmla="*/ 10 h 23"/>
                  <a:gd name="T46" fmla="*/ 10 w 19"/>
                  <a:gd name="T47" fmla="*/ 10 h 23"/>
                  <a:gd name="T48" fmla="*/ 13 w 19"/>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 h="23">
                    <a:moveTo>
                      <a:pt x="13" y="23"/>
                    </a:moveTo>
                    <a:cubicBezTo>
                      <a:pt x="13" y="23"/>
                      <a:pt x="12" y="23"/>
                      <a:pt x="12" y="23"/>
                    </a:cubicBezTo>
                    <a:cubicBezTo>
                      <a:pt x="9" y="15"/>
                      <a:pt x="9" y="15"/>
                      <a:pt x="9" y="15"/>
                    </a:cubicBezTo>
                    <a:cubicBezTo>
                      <a:pt x="7" y="15"/>
                      <a:pt x="7" y="15"/>
                      <a:pt x="7" y="15"/>
                    </a:cubicBezTo>
                    <a:cubicBezTo>
                      <a:pt x="7" y="15"/>
                      <a:pt x="6" y="15"/>
                      <a:pt x="6" y="15"/>
                    </a:cubicBezTo>
                    <a:cubicBezTo>
                      <a:pt x="6" y="23"/>
                      <a:pt x="6" y="23"/>
                      <a:pt x="6" y="23"/>
                    </a:cubicBezTo>
                    <a:cubicBezTo>
                      <a:pt x="6" y="23"/>
                      <a:pt x="6" y="23"/>
                      <a:pt x="6" y="23"/>
                    </a:cubicBezTo>
                    <a:cubicBezTo>
                      <a:pt x="1" y="23"/>
                      <a:pt x="1" y="23"/>
                      <a:pt x="1" y="23"/>
                    </a:cubicBezTo>
                    <a:cubicBezTo>
                      <a:pt x="1" y="23"/>
                      <a:pt x="0" y="23"/>
                      <a:pt x="0" y="23"/>
                    </a:cubicBezTo>
                    <a:cubicBezTo>
                      <a:pt x="0" y="0"/>
                      <a:pt x="0" y="0"/>
                      <a:pt x="0" y="0"/>
                    </a:cubicBezTo>
                    <a:cubicBezTo>
                      <a:pt x="0" y="0"/>
                      <a:pt x="1" y="0"/>
                      <a:pt x="1" y="0"/>
                    </a:cubicBezTo>
                    <a:cubicBezTo>
                      <a:pt x="10" y="0"/>
                      <a:pt x="10" y="0"/>
                      <a:pt x="10" y="0"/>
                    </a:cubicBezTo>
                    <a:cubicBezTo>
                      <a:pt x="16" y="0"/>
                      <a:pt x="19" y="3"/>
                      <a:pt x="19" y="8"/>
                    </a:cubicBezTo>
                    <a:cubicBezTo>
                      <a:pt x="19" y="10"/>
                      <a:pt x="17" y="13"/>
                      <a:pt x="15" y="14"/>
                    </a:cubicBezTo>
                    <a:cubicBezTo>
                      <a:pt x="19" y="23"/>
                      <a:pt x="19" y="23"/>
                      <a:pt x="19" y="23"/>
                    </a:cubicBezTo>
                    <a:cubicBezTo>
                      <a:pt x="19" y="23"/>
                      <a:pt x="19" y="23"/>
                      <a:pt x="19" y="23"/>
                    </a:cubicBezTo>
                    <a:lnTo>
                      <a:pt x="13" y="23"/>
                    </a:lnTo>
                    <a:close/>
                    <a:moveTo>
                      <a:pt x="13" y="8"/>
                    </a:moveTo>
                    <a:cubicBezTo>
                      <a:pt x="13" y="6"/>
                      <a:pt x="12" y="5"/>
                      <a:pt x="10" y="5"/>
                    </a:cubicBezTo>
                    <a:cubicBezTo>
                      <a:pt x="7" y="5"/>
                      <a:pt x="7" y="5"/>
                      <a:pt x="7" y="5"/>
                    </a:cubicBezTo>
                    <a:cubicBezTo>
                      <a:pt x="7" y="5"/>
                      <a:pt x="6" y="5"/>
                      <a:pt x="6" y="5"/>
                    </a:cubicBezTo>
                    <a:cubicBezTo>
                      <a:pt x="6" y="10"/>
                      <a:pt x="6" y="10"/>
                      <a:pt x="6" y="10"/>
                    </a:cubicBezTo>
                    <a:cubicBezTo>
                      <a:pt x="6" y="10"/>
                      <a:pt x="7" y="10"/>
                      <a:pt x="7" y="10"/>
                    </a:cubicBezTo>
                    <a:cubicBezTo>
                      <a:pt x="10" y="10"/>
                      <a:pt x="10" y="10"/>
                      <a:pt x="10" y="10"/>
                    </a:cubicBezTo>
                    <a:cubicBezTo>
                      <a:pt x="12" y="10"/>
                      <a:pt x="13" y="9"/>
                      <a:pt x="13"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35"/>
              <p:cNvSpPr>
                <a:spLocks/>
              </p:cNvSpPr>
              <p:nvPr userDrawn="1"/>
            </p:nvSpPr>
            <p:spPr bwMode="auto">
              <a:xfrm>
                <a:off x="5942013" y="6407150"/>
                <a:ext cx="61913" cy="79375"/>
              </a:xfrm>
              <a:custGeom>
                <a:avLst/>
                <a:gdLst>
                  <a:gd name="T0" fmla="*/ 0 w 19"/>
                  <a:gd name="T1" fmla="*/ 12 h 24"/>
                  <a:gd name="T2" fmla="*/ 1 w 19"/>
                  <a:gd name="T3" fmla="*/ 5 h 24"/>
                  <a:gd name="T4" fmla="*/ 9 w 19"/>
                  <a:gd name="T5" fmla="*/ 0 h 24"/>
                  <a:gd name="T6" fmla="*/ 18 w 19"/>
                  <a:gd name="T7" fmla="*/ 5 h 24"/>
                  <a:gd name="T8" fmla="*/ 18 w 19"/>
                  <a:gd name="T9" fmla="*/ 5 h 24"/>
                  <a:gd name="T10" fmla="*/ 13 w 19"/>
                  <a:gd name="T11" fmla="*/ 7 h 24"/>
                  <a:gd name="T12" fmla="*/ 13 w 19"/>
                  <a:gd name="T13" fmla="*/ 7 h 24"/>
                  <a:gd name="T14" fmla="*/ 9 w 19"/>
                  <a:gd name="T15" fmla="*/ 5 h 24"/>
                  <a:gd name="T16" fmla="*/ 6 w 19"/>
                  <a:gd name="T17" fmla="*/ 7 h 24"/>
                  <a:gd name="T18" fmla="*/ 6 w 19"/>
                  <a:gd name="T19" fmla="*/ 12 h 24"/>
                  <a:gd name="T20" fmla="*/ 6 w 19"/>
                  <a:gd name="T21" fmla="*/ 16 h 24"/>
                  <a:gd name="T22" fmla="*/ 9 w 19"/>
                  <a:gd name="T23" fmla="*/ 18 h 24"/>
                  <a:gd name="T24" fmla="*/ 13 w 19"/>
                  <a:gd name="T25" fmla="*/ 17 h 24"/>
                  <a:gd name="T26" fmla="*/ 13 w 19"/>
                  <a:gd name="T27" fmla="*/ 15 h 24"/>
                  <a:gd name="T28" fmla="*/ 13 w 19"/>
                  <a:gd name="T29" fmla="*/ 15 h 24"/>
                  <a:gd name="T30" fmla="*/ 10 w 19"/>
                  <a:gd name="T31" fmla="*/ 15 h 24"/>
                  <a:gd name="T32" fmla="*/ 10 w 19"/>
                  <a:gd name="T33" fmla="*/ 14 h 24"/>
                  <a:gd name="T34" fmla="*/ 10 w 19"/>
                  <a:gd name="T35" fmla="*/ 11 h 24"/>
                  <a:gd name="T36" fmla="*/ 10 w 19"/>
                  <a:gd name="T37" fmla="*/ 10 h 24"/>
                  <a:gd name="T38" fmla="*/ 18 w 19"/>
                  <a:gd name="T39" fmla="*/ 10 h 24"/>
                  <a:gd name="T40" fmla="*/ 19 w 19"/>
                  <a:gd name="T41" fmla="*/ 11 h 24"/>
                  <a:gd name="T42" fmla="*/ 19 w 19"/>
                  <a:gd name="T43" fmla="*/ 12 h 24"/>
                  <a:gd name="T44" fmla="*/ 18 w 19"/>
                  <a:gd name="T45" fmla="*/ 18 h 24"/>
                  <a:gd name="T46" fmla="*/ 9 w 19"/>
                  <a:gd name="T47" fmla="*/ 24 h 24"/>
                  <a:gd name="T48" fmla="*/ 1 w 19"/>
                  <a:gd name="T49" fmla="*/ 18 h 24"/>
                  <a:gd name="T50" fmla="*/ 0 w 19"/>
                  <a:gd name="T5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 h="24">
                    <a:moveTo>
                      <a:pt x="0" y="12"/>
                    </a:moveTo>
                    <a:cubicBezTo>
                      <a:pt x="0" y="9"/>
                      <a:pt x="0" y="7"/>
                      <a:pt x="1" y="5"/>
                    </a:cubicBezTo>
                    <a:cubicBezTo>
                      <a:pt x="2" y="2"/>
                      <a:pt x="5" y="0"/>
                      <a:pt x="9" y="0"/>
                    </a:cubicBezTo>
                    <a:cubicBezTo>
                      <a:pt x="14" y="0"/>
                      <a:pt x="16" y="2"/>
                      <a:pt x="18" y="5"/>
                    </a:cubicBezTo>
                    <a:cubicBezTo>
                      <a:pt x="18" y="5"/>
                      <a:pt x="18" y="5"/>
                      <a:pt x="18" y="5"/>
                    </a:cubicBezTo>
                    <a:cubicBezTo>
                      <a:pt x="13" y="7"/>
                      <a:pt x="13" y="7"/>
                      <a:pt x="13" y="7"/>
                    </a:cubicBezTo>
                    <a:cubicBezTo>
                      <a:pt x="13" y="7"/>
                      <a:pt x="13" y="7"/>
                      <a:pt x="13" y="7"/>
                    </a:cubicBezTo>
                    <a:cubicBezTo>
                      <a:pt x="12" y="6"/>
                      <a:pt x="11" y="5"/>
                      <a:pt x="9" y="5"/>
                    </a:cubicBezTo>
                    <a:cubicBezTo>
                      <a:pt x="8" y="5"/>
                      <a:pt x="7" y="6"/>
                      <a:pt x="6" y="7"/>
                    </a:cubicBezTo>
                    <a:cubicBezTo>
                      <a:pt x="6" y="8"/>
                      <a:pt x="6" y="9"/>
                      <a:pt x="6" y="12"/>
                    </a:cubicBezTo>
                    <a:cubicBezTo>
                      <a:pt x="6" y="14"/>
                      <a:pt x="6" y="16"/>
                      <a:pt x="6" y="16"/>
                    </a:cubicBezTo>
                    <a:cubicBezTo>
                      <a:pt x="7" y="18"/>
                      <a:pt x="8" y="18"/>
                      <a:pt x="9" y="18"/>
                    </a:cubicBezTo>
                    <a:cubicBezTo>
                      <a:pt x="11" y="18"/>
                      <a:pt x="12" y="18"/>
                      <a:pt x="13" y="17"/>
                    </a:cubicBezTo>
                    <a:cubicBezTo>
                      <a:pt x="13" y="16"/>
                      <a:pt x="13" y="16"/>
                      <a:pt x="13" y="15"/>
                    </a:cubicBezTo>
                    <a:cubicBezTo>
                      <a:pt x="13" y="15"/>
                      <a:pt x="13" y="15"/>
                      <a:pt x="13" y="15"/>
                    </a:cubicBezTo>
                    <a:cubicBezTo>
                      <a:pt x="10" y="15"/>
                      <a:pt x="10" y="15"/>
                      <a:pt x="10" y="15"/>
                    </a:cubicBezTo>
                    <a:cubicBezTo>
                      <a:pt x="10" y="15"/>
                      <a:pt x="10" y="15"/>
                      <a:pt x="10" y="14"/>
                    </a:cubicBezTo>
                    <a:cubicBezTo>
                      <a:pt x="10" y="11"/>
                      <a:pt x="10" y="11"/>
                      <a:pt x="10" y="11"/>
                    </a:cubicBezTo>
                    <a:cubicBezTo>
                      <a:pt x="10" y="10"/>
                      <a:pt x="10" y="10"/>
                      <a:pt x="10" y="10"/>
                    </a:cubicBezTo>
                    <a:cubicBezTo>
                      <a:pt x="18" y="10"/>
                      <a:pt x="18" y="10"/>
                      <a:pt x="18" y="10"/>
                    </a:cubicBezTo>
                    <a:cubicBezTo>
                      <a:pt x="18" y="10"/>
                      <a:pt x="19" y="10"/>
                      <a:pt x="19" y="11"/>
                    </a:cubicBezTo>
                    <a:cubicBezTo>
                      <a:pt x="19" y="12"/>
                      <a:pt x="19" y="12"/>
                      <a:pt x="19" y="12"/>
                    </a:cubicBezTo>
                    <a:cubicBezTo>
                      <a:pt x="19" y="15"/>
                      <a:pt x="18" y="16"/>
                      <a:pt x="18" y="18"/>
                    </a:cubicBezTo>
                    <a:cubicBezTo>
                      <a:pt x="17" y="22"/>
                      <a:pt x="14" y="24"/>
                      <a:pt x="9" y="24"/>
                    </a:cubicBezTo>
                    <a:cubicBezTo>
                      <a:pt x="5" y="24"/>
                      <a:pt x="2" y="22"/>
                      <a:pt x="1" y="18"/>
                    </a:cubicBezTo>
                    <a:cubicBezTo>
                      <a:pt x="0" y="16"/>
                      <a:pt x="0" y="15"/>
                      <a:pt x="0" y="12"/>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2" name="Freeform 36"/>
              <p:cNvSpPr>
                <a:spLocks/>
              </p:cNvSpPr>
              <p:nvPr userDrawn="1"/>
            </p:nvSpPr>
            <p:spPr bwMode="auto">
              <a:xfrm>
                <a:off x="6081713" y="6407150"/>
                <a:ext cx="61913" cy="79375"/>
              </a:xfrm>
              <a:custGeom>
                <a:avLst/>
                <a:gdLst>
                  <a:gd name="T0" fmla="*/ 0 w 19"/>
                  <a:gd name="T1" fmla="*/ 14 h 24"/>
                  <a:gd name="T2" fmla="*/ 0 w 19"/>
                  <a:gd name="T3" fmla="*/ 0 h 24"/>
                  <a:gd name="T4" fmla="*/ 1 w 19"/>
                  <a:gd name="T5" fmla="*/ 0 h 24"/>
                  <a:gd name="T6" fmla="*/ 6 w 19"/>
                  <a:gd name="T7" fmla="*/ 0 h 24"/>
                  <a:gd name="T8" fmla="*/ 6 w 19"/>
                  <a:gd name="T9" fmla="*/ 0 h 24"/>
                  <a:gd name="T10" fmla="*/ 6 w 19"/>
                  <a:gd name="T11" fmla="*/ 15 h 24"/>
                  <a:gd name="T12" fmla="*/ 10 w 19"/>
                  <a:gd name="T13" fmla="*/ 18 h 24"/>
                  <a:gd name="T14" fmla="*/ 13 w 19"/>
                  <a:gd name="T15" fmla="*/ 15 h 24"/>
                  <a:gd name="T16" fmla="*/ 13 w 19"/>
                  <a:gd name="T17" fmla="*/ 0 h 24"/>
                  <a:gd name="T18" fmla="*/ 13 w 19"/>
                  <a:gd name="T19" fmla="*/ 0 h 24"/>
                  <a:gd name="T20" fmla="*/ 19 w 19"/>
                  <a:gd name="T21" fmla="*/ 0 h 24"/>
                  <a:gd name="T22" fmla="*/ 19 w 19"/>
                  <a:gd name="T23" fmla="*/ 0 h 24"/>
                  <a:gd name="T24" fmla="*/ 19 w 19"/>
                  <a:gd name="T25" fmla="*/ 14 h 24"/>
                  <a:gd name="T26" fmla="*/ 10 w 19"/>
                  <a:gd name="T27" fmla="*/ 24 h 24"/>
                  <a:gd name="T28" fmla="*/ 0 w 19"/>
                  <a:gd name="T29"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24">
                    <a:moveTo>
                      <a:pt x="0" y="14"/>
                    </a:moveTo>
                    <a:cubicBezTo>
                      <a:pt x="0" y="0"/>
                      <a:pt x="0" y="0"/>
                      <a:pt x="0" y="0"/>
                    </a:cubicBezTo>
                    <a:cubicBezTo>
                      <a:pt x="0" y="0"/>
                      <a:pt x="1" y="0"/>
                      <a:pt x="1" y="0"/>
                    </a:cubicBezTo>
                    <a:cubicBezTo>
                      <a:pt x="6" y="0"/>
                      <a:pt x="6" y="0"/>
                      <a:pt x="6" y="0"/>
                    </a:cubicBezTo>
                    <a:cubicBezTo>
                      <a:pt x="6" y="0"/>
                      <a:pt x="6" y="0"/>
                      <a:pt x="6" y="0"/>
                    </a:cubicBezTo>
                    <a:cubicBezTo>
                      <a:pt x="6" y="15"/>
                      <a:pt x="6" y="15"/>
                      <a:pt x="6" y="15"/>
                    </a:cubicBezTo>
                    <a:cubicBezTo>
                      <a:pt x="6" y="17"/>
                      <a:pt x="8" y="18"/>
                      <a:pt x="10" y="18"/>
                    </a:cubicBezTo>
                    <a:cubicBezTo>
                      <a:pt x="12" y="18"/>
                      <a:pt x="13" y="17"/>
                      <a:pt x="13" y="15"/>
                    </a:cubicBezTo>
                    <a:cubicBezTo>
                      <a:pt x="13" y="0"/>
                      <a:pt x="13" y="0"/>
                      <a:pt x="13" y="0"/>
                    </a:cubicBezTo>
                    <a:cubicBezTo>
                      <a:pt x="13" y="0"/>
                      <a:pt x="13" y="0"/>
                      <a:pt x="13" y="0"/>
                    </a:cubicBezTo>
                    <a:cubicBezTo>
                      <a:pt x="19" y="0"/>
                      <a:pt x="19" y="0"/>
                      <a:pt x="19" y="0"/>
                    </a:cubicBezTo>
                    <a:cubicBezTo>
                      <a:pt x="19" y="0"/>
                      <a:pt x="19" y="0"/>
                      <a:pt x="19" y="0"/>
                    </a:cubicBezTo>
                    <a:cubicBezTo>
                      <a:pt x="19" y="14"/>
                      <a:pt x="19" y="14"/>
                      <a:pt x="19" y="14"/>
                    </a:cubicBezTo>
                    <a:cubicBezTo>
                      <a:pt x="19" y="20"/>
                      <a:pt x="15" y="24"/>
                      <a:pt x="10" y="24"/>
                    </a:cubicBezTo>
                    <a:cubicBezTo>
                      <a:pt x="4" y="24"/>
                      <a:pt x="0" y="20"/>
                      <a:pt x="0" y="14"/>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37"/>
              <p:cNvSpPr>
                <a:spLocks/>
              </p:cNvSpPr>
              <p:nvPr userDrawn="1"/>
            </p:nvSpPr>
            <p:spPr bwMode="auto">
              <a:xfrm>
                <a:off x="6175375" y="6407150"/>
                <a:ext cx="61913" cy="76200"/>
              </a:xfrm>
              <a:custGeom>
                <a:avLst/>
                <a:gdLst>
                  <a:gd name="T0" fmla="*/ 0 w 19"/>
                  <a:gd name="T1" fmla="*/ 0 h 23"/>
                  <a:gd name="T2" fmla="*/ 1 w 19"/>
                  <a:gd name="T3" fmla="*/ 0 h 23"/>
                  <a:gd name="T4" fmla="*/ 6 w 19"/>
                  <a:gd name="T5" fmla="*/ 0 h 23"/>
                  <a:gd name="T6" fmla="*/ 6 w 19"/>
                  <a:gd name="T7" fmla="*/ 0 h 23"/>
                  <a:gd name="T8" fmla="*/ 13 w 19"/>
                  <a:gd name="T9" fmla="*/ 14 h 23"/>
                  <a:gd name="T10" fmla="*/ 13 w 19"/>
                  <a:gd name="T11" fmla="*/ 14 h 23"/>
                  <a:gd name="T12" fmla="*/ 13 w 19"/>
                  <a:gd name="T13" fmla="*/ 0 h 23"/>
                  <a:gd name="T14" fmla="*/ 14 w 19"/>
                  <a:gd name="T15" fmla="*/ 0 h 23"/>
                  <a:gd name="T16" fmla="*/ 18 w 19"/>
                  <a:gd name="T17" fmla="*/ 0 h 23"/>
                  <a:gd name="T18" fmla="*/ 19 w 19"/>
                  <a:gd name="T19" fmla="*/ 0 h 23"/>
                  <a:gd name="T20" fmla="*/ 19 w 19"/>
                  <a:gd name="T21" fmla="*/ 23 h 23"/>
                  <a:gd name="T22" fmla="*/ 18 w 19"/>
                  <a:gd name="T23" fmla="*/ 23 h 23"/>
                  <a:gd name="T24" fmla="*/ 13 w 19"/>
                  <a:gd name="T25" fmla="*/ 23 h 23"/>
                  <a:gd name="T26" fmla="*/ 13 w 19"/>
                  <a:gd name="T27" fmla="*/ 23 h 23"/>
                  <a:gd name="T28" fmla="*/ 6 w 19"/>
                  <a:gd name="T29" fmla="*/ 10 h 23"/>
                  <a:gd name="T30" fmla="*/ 6 w 19"/>
                  <a:gd name="T31" fmla="*/ 10 h 23"/>
                  <a:gd name="T32" fmla="*/ 6 w 19"/>
                  <a:gd name="T33" fmla="*/ 23 h 23"/>
                  <a:gd name="T34" fmla="*/ 5 w 19"/>
                  <a:gd name="T35" fmla="*/ 23 h 23"/>
                  <a:gd name="T36" fmla="*/ 1 w 19"/>
                  <a:gd name="T37" fmla="*/ 23 h 23"/>
                  <a:gd name="T38" fmla="*/ 0 w 19"/>
                  <a:gd name="T39" fmla="*/ 23 h 23"/>
                  <a:gd name="T40" fmla="*/ 0 w 19"/>
                  <a:gd name="T41"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3">
                    <a:moveTo>
                      <a:pt x="0" y="0"/>
                    </a:moveTo>
                    <a:cubicBezTo>
                      <a:pt x="0" y="0"/>
                      <a:pt x="0" y="0"/>
                      <a:pt x="1" y="0"/>
                    </a:cubicBezTo>
                    <a:cubicBezTo>
                      <a:pt x="6" y="0"/>
                      <a:pt x="6" y="0"/>
                      <a:pt x="6" y="0"/>
                    </a:cubicBezTo>
                    <a:cubicBezTo>
                      <a:pt x="6" y="0"/>
                      <a:pt x="6" y="0"/>
                      <a:pt x="6" y="0"/>
                    </a:cubicBezTo>
                    <a:cubicBezTo>
                      <a:pt x="13" y="14"/>
                      <a:pt x="13" y="14"/>
                      <a:pt x="13" y="14"/>
                    </a:cubicBezTo>
                    <a:cubicBezTo>
                      <a:pt x="13" y="14"/>
                      <a:pt x="13" y="14"/>
                      <a:pt x="13" y="14"/>
                    </a:cubicBezTo>
                    <a:cubicBezTo>
                      <a:pt x="13" y="0"/>
                      <a:pt x="13" y="0"/>
                      <a:pt x="13" y="0"/>
                    </a:cubicBezTo>
                    <a:cubicBezTo>
                      <a:pt x="13" y="0"/>
                      <a:pt x="13" y="0"/>
                      <a:pt x="14" y="0"/>
                    </a:cubicBezTo>
                    <a:cubicBezTo>
                      <a:pt x="18" y="0"/>
                      <a:pt x="18" y="0"/>
                      <a:pt x="18" y="0"/>
                    </a:cubicBezTo>
                    <a:cubicBezTo>
                      <a:pt x="19" y="0"/>
                      <a:pt x="19" y="0"/>
                      <a:pt x="19" y="0"/>
                    </a:cubicBezTo>
                    <a:cubicBezTo>
                      <a:pt x="19" y="23"/>
                      <a:pt x="19" y="23"/>
                      <a:pt x="19" y="23"/>
                    </a:cubicBezTo>
                    <a:cubicBezTo>
                      <a:pt x="19" y="23"/>
                      <a:pt x="19" y="23"/>
                      <a:pt x="18" y="23"/>
                    </a:cubicBezTo>
                    <a:cubicBezTo>
                      <a:pt x="13" y="23"/>
                      <a:pt x="13" y="23"/>
                      <a:pt x="13" y="23"/>
                    </a:cubicBezTo>
                    <a:cubicBezTo>
                      <a:pt x="13" y="23"/>
                      <a:pt x="13" y="23"/>
                      <a:pt x="13" y="23"/>
                    </a:cubicBezTo>
                    <a:cubicBezTo>
                      <a:pt x="6" y="10"/>
                      <a:pt x="6" y="10"/>
                      <a:pt x="6" y="10"/>
                    </a:cubicBezTo>
                    <a:cubicBezTo>
                      <a:pt x="6" y="10"/>
                      <a:pt x="6" y="10"/>
                      <a:pt x="6" y="10"/>
                    </a:cubicBezTo>
                    <a:cubicBezTo>
                      <a:pt x="6" y="23"/>
                      <a:pt x="6" y="23"/>
                      <a:pt x="6" y="23"/>
                    </a:cubicBezTo>
                    <a:cubicBezTo>
                      <a:pt x="6" y="23"/>
                      <a:pt x="6" y="23"/>
                      <a:pt x="5"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38"/>
              <p:cNvSpPr>
                <a:spLocks/>
              </p:cNvSpPr>
              <p:nvPr userDrawn="1"/>
            </p:nvSpPr>
            <p:spPr bwMode="auto">
              <a:xfrm>
                <a:off x="6270625"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5" name="Freeform 39"/>
              <p:cNvSpPr>
                <a:spLocks/>
              </p:cNvSpPr>
              <p:nvPr userDrawn="1"/>
            </p:nvSpPr>
            <p:spPr bwMode="auto">
              <a:xfrm>
                <a:off x="6319838" y="6407150"/>
                <a:ext cx="68263" cy="76200"/>
              </a:xfrm>
              <a:custGeom>
                <a:avLst/>
                <a:gdLst>
                  <a:gd name="T0" fmla="*/ 8 w 21"/>
                  <a:gd name="T1" fmla="*/ 23 h 23"/>
                  <a:gd name="T2" fmla="*/ 8 w 21"/>
                  <a:gd name="T3" fmla="*/ 23 h 23"/>
                  <a:gd name="T4" fmla="*/ 0 w 21"/>
                  <a:gd name="T5" fmla="*/ 1 h 23"/>
                  <a:gd name="T6" fmla="*/ 1 w 21"/>
                  <a:gd name="T7" fmla="*/ 0 h 23"/>
                  <a:gd name="T8" fmla="*/ 6 w 21"/>
                  <a:gd name="T9" fmla="*/ 0 h 23"/>
                  <a:gd name="T10" fmla="*/ 7 w 21"/>
                  <a:gd name="T11" fmla="*/ 0 h 23"/>
                  <a:gd name="T12" fmla="*/ 11 w 21"/>
                  <a:gd name="T13" fmla="*/ 14 h 23"/>
                  <a:gd name="T14" fmla="*/ 11 w 21"/>
                  <a:gd name="T15" fmla="*/ 14 h 23"/>
                  <a:gd name="T16" fmla="*/ 15 w 21"/>
                  <a:gd name="T17" fmla="*/ 0 h 23"/>
                  <a:gd name="T18" fmla="*/ 15 w 21"/>
                  <a:gd name="T19" fmla="*/ 0 h 23"/>
                  <a:gd name="T20" fmla="*/ 21 w 21"/>
                  <a:gd name="T21" fmla="*/ 0 h 23"/>
                  <a:gd name="T22" fmla="*/ 21 w 21"/>
                  <a:gd name="T23" fmla="*/ 1 h 23"/>
                  <a:gd name="T24" fmla="*/ 14 w 21"/>
                  <a:gd name="T25" fmla="*/ 23 h 23"/>
                  <a:gd name="T26" fmla="*/ 13 w 21"/>
                  <a:gd name="T27" fmla="*/ 23 h 23"/>
                  <a:gd name="T28" fmla="*/ 8 w 21"/>
                  <a:gd name="T29"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23">
                    <a:moveTo>
                      <a:pt x="8" y="23"/>
                    </a:moveTo>
                    <a:cubicBezTo>
                      <a:pt x="8" y="23"/>
                      <a:pt x="8" y="23"/>
                      <a:pt x="8" y="23"/>
                    </a:cubicBezTo>
                    <a:cubicBezTo>
                      <a:pt x="0" y="1"/>
                      <a:pt x="0" y="1"/>
                      <a:pt x="0" y="1"/>
                    </a:cubicBezTo>
                    <a:cubicBezTo>
                      <a:pt x="0" y="0"/>
                      <a:pt x="0" y="0"/>
                      <a:pt x="1" y="0"/>
                    </a:cubicBezTo>
                    <a:cubicBezTo>
                      <a:pt x="6" y="0"/>
                      <a:pt x="6" y="0"/>
                      <a:pt x="6" y="0"/>
                    </a:cubicBezTo>
                    <a:cubicBezTo>
                      <a:pt x="6" y="0"/>
                      <a:pt x="7" y="0"/>
                      <a:pt x="7" y="0"/>
                    </a:cubicBezTo>
                    <a:cubicBezTo>
                      <a:pt x="11" y="14"/>
                      <a:pt x="11" y="14"/>
                      <a:pt x="11" y="14"/>
                    </a:cubicBezTo>
                    <a:cubicBezTo>
                      <a:pt x="11" y="14"/>
                      <a:pt x="11" y="14"/>
                      <a:pt x="11" y="14"/>
                    </a:cubicBezTo>
                    <a:cubicBezTo>
                      <a:pt x="15" y="0"/>
                      <a:pt x="15" y="0"/>
                      <a:pt x="15" y="0"/>
                    </a:cubicBezTo>
                    <a:cubicBezTo>
                      <a:pt x="15" y="0"/>
                      <a:pt x="15" y="0"/>
                      <a:pt x="15" y="0"/>
                    </a:cubicBezTo>
                    <a:cubicBezTo>
                      <a:pt x="21" y="0"/>
                      <a:pt x="21" y="0"/>
                      <a:pt x="21" y="0"/>
                    </a:cubicBezTo>
                    <a:cubicBezTo>
                      <a:pt x="21" y="0"/>
                      <a:pt x="21" y="0"/>
                      <a:pt x="21" y="1"/>
                    </a:cubicBezTo>
                    <a:cubicBezTo>
                      <a:pt x="14" y="23"/>
                      <a:pt x="14" y="23"/>
                      <a:pt x="14" y="23"/>
                    </a:cubicBezTo>
                    <a:cubicBezTo>
                      <a:pt x="14" y="23"/>
                      <a:pt x="13" y="23"/>
                      <a:pt x="13" y="23"/>
                    </a:cubicBezTo>
                    <a:lnTo>
                      <a:pt x="8"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40"/>
              <p:cNvSpPr>
                <a:spLocks/>
              </p:cNvSpPr>
              <p:nvPr userDrawn="1"/>
            </p:nvSpPr>
            <p:spPr bwMode="auto">
              <a:xfrm>
                <a:off x="6416675" y="6407150"/>
                <a:ext cx="52388" cy="76200"/>
              </a:xfrm>
              <a:custGeom>
                <a:avLst/>
                <a:gdLst>
                  <a:gd name="T0" fmla="*/ 0 w 16"/>
                  <a:gd name="T1" fmla="*/ 0 h 23"/>
                  <a:gd name="T2" fmla="*/ 0 w 16"/>
                  <a:gd name="T3" fmla="*/ 0 h 23"/>
                  <a:gd name="T4" fmla="*/ 16 w 16"/>
                  <a:gd name="T5" fmla="*/ 0 h 23"/>
                  <a:gd name="T6" fmla="*/ 16 w 16"/>
                  <a:gd name="T7" fmla="*/ 0 h 23"/>
                  <a:gd name="T8" fmla="*/ 16 w 16"/>
                  <a:gd name="T9" fmla="*/ 5 h 23"/>
                  <a:gd name="T10" fmla="*/ 16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6 w 16"/>
                  <a:gd name="T37" fmla="*/ 18 h 23"/>
                  <a:gd name="T38" fmla="*/ 16 w 16"/>
                  <a:gd name="T39" fmla="*/ 19 h 23"/>
                  <a:gd name="T40" fmla="*/ 16 w 16"/>
                  <a:gd name="T41" fmla="*/ 23 h 23"/>
                  <a:gd name="T42" fmla="*/ 16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6" y="0"/>
                      <a:pt x="16" y="0"/>
                      <a:pt x="16" y="0"/>
                    </a:cubicBezTo>
                    <a:cubicBezTo>
                      <a:pt x="16" y="0"/>
                      <a:pt x="16" y="0"/>
                      <a:pt x="16" y="0"/>
                    </a:cubicBezTo>
                    <a:cubicBezTo>
                      <a:pt x="16" y="5"/>
                      <a:pt x="16" y="5"/>
                      <a:pt x="16" y="5"/>
                    </a:cubicBezTo>
                    <a:cubicBezTo>
                      <a:pt x="16" y="5"/>
                      <a:pt x="16" y="5"/>
                      <a:pt x="16"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6" y="18"/>
                      <a:pt x="16" y="18"/>
                      <a:pt x="16" y="18"/>
                    </a:cubicBezTo>
                    <a:cubicBezTo>
                      <a:pt x="16" y="18"/>
                      <a:pt x="16" y="18"/>
                      <a:pt x="16" y="19"/>
                    </a:cubicBezTo>
                    <a:cubicBezTo>
                      <a:pt x="16" y="23"/>
                      <a:pt x="16" y="23"/>
                      <a:pt x="16" y="23"/>
                    </a:cubicBezTo>
                    <a:cubicBezTo>
                      <a:pt x="16" y="23"/>
                      <a:pt x="16" y="23"/>
                      <a:pt x="16"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7" name="Freeform 41"/>
              <p:cNvSpPr>
                <a:spLocks noEditPoints="1"/>
              </p:cNvSpPr>
              <p:nvPr userDrawn="1"/>
            </p:nvSpPr>
            <p:spPr bwMode="auto">
              <a:xfrm>
                <a:off x="6502400" y="6407150"/>
                <a:ext cx="58738" cy="76200"/>
              </a:xfrm>
              <a:custGeom>
                <a:avLst/>
                <a:gdLst>
                  <a:gd name="T0" fmla="*/ 12 w 18"/>
                  <a:gd name="T1" fmla="*/ 23 h 23"/>
                  <a:gd name="T2" fmla="*/ 12 w 18"/>
                  <a:gd name="T3" fmla="*/ 23 h 23"/>
                  <a:gd name="T4" fmla="*/ 8 w 18"/>
                  <a:gd name="T5" fmla="*/ 15 h 23"/>
                  <a:gd name="T6" fmla="*/ 6 w 18"/>
                  <a:gd name="T7" fmla="*/ 15 h 23"/>
                  <a:gd name="T8" fmla="*/ 6 w 18"/>
                  <a:gd name="T9" fmla="*/ 15 h 23"/>
                  <a:gd name="T10" fmla="*/ 6 w 18"/>
                  <a:gd name="T11" fmla="*/ 23 h 23"/>
                  <a:gd name="T12" fmla="*/ 5 w 18"/>
                  <a:gd name="T13" fmla="*/ 23 h 23"/>
                  <a:gd name="T14" fmla="*/ 0 w 18"/>
                  <a:gd name="T15" fmla="*/ 23 h 23"/>
                  <a:gd name="T16" fmla="*/ 0 w 18"/>
                  <a:gd name="T17" fmla="*/ 23 h 23"/>
                  <a:gd name="T18" fmla="*/ 0 w 18"/>
                  <a:gd name="T19" fmla="*/ 0 h 23"/>
                  <a:gd name="T20" fmla="*/ 0 w 18"/>
                  <a:gd name="T21" fmla="*/ 0 h 23"/>
                  <a:gd name="T22" fmla="*/ 10 w 18"/>
                  <a:gd name="T23" fmla="*/ 0 h 23"/>
                  <a:gd name="T24" fmla="*/ 18 w 18"/>
                  <a:gd name="T25" fmla="*/ 8 h 23"/>
                  <a:gd name="T26" fmla="*/ 14 w 18"/>
                  <a:gd name="T27" fmla="*/ 14 h 23"/>
                  <a:gd name="T28" fmla="*/ 18 w 18"/>
                  <a:gd name="T29" fmla="*/ 23 h 23"/>
                  <a:gd name="T30" fmla="*/ 18 w 18"/>
                  <a:gd name="T31" fmla="*/ 23 h 23"/>
                  <a:gd name="T32" fmla="*/ 12 w 18"/>
                  <a:gd name="T33" fmla="*/ 23 h 23"/>
                  <a:gd name="T34" fmla="*/ 12 w 18"/>
                  <a:gd name="T35" fmla="*/ 8 h 23"/>
                  <a:gd name="T36" fmla="*/ 9 w 18"/>
                  <a:gd name="T37" fmla="*/ 5 h 23"/>
                  <a:gd name="T38" fmla="*/ 6 w 18"/>
                  <a:gd name="T39" fmla="*/ 5 h 23"/>
                  <a:gd name="T40" fmla="*/ 6 w 18"/>
                  <a:gd name="T41" fmla="*/ 5 h 23"/>
                  <a:gd name="T42" fmla="*/ 6 w 18"/>
                  <a:gd name="T43" fmla="*/ 10 h 23"/>
                  <a:gd name="T44" fmla="*/ 6 w 18"/>
                  <a:gd name="T45" fmla="*/ 10 h 23"/>
                  <a:gd name="T46" fmla="*/ 9 w 18"/>
                  <a:gd name="T47" fmla="*/ 10 h 23"/>
                  <a:gd name="T48" fmla="*/ 12 w 18"/>
                  <a:gd name="T49"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 h="23">
                    <a:moveTo>
                      <a:pt x="12" y="23"/>
                    </a:moveTo>
                    <a:cubicBezTo>
                      <a:pt x="12" y="23"/>
                      <a:pt x="12" y="23"/>
                      <a:pt x="12" y="23"/>
                    </a:cubicBezTo>
                    <a:cubicBezTo>
                      <a:pt x="8" y="15"/>
                      <a:pt x="8" y="15"/>
                      <a:pt x="8" y="15"/>
                    </a:cubicBezTo>
                    <a:cubicBezTo>
                      <a:pt x="6" y="15"/>
                      <a:pt x="6" y="15"/>
                      <a:pt x="6" y="15"/>
                    </a:cubicBezTo>
                    <a:cubicBezTo>
                      <a:pt x="6" y="15"/>
                      <a:pt x="6" y="15"/>
                      <a:pt x="6" y="15"/>
                    </a:cubicBezTo>
                    <a:cubicBezTo>
                      <a:pt x="6" y="23"/>
                      <a:pt x="6" y="23"/>
                      <a:pt x="6" y="23"/>
                    </a:cubicBezTo>
                    <a:cubicBezTo>
                      <a:pt x="6" y="23"/>
                      <a:pt x="6" y="23"/>
                      <a:pt x="5" y="23"/>
                    </a:cubicBezTo>
                    <a:cubicBezTo>
                      <a:pt x="0" y="23"/>
                      <a:pt x="0" y="23"/>
                      <a:pt x="0" y="23"/>
                    </a:cubicBezTo>
                    <a:cubicBezTo>
                      <a:pt x="0" y="23"/>
                      <a:pt x="0" y="23"/>
                      <a:pt x="0" y="23"/>
                    </a:cubicBezTo>
                    <a:cubicBezTo>
                      <a:pt x="0" y="0"/>
                      <a:pt x="0" y="0"/>
                      <a:pt x="0" y="0"/>
                    </a:cubicBezTo>
                    <a:cubicBezTo>
                      <a:pt x="0" y="0"/>
                      <a:pt x="0" y="0"/>
                      <a:pt x="0" y="0"/>
                    </a:cubicBezTo>
                    <a:cubicBezTo>
                      <a:pt x="10" y="0"/>
                      <a:pt x="10" y="0"/>
                      <a:pt x="10" y="0"/>
                    </a:cubicBezTo>
                    <a:cubicBezTo>
                      <a:pt x="15" y="0"/>
                      <a:pt x="18" y="3"/>
                      <a:pt x="18" y="8"/>
                    </a:cubicBezTo>
                    <a:cubicBezTo>
                      <a:pt x="18" y="10"/>
                      <a:pt x="16" y="13"/>
                      <a:pt x="14" y="14"/>
                    </a:cubicBezTo>
                    <a:cubicBezTo>
                      <a:pt x="18" y="23"/>
                      <a:pt x="18" y="23"/>
                      <a:pt x="18" y="23"/>
                    </a:cubicBezTo>
                    <a:cubicBezTo>
                      <a:pt x="18" y="23"/>
                      <a:pt x="18" y="23"/>
                      <a:pt x="18" y="23"/>
                    </a:cubicBezTo>
                    <a:lnTo>
                      <a:pt x="12" y="23"/>
                    </a:lnTo>
                    <a:close/>
                    <a:moveTo>
                      <a:pt x="12" y="8"/>
                    </a:moveTo>
                    <a:cubicBezTo>
                      <a:pt x="12" y="6"/>
                      <a:pt x="11" y="5"/>
                      <a:pt x="9" y="5"/>
                    </a:cubicBezTo>
                    <a:cubicBezTo>
                      <a:pt x="6" y="5"/>
                      <a:pt x="6" y="5"/>
                      <a:pt x="6" y="5"/>
                    </a:cubicBezTo>
                    <a:cubicBezTo>
                      <a:pt x="6" y="5"/>
                      <a:pt x="6" y="5"/>
                      <a:pt x="6" y="5"/>
                    </a:cubicBezTo>
                    <a:cubicBezTo>
                      <a:pt x="6" y="10"/>
                      <a:pt x="6" y="10"/>
                      <a:pt x="6" y="10"/>
                    </a:cubicBezTo>
                    <a:cubicBezTo>
                      <a:pt x="6" y="10"/>
                      <a:pt x="6" y="10"/>
                      <a:pt x="6" y="10"/>
                    </a:cubicBezTo>
                    <a:cubicBezTo>
                      <a:pt x="9" y="10"/>
                      <a:pt x="9" y="10"/>
                      <a:pt x="9" y="10"/>
                    </a:cubicBezTo>
                    <a:cubicBezTo>
                      <a:pt x="11" y="10"/>
                      <a:pt x="12" y="9"/>
                      <a:pt x="12" y="8"/>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8" name="Freeform 42"/>
              <p:cNvSpPr>
                <a:spLocks/>
              </p:cNvSpPr>
              <p:nvPr userDrawn="1"/>
            </p:nvSpPr>
            <p:spPr bwMode="auto">
              <a:xfrm>
                <a:off x="6589713" y="6407150"/>
                <a:ext cx="61913" cy="79375"/>
              </a:xfrm>
              <a:custGeom>
                <a:avLst/>
                <a:gdLst>
                  <a:gd name="T0" fmla="*/ 0 w 19"/>
                  <a:gd name="T1" fmla="*/ 20 h 24"/>
                  <a:gd name="T2" fmla="*/ 0 w 19"/>
                  <a:gd name="T3" fmla="*/ 20 h 24"/>
                  <a:gd name="T4" fmla="*/ 3 w 19"/>
                  <a:gd name="T5" fmla="*/ 16 h 24"/>
                  <a:gd name="T6" fmla="*/ 3 w 19"/>
                  <a:gd name="T7" fmla="*/ 16 h 24"/>
                  <a:gd name="T8" fmla="*/ 9 w 19"/>
                  <a:gd name="T9" fmla="*/ 19 h 24"/>
                  <a:gd name="T10" fmla="*/ 13 w 19"/>
                  <a:gd name="T11" fmla="*/ 16 h 24"/>
                  <a:gd name="T12" fmla="*/ 10 w 19"/>
                  <a:gd name="T13" fmla="*/ 14 h 24"/>
                  <a:gd name="T14" fmla="*/ 8 w 19"/>
                  <a:gd name="T15" fmla="*/ 14 h 24"/>
                  <a:gd name="T16" fmla="*/ 1 w 19"/>
                  <a:gd name="T17" fmla="*/ 7 h 24"/>
                  <a:gd name="T18" fmla="*/ 9 w 19"/>
                  <a:gd name="T19" fmla="*/ 0 h 24"/>
                  <a:gd name="T20" fmla="*/ 18 w 19"/>
                  <a:gd name="T21" fmla="*/ 2 h 24"/>
                  <a:gd name="T22" fmla="*/ 18 w 19"/>
                  <a:gd name="T23" fmla="*/ 3 h 24"/>
                  <a:gd name="T24" fmla="*/ 15 w 19"/>
                  <a:gd name="T25" fmla="*/ 7 h 24"/>
                  <a:gd name="T26" fmla="*/ 15 w 19"/>
                  <a:gd name="T27" fmla="*/ 7 h 24"/>
                  <a:gd name="T28" fmla="*/ 9 w 19"/>
                  <a:gd name="T29" fmla="*/ 5 h 24"/>
                  <a:gd name="T30" fmla="*/ 7 w 19"/>
                  <a:gd name="T31" fmla="*/ 7 h 24"/>
                  <a:gd name="T32" fmla="*/ 10 w 19"/>
                  <a:gd name="T33" fmla="*/ 9 h 24"/>
                  <a:gd name="T34" fmla="*/ 11 w 19"/>
                  <a:gd name="T35" fmla="*/ 9 h 24"/>
                  <a:gd name="T36" fmla="*/ 19 w 19"/>
                  <a:gd name="T37" fmla="*/ 16 h 24"/>
                  <a:gd name="T38" fmla="*/ 9 w 19"/>
                  <a:gd name="T39" fmla="*/ 24 h 24"/>
                  <a:gd name="T40" fmla="*/ 0 w 19"/>
                  <a:gd name="T41" fmla="*/ 2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 h="24">
                    <a:moveTo>
                      <a:pt x="0" y="20"/>
                    </a:moveTo>
                    <a:cubicBezTo>
                      <a:pt x="0" y="20"/>
                      <a:pt x="0" y="20"/>
                      <a:pt x="0" y="20"/>
                    </a:cubicBezTo>
                    <a:cubicBezTo>
                      <a:pt x="3" y="16"/>
                      <a:pt x="3" y="16"/>
                      <a:pt x="3" y="16"/>
                    </a:cubicBezTo>
                    <a:cubicBezTo>
                      <a:pt x="3" y="16"/>
                      <a:pt x="3" y="16"/>
                      <a:pt x="3" y="16"/>
                    </a:cubicBezTo>
                    <a:cubicBezTo>
                      <a:pt x="5" y="17"/>
                      <a:pt x="7" y="19"/>
                      <a:pt x="9" y="19"/>
                    </a:cubicBezTo>
                    <a:cubicBezTo>
                      <a:pt x="11" y="19"/>
                      <a:pt x="13" y="18"/>
                      <a:pt x="13" y="16"/>
                    </a:cubicBezTo>
                    <a:cubicBezTo>
                      <a:pt x="13" y="15"/>
                      <a:pt x="12" y="15"/>
                      <a:pt x="10" y="14"/>
                    </a:cubicBezTo>
                    <a:cubicBezTo>
                      <a:pt x="8" y="14"/>
                      <a:pt x="8" y="14"/>
                      <a:pt x="8" y="14"/>
                    </a:cubicBezTo>
                    <a:cubicBezTo>
                      <a:pt x="3" y="14"/>
                      <a:pt x="1" y="11"/>
                      <a:pt x="1" y="7"/>
                    </a:cubicBezTo>
                    <a:cubicBezTo>
                      <a:pt x="1" y="3"/>
                      <a:pt x="4" y="0"/>
                      <a:pt x="9" y="0"/>
                    </a:cubicBezTo>
                    <a:cubicBezTo>
                      <a:pt x="13" y="0"/>
                      <a:pt x="16" y="1"/>
                      <a:pt x="18" y="2"/>
                    </a:cubicBezTo>
                    <a:cubicBezTo>
                      <a:pt x="18" y="2"/>
                      <a:pt x="18" y="3"/>
                      <a:pt x="18" y="3"/>
                    </a:cubicBezTo>
                    <a:cubicBezTo>
                      <a:pt x="15" y="7"/>
                      <a:pt x="15" y="7"/>
                      <a:pt x="15" y="7"/>
                    </a:cubicBezTo>
                    <a:cubicBezTo>
                      <a:pt x="15" y="7"/>
                      <a:pt x="15" y="7"/>
                      <a:pt x="15" y="7"/>
                    </a:cubicBezTo>
                    <a:cubicBezTo>
                      <a:pt x="13" y="6"/>
                      <a:pt x="11" y="5"/>
                      <a:pt x="9" y="5"/>
                    </a:cubicBezTo>
                    <a:cubicBezTo>
                      <a:pt x="8" y="5"/>
                      <a:pt x="7" y="6"/>
                      <a:pt x="7" y="7"/>
                    </a:cubicBezTo>
                    <a:cubicBezTo>
                      <a:pt x="7" y="8"/>
                      <a:pt x="8" y="8"/>
                      <a:pt x="10" y="9"/>
                    </a:cubicBezTo>
                    <a:cubicBezTo>
                      <a:pt x="11" y="9"/>
                      <a:pt x="11" y="9"/>
                      <a:pt x="11" y="9"/>
                    </a:cubicBezTo>
                    <a:cubicBezTo>
                      <a:pt x="16" y="10"/>
                      <a:pt x="19" y="12"/>
                      <a:pt x="19" y="16"/>
                    </a:cubicBezTo>
                    <a:cubicBezTo>
                      <a:pt x="19" y="21"/>
                      <a:pt x="15" y="24"/>
                      <a:pt x="9" y="24"/>
                    </a:cubicBezTo>
                    <a:cubicBezTo>
                      <a:pt x="6" y="24"/>
                      <a:pt x="2" y="22"/>
                      <a:pt x="0" y="20"/>
                    </a:cubicBez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9" name="Freeform 43"/>
              <p:cNvSpPr>
                <a:spLocks/>
              </p:cNvSpPr>
              <p:nvPr userDrawn="1"/>
            </p:nvSpPr>
            <p:spPr bwMode="auto">
              <a:xfrm>
                <a:off x="6681788" y="6407150"/>
                <a:ext cx="19050" cy="76200"/>
              </a:xfrm>
              <a:custGeom>
                <a:avLst/>
                <a:gdLst>
                  <a:gd name="T0" fmla="*/ 0 w 6"/>
                  <a:gd name="T1" fmla="*/ 0 h 23"/>
                  <a:gd name="T2" fmla="*/ 1 w 6"/>
                  <a:gd name="T3" fmla="*/ 0 h 23"/>
                  <a:gd name="T4" fmla="*/ 6 w 6"/>
                  <a:gd name="T5" fmla="*/ 0 h 23"/>
                  <a:gd name="T6" fmla="*/ 6 w 6"/>
                  <a:gd name="T7" fmla="*/ 0 h 23"/>
                  <a:gd name="T8" fmla="*/ 6 w 6"/>
                  <a:gd name="T9" fmla="*/ 23 h 23"/>
                  <a:gd name="T10" fmla="*/ 6 w 6"/>
                  <a:gd name="T11" fmla="*/ 23 h 23"/>
                  <a:gd name="T12" fmla="*/ 1 w 6"/>
                  <a:gd name="T13" fmla="*/ 23 h 23"/>
                  <a:gd name="T14" fmla="*/ 0 w 6"/>
                  <a:gd name="T15" fmla="*/ 23 h 23"/>
                  <a:gd name="T16" fmla="*/ 0 w 6"/>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3">
                    <a:moveTo>
                      <a:pt x="0" y="0"/>
                    </a:moveTo>
                    <a:cubicBezTo>
                      <a:pt x="0" y="0"/>
                      <a:pt x="0" y="0"/>
                      <a:pt x="1" y="0"/>
                    </a:cubicBezTo>
                    <a:cubicBezTo>
                      <a:pt x="6" y="0"/>
                      <a:pt x="6" y="0"/>
                      <a:pt x="6" y="0"/>
                    </a:cubicBezTo>
                    <a:cubicBezTo>
                      <a:pt x="6" y="0"/>
                      <a:pt x="6" y="0"/>
                      <a:pt x="6" y="0"/>
                    </a:cubicBezTo>
                    <a:cubicBezTo>
                      <a:pt x="6" y="23"/>
                      <a:pt x="6" y="23"/>
                      <a:pt x="6" y="23"/>
                    </a:cubicBezTo>
                    <a:cubicBezTo>
                      <a:pt x="6" y="23"/>
                      <a:pt x="6" y="23"/>
                      <a:pt x="6" y="23"/>
                    </a:cubicBezTo>
                    <a:cubicBezTo>
                      <a:pt x="1" y="23"/>
                      <a:pt x="1" y="23"/>
                      <a:pt x="1"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0" name="Freeform 44"/>
              <p:cNvSpPr>
                <a:spLocks/>
              </p:cNvSpPr>
              <p:nvPr userDrawn="1"/>
            </p:nvSpPr>
            <p:spPr bwMode="auto">
              <a:xfrm>
                <a:off x="6729413" y="6407150"/>
                <a:ext cx="61913" cy="76200"/>
              </a:xfrm>
              <a:custGeom>
                <a:avLst/>
                <a:gdLst>
                  <a:gd name="T0" fmla="*/ 7 w 19"/>
                  <a:gd name="T1" fmla="*/ 23 h 23"/>
                  <a:gd name="T2" fmla="*/ 7 w 19"/>
                  <a:gd name="T3" fmla="*/ 23 h 23"/>
                  <a:gd name="T4" fmla="*/ 7 w 19"/>
                  <a:gd name="T5" fmla="*/ 23 h 23"/>
                  <a:gd name="T6" fmla="*/ 7 w 19"/>
                  <a:gd name="T7" fmla="*/ 23 h 23"/>
                  <a:gd name="T8" fmla="*/ 7 w 19"/>
                  <a:gd name="T9" fmla="*/ 23 h 23"/>
                  <a:gd name="T10" fmla="*/ 7 w 19"/>
                  <a:gd name="T11" fmla="*/ 6 h 23"/>
                  <a:gd name="T12" fmla="*/ 6 w 19"/>
                  <a:gd name="T13" fmla="*/ 5 h 23"/>
                  <a:gd name="T14" fmla="*/ 6 w 19"/>
                  <a:gd name="T15" fmla="*/ 5 h 23"/>
                  <a:gd name="T16" fmla="*/ 1 w 19"/>
                  <a:gd name="T17" fmla="*/ 5 h 23"/>
                  <a:gd name="T18" fmla="*/ 1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1 w 19"/>
                  <a:gd name="T31" fmla="*/ 0 h 23"/>
                  <a:gd name="T32" fmla="*/ 1 w 19"/>
                  <a:gd name="T33" fmla="*/ 0 h 23"/>
                  <a:gd name="T34" fmla="*/ 18 w 19"/>
                  <a:gd name="T35" fmla="*/ 0 h 23"/>
                  <a:gd name="T36" fmla="*/ 19 w 19"/>
                  <a:gd name="T37" fmla="*/ 0 h 23"/>
                  <a:gd name="T38" fmla="*/ 19 w 19"/>
                  <a:gd name="T39" fmla="*/ 0 h 23"/>
                  <a:gd name="T40" fmla="*/ 19 w 19"/>
                  <a:gd name="T41" fmla="*/ 0 h 23"/>
                  <a:gd name="T42" fmla="*/ 19 w 19"/>
                  <a:gd name="T43" fmla="*/ 5 h 23"/>
                  <a:gd name="T44" fmla="*/ 19 w 19"/>
                  <a:gd name="T45" fmla="*/ 5 h 23"/>
                  <a:gd name="T46" fmla="*/ 19 w 19"/>
                  <a:gd name="T47" fmla="*/ 5 h 23"/>
                  <a:gd name="T48" fmla="*/ 18 w 19"/>
                  <a:gd name="T49" fmla="*/ 5 h 23"/>
                  <a:gd name="T50" fmla="*/ 13 w 19"/>
                  <a:gd name="T51" fmla="*/ 5 h 23"/>
                  <a:gd name="T52" fmla="*/ 13 w 19"/>
                  <a:gd name="T53" fmla="*/ 5 h 23"/>
                  <a:gd name="T54" fmla="*/ 13 w 19"/>
                  <a:gd name="T55" fmla="*/ 6 h 23"/>
                  <a:gd name="T56" fmla="*/ 13 w 19"/>
                  <a:gd name="T57" fmla="*/ 6 h 23"/>
                  <a:gd name="T58" fmla="*/ 13 w 19"/>
                  <a:gd name="T59" fmla="*/ 23 h 23"/>
                  <a:gd name="T60" fmla="*/ 13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7" y="23"/>
                    </a:cubicBezTo>
                    <a:cubicBezTo>
                      <a:pt x="7" y="23"/>
                      <a:pt x="7" y="23"/>
                      <a:pt x="7" y="23"/>
                    </a:cubicBezTo>
                    <a:cubicBezTo>
                      <a:pt x="7" y="23"/>
                      <a:pt x="7" y="23"/>
                      <a:pt x="7" y="23"/>
                    </a:cubicBezTo>
                    <a:cubicBezTo>
                      <a:pt x="7" y="6"/>
                      <a:pt x="7" y="6"/>
                      <a:pt x="7" y="6"/>
                    </a:cubicBezTo>
                    <a:cubicBezTo>
                      <a:pt x="7" y="6"/>
                      <a:pt x="7" y="5"/>
                      <a:pt x="6" y="5"/>
                    </a:cubicBezTo>
                    <a:cubicBezTo>
                      <a:pt x="6" y="5"/>
                      <a:pt x="6" y="5"/>
                      <a:pt x="6" y="5"/>
                    </a:cubicBezTo>
                    <a:cubicBezTo>
                      <a:pt x="1" y="5"/>
                      <a:pt x="1" y="5"/>
                      <a:pt x="1" y="5"/>
                    </a:cubicBezTo>
                    <a:cubicBezTo>
                      <a:pt x="1" y="5"/>
                      <a:pt x="1" y="5"/>
                      <a:pt x="1" y="5"/>
                    </a:cubicBezTo>
                    <a:cubicBezTo>
                      <a:pt x="1" y="5"/>
                      <a:pt x="1" y="5"/>
                      <a:pt x="0" y="5"/>
                    </a:cubicBezTo>
                    <a:cubicBezTo>
                      <a:pt x="0" y="5"/>
                      <a:pt x="0" y="5"/>
                      <a:pt x="0" y="5"/>
                    </a:cubicBezTo>
                    <a:cubicBezTo>
                      <a:pt x="0" y="5"/>
                      <a:pt x="0" y="5"/>
                      <a:pt x="0" y="5"/>
                    </a:cubicBezTo>
                    <a:cubicBezTo>
                      <a:pt x="0" y="5"/>
                      <a:pt x="0" y="5"/>
                      <a:pt x="0" y="5"/>
                    </a:cubicBezTo>
                    <a:cubicBezTo>
                      <a:pt x="0" y="0"/>
                      <a:pt x="0" y="0"/>
                      <a:pt x="0" y="0"/>
                    </a:cubicBezTo>
                    <a:cubicBezTo>
                      <a:pt x="0" y="0"/>
                      <a:pt x="0" y="0"/>
                      <a:pt x="1" y="0"/>
                    </a:cubicBezTo>
                    <a:cubicBezTo>
                      <a:pt x="1" y="0"/>
                      <a:pt x="1" y="0"/>
                      <a:pt x="1" y="0"/>
                    </a:cubicBezTo>
                    <a:cubicBezTo>
                      <a:pt x="18" y="0"/>
                      <a:pt x="18" y="0"/>
                      <a:pt x="18" y="0"/>
                    </a:cubicBezTo>
                    <a:cubicBezTo>
                      <a:pt x="19" y="0"/>
                      <a:pt x="19" y="0"/>
                      <a:pt x="19" y="0"/>
                    </a:cubicBezTo>
                    <a:cubicBezTo>
                      <a:pt x="19" y="0"/>
                      <a:pt x="19" y="0"/>
                      <a:pt x="19" y="0"/>
                    </a:cubicBezTo>
                    <a:cubicBezTo>
                      <a:pt x="19" y="0"/>
                      <a:pt x="19" y="0"/>
                      <a:pt x="19" y="0"/>
                    </a:cubicBezTo>
                    <a:cubicBezTo>
                      <a:pt x="19" y="5"/>
                      <a:pt x="19" y="5"/>
                      <a:pt x="19" y="5"/>
                    </a:cubicBezTo>
                    <a:cubicBezTo>
                      <a:pt x="19" y="5"/>
                      <a:pt x="19" y="5"/>
                      <a:pt x="19" y="5"/>
                    </a:cubicBezTo>
                    <a:cubicBezTo>
                      <a:pt x="19" y="5"/>
                      <a:pt x="19" y="5"/>
                      <a:pt x="19" y="5"/>
                    </a:cubicBezTo>
                    <a:cubicBezTo>
                      <a:pt x="18" y="5"/>
                      <a:pt x="18" y="5"/>
                      <a:pt x="18" y="5"/>
                    </a:cubicBezTo>
                    <a:cubicBezTo>
                      <a:pt x="13" y="5"/>
                      <a:pt x="13" y="5"/>
                      <a:pt x="13" y="5"/>
                    </a:cubicBezTo>
                    <a:cubicBezTo>
                      <a:pt x="13" y="5"/>
                      <a:pt x="13" y="5"/>
                      <a:pt x="13" y="5"/>
                    </a:cubicBezTo>
                    <a:cubicBezTo>
                      <a:pt x="13" y="5"/>
                      <a:pt x="13" y="6"/>
                      <a:pt x="13" y="6"/>
                    </a:cubicBezTo>
                    <a:cubicBezTo>
                      <a:pt x="13" y="6"/>
                      <a:pt x="13" y="6"/>
                      <a:pt x="13" y="6"/>
                    </a:cubicBezTo>
                    <a:cubicBezTo>
                      <a:pt x="13" y="23"/>
                      <a:pt x="13" y="23"/>
                      <a:pt x="13" y="23"/>
                    </a:cubicBezTo>
                    <a:cubicBezTo>
                      <a:pt x="13" y="23"/>
                      <a:pt x="13" y="23"/>
                      <a:pt x="13" y="23"/>
                    </a:cubicBezTo>
                    <a:cubicBezTo>
                      <a:pt x="13" y="23"/>
                      <a:pt x="13"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1" name="Freeform 45"/>
              <p:cNvSpPr>
                <a:spLocks/>
              </p:cNvSpPr>
              <p:nvPr userDrawn="1"/>
            </p:nvSpPr>
            <p:spPr bwMode="auto">
              <a:xfrm>
                <a:off x="6821488" y="6407150"/>
                <a:ext cx="52388" cy="76200"/>
              </a:xfrm>
              <a:custGeom>
                <a:avLst/>
                <a:gdLst>
                  <a:gd name="T0" fmla="*/ 0 w 16"/>
                  <a:gd name="T1" fmla="*/ 0 h 23"/>
                  <a:gd name="T2" fmla="*/ 0 w 16"/>
                  <a:gd name="T3" fmla="*/ 0 h 23"/>
                  <a:gd name="T4" fmla="*/ 15 w 16"/>
                  <a:gd name="T5" fmla="*/ 0 h 23"/>
                  <a:gd name="T6" fmla="*/ 16 w 16"/>
                  <a:gd name="T7" fmla="*/ 0 h 23"/>
                  <a:gd name="T8" fmla="*/ 16 w 16"/>
                  <a:gd name="T9" fmla="*/ 5 h 23"/>
                  <a:gd name="T10" fmla="*/ 15 w 16"/>
                  <a:gd name="T11" fmla="*/ 5 h 23"/>
                  <a:gd name="T12" fmla="*/ 6 w 16"/>
                  <a:gd name="T13" fmla="*/ 5 h 23"/>
                  <a:gd name="T14" fmla="*/ 6 w 16"/>
                  <a:gd name="T15" fmla="*/ 5 h 23"/>
                  <a:gd name="T16" fmla="*/ 6 w 16"/>
                  <a:gd name="T17" fmla="*/ 9 h 23"/>
                  <a:gd name="T18" fmla="*/ 6 w 16"/>
                  <a:gd name="T19" fmla="*/ 9 h 23"/>
                  <a:gd name="T20" fmla="*/ 14 w 16"/>
                  <a:gd name="T21" fmla="*/ 9 h 23"/>
                  <a:gd name="T22" fmla="*/ 14 w 16"/>
                  <a:gd name="T23" fmla="*/ 9 h 23"/>
                  <a:gd name="T24" fmla="*/ 14 w 16"/>
                  <a:gd name="T25" fmla="*/ 14 h 23"/>
                  <a:gd name="T26" fmla="*/ 14 w 16"/>
                  <a:gd name="T27" fmla="*/ 14 h 23"/>
                  <a:gd name="T28" fmla="*/ 6 w 16"/>
                  <a:gd name="T29" fmla="*/ 14 h 23"/>
                  <a:gd name="T30" fmla="*/ 6 w 16"/>
                  <a:gd name="T31" fmla="*/ 14 h 23"/>
                  <a:gd name="T32" fmla="*/ 6 w 16"/>
                  <a:gd name="T33" fmla="*/ 18 h 23"/>
                  <a:gd name="T34" fmla="*/ 6 w 16"/>
                  <a:gd name="T35" fmla="*/ 18 h 23"/>
                  <a:gd name="T36" fmla="*/ 15 w 16"/>
                  <a:gd name="T37" fmla="*/ 18 h 23"/>
                  <a:gd name="T38" fmla="*/ 16 w 16"/>
                  <a:gd name="T39" fmla="*/ 19 h 23"/>
                  <a:gd name="T40" fmla="*/ 16 w 16"/>
                  <a:gd name="T41" fmla="*/ 23 h 23"/>
                  <a:gd name="T42" fmla="*/ 15 w 16"/>
                  <a:gd name="T43" fmla="*/ 23 h 23"/>
                  <a:gd name="T44" fmla="*/ 0 w 16"/>
                  <a:gd name="T45" fmla="*/ 23 h 23"/>
                  <a:gd name="T46" fmla="*/ 0 w 16"/>
                  <a:gd name="T47" fmla="*/ 23 h 23"/>
                  <a:gd name="T48" fmla="*/ 0 w 16"/>
                  <a:gd name="T4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23">
                    <a:moveTo>
                      <a:pt x="0" y="0"/>
                    </a:moveTo>
                    <a:cubicBezTo>
                      <a:pt x="0" y="0"/>
                      <a:pt x="0" y="0"/>
                      <a:pt x="0" y="0"/>
                    </a:cubicBezTo>
                    <a:cubicBezTo>
                      <a:pt x="15" y="0"/>
                      <a:pt x="15" y="0"/>
                      <a:pt x="15" y="0"/>
                    </a:cubicBezTo>
                    <a:cubicBezTo>
                      <a:pt x="16" y="0"/>
                      <a:pt x="16" y="0"/>
                      <a:pt x="16" y="0"/>
                    </a:cubicBezTo>
                    <a:cubicBezTo>
                      <a:pt x="16" y="5"/>
                      <a:pt x="16" y="5"/>
                      <a:pt x="16" y="5"/>
                    </a:cubicBezTo>
                    <a:cubicBezTo>
                      <a:pt x="16" y="5"/>
                      <a:pt x="16" y="5"/>
                      <a:pt x="15" y="5"/>
                    </a:cubicBezTo>
                    <a:cubicBezTo>
                      <a:pt x="6" y="5"/>
                      <a:pt x="6" y="5"/>
                      <a:pt x="6" y="5"/>
                    </a:cubicBezTo>
                    <a:cubicBezTo>
                      <a:pt x="6" y="5"/>
                      <a:pt x="6" y="5"/>
                      <a:pt x="6" y="5"/>
                    </a:cubicBezTo>
                    <a:cubicBezTo>
                      <a:pt x="6" y="9"/>
                      <a:pt x="6" y="9"/>
                      <a:pt x="6" y="9"/>
                    </a:cubicBezTo>
                    <a:cubicBezTo>
                      <a:pt x="6" y="9"/>
                      <a:pt x="6" y="9"/>
                      <a:pt x="6" y="9"/>
                    </a:cubicBezTo>
                    <a:cubicBezTo>
                      <a:pt x="14" y="9"/>
                      <a:pt x="14" y="9"/>
                      <a:pt x="14" y="9"/>
                    </a:cubicBezTo>
                    <a:cubicBezTo>
                      <a:pt x="14" y="9"/>
                      <a:pt x="14" y="9"/>
                      <a:pt x="14" y="9"/>
                    </a:cubicBezTo>
                    <a:cubicBezTo>
                      <a:pt x="14" y="14"/>
                      <a:pt x="14" y="14"/>
                      <a:pt x="14" y="14"/>
                    </a:cubicBezTo>
                    <a:cubicBezTo>
                      <a:pt x="14" y="14"/>
                      <a:pt x="14" y="14"/>
                      <a:pt x="14" y="14"/>
                    </a:cubicBezTo>
                    <a:cubicBezTo>
                      <a:pt x="6" y="14"/>
                      <a:pt x="6" y="14"/>
                      <a:pt x="6" y="14"/>
                    </a:cubicBezTo>
                    <a:cubicBezTo>
                      <a:pt x="6" y="14"/>
                      <a:pt x="6" y="14"/>
                      <a:pt x="6" y="14"/>
                    </a:cubicBezTo>
                    <a:cubicBezTo>
                      <a:pt x="6" y="18"/>
                      <a:pt x="6" y="18"/>
                      <a:pt x="6" y="18"/>
                    </a:cubicBezTo>
                    <a:cubicBezTo>
                      <a:pt x="6" y="18"/>
                      <a:pt x="6" y="18"/>
                      <a:pt x="6" y="18"/>
                    </a:cubicBezTo>
                    <a:cubicBezTo>
                      <a:pt x="15" y="18"/>
                      <a:pt x="15" y="18"/>
                      <a:pt x="15" y="18"/>
                    </a:cubicBezTo>
                    <a:cubicBezTo>
                      <a:pt x="16" y="18"/>
                      <a:pt x="16" y="18"/>
                      <a:pt x="16" y="19"/>
                    </a:cubicBezTo>
                    <a:cubicBezTo>
                      <a:pt x="16" y="23"/>
                      <a:pt x="16" y="23"/>
                      <a:pt x="16" y="23"/>
                    </a:cubicBezTo>
                    <a:cubicBezTo>
                      <a:pt x="16" y="23"/>
                      <a:pt x="16" y="23"/>
                      <a:pt x="15" y="23"/>
                    </a:cubicBezTo>
                    <a:cubicBezTo>
                      <a:pt x="0" y="23"/>
                      <a:pt x="0" y="23"/>
                      <a:pt x="0" y="23"/>
                    </a:cubicBezTo>
                    <a:cubicBezTo>
                      <a:pt x="0" y="23"/>
                      <a:pt x="0" y="23"/>
                      <a:pt x="0" y="23"/>
                    </a:cubicBezTo>
                    <a:lnTo>
                      <a:pt x="0" y="0"/>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2" name="Freeform 46"/>
              <p:cNvSpPr>
                <a:spLocks/>
              </p:cNvSpPr>
              <p:nvPr userDrawn="1"/>
            </p:nvSpPr>
            <p:spPr bwMode="auto">
              <a:xfrm>
                <a:off x="6899275" y="6407150"/>
                <a:ext cx="61913" cy="76200"/>
              </a:xfrm>
              <a:custGeom>
                <a:avLst/>
                <a:gdLst>
                  <a:gd name="T0" fmla="*/ 7 w 19"/>
                  <a:gd name="T1" fmla="*/ 23 h 23"/>
                  <a:gd name="T2" fmla="*/ 7 w 19"/>
                  <a:gd name="T3" fmla="*/ 23 h 23"/>
                  <a:gd name="T4" fmla="*/ 6 w 19"/>
                  <a:gd name="T5" fmla="*/ 23 h 23"/>
                  <a:gd name="T6" fmla="*/ 6 w 19"/>
                  <a:gd name="T7" fmla="*/ 23 h 23"/>
                  <a:gd name="T8" fmla="*/ 6 w 19"/>
                  <a:gd name="T9" fmla="*/ 23 h 23"/>
                  <a:gd name="T10" fmla="*/ 6 w 19"/>
                  <a:gd name="T11" fmla="*/ 6 h 23"/>
                  <a:gd name="T12" fmla="*/ 6 w 19"/>
                  <a:gd name="T13" fmla="*/ 5 h 23"/>
                  <a:gd name="T14" fmla="*/ 6 w 19"/>
                  <a:gd name="T15" fmla="*/ 5 h 23"/>
                  <a:gd name="T16" fmla="*/ 1 w 19"/>
                  <a:gd name="T17" fmla="*/ 5 h 23"/>
                  <a:gd name="T18" fmla="*/ 0 w 19"/>
                  <a:gd name="T19" fmla="*/ 5 h 23"/>
                  <a:gd name="T20" fmla="*/ 0 w 19"/>
                  <a:gd name="T21" fmla="*/ 5 h 23"/>
                  <a:gd name="T22" fmla="*/ 0 w 19"/>
                  <a:gd name="T23" fmla="*/ 5 h 23"/>
                  <a:gd name="T24" fmla="*/ 0 w 19"/>
                  <a:gd name="T25" fmla="*/ 5 h 23"/>
                  <a:gd name="T26" fmla="*/ 0 w 19"/>
                  <a:gd name="T27" fmla="*/ 5 h 23"/>
                  <a:gd name="T28" fmla="*/ 0 w 19"/>
                  <a:gd name="T29" fmla="*/ 0 h 23"/>
                  <a:gd name="T30" fmla="*/ 0 w 19"/>
                  <a:gd name="T31" fmla="*/ 0 h 23"/>
                  <a:gd name="T32" fmla="*/ 1 w 19"/>
                  <a:gd name="T33" fmla="*/ 0 h 23"/>
                  <a:gd name="T34" fmla="*/ 18 w 19"/>
                  <a:gd name="T35" fmla="*/ 0 h 23"/>
                  <a:gd name="T36" fmla="*/ 18 w 19"/>
                  <a:gd name="T37" fmla="*/ 0 h 23"/>
                  <a:gd name="T38" fmla="*/ 19 w 19"/>
                  <a:gd name="T39" fmla="*/ 0 h 23"/>
                  <a:gd name="T40" fmla="*/ 19 w 19"/>
                  <a:gd name="T41" fmla="*/ 0 h 23"/>
                  <a:gd name="T42" fmla="*/ 19 w 19"/>
                  <a:gd name="T43" fmla="*/ 5 h 23"/>
                  <a:gd name="T44" fmla="*/ 18 w 19"/>
                  <a:gd name="T45" fmla="*/ 5 h 23"/>
                  <a:gd name="T46" fmla="*/ 18 w 19"/>
                  <a:gd name="T47" fmla="*/ 5 h 23"/>
                  <a:gd name="T48" fmla="*/ 18 w 19"/>
                  <a:gd name="T49" fmla="*/ 5 h 23"/>
                  <a:gd name="T50" fmla="*/ 13 w 19"/>
                  <a:gd name="T51" fmla="*/ 5 h 23"/>
                  <a:gd name="T52" fmla="*/ 12 w 19"/>
                  <a:gd name="T53" fmla="*/ 5 h 23"/>
                  <a:gd name="T54" fmla="*/ 12 w 19"/>
                  <a:gd name="T55" fmla="*/ 6 h 23"/>
                  <a:gd name="T56" fmla="*/ 12 w 19"/>
                  <a:gd name="T57" fmla="*/ 6 h 23"/>
                  <a:gd name="T58" fmla="*/ 12 w 19"/>
                  <a:gd name="T59" fmla="*/ 23 h 23"/>
                  <a:gd name="T60" fmla="*/ 12 w 19"/>
                  <a:gd name="T61" fmla="*/ 23 h 23"/>
                  <a:gd name="T62" fmla="*/ 12 w 19"/>
                  <a:gd name="T63" fmla="*/ 23 h 23"/>
                  <a:gd name="T64" fmla="*/ 12 w 19"/>
                  <a:gd name="T65" fmla="*/ 23 h 23"/>
                  <a:gd name="T66" fmla="*/ 7 w 19"/>
                  <a:gd name="T6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23">
                    <a:moveTo>
                      <a:pt x="7" y="23"/>
                    </a:moveTo>
                    <a:cubicBezTo>
                      <a:pt x="7" y="23"/>
                      <a:pt x="7" y="23"/>
                      <a:pt x="7" y="23"/>
                    </a:cubicBezTo>
                    <a:cubicBezTo>
                      <a:pt x="7" y="23"/>
                      <a:pt x="7" y="23"/>
                      <a:pt x="6" y="23"/>
                    </a:cubicBezTo>
                    <a:cubicBezTo>
                      <a:pt x="6" y="23"/>
                      <a:pt x="6" y="23"/>
                      <a:pt x="6" y="23"/>
                    </a:cubicBezTo>
                    <a:cubicBezTo>
                      <a:pt x="6" y="23"/>
                      <a:pt x="6" y="23"/>
                      <a:pt x="6" y="23"/>
                    </a:cubicBezTo>
                    <a:cubicBezTo>
                      <a:pt x="6" y="6"/>
                      <a:pt x="6" y="6"/>
                      <a:pt x="6" y="6"/>
                    </a:cubicBezTo>
                    <a:cubicBezTo>
                      <a:pt x="6" y="6"/>
                      <a:pt x="6" y="5"/>
                      <a:pt x="6" y="5"/>
                    </a:cubicBezTo>
                    <a:cubicBezTo>
                      <a:pt x="6" y="5"/>
                      <a:pt x="6" y="5"/>
                      <a:pt x="6" y="5"/>
                    </a:cubicBezTo>
                    <a:cubicBezTo>
                      <a:pt x="1" y="5"/>
                      <a:pt x="1" y="5"/>
                      <a:pt x="1" y="5"/>
                    </a:cubicBezTo>
                    <a:cubicBezTo>
                      <a:pt x="0" y="5"/>
                      <a:pt x="0" y="5"/>
                      <a:pt x="0" y="5"/>
                    </a:cubicBezTo>
                    <a:cubicBezTo>
                      <a:pt x="0" y="5"/>
                      <a:pt x="0" y="5"/>
                      <a:pt x="0" y="5"/>
                    </a:cubicBezTo>
                    <a:cubicBezTo>
                      <a:pt x="0" y="5"/>
                      <a:pt x="0" y="5"/>
                      <a:pt x="0" y="5"/>
                    </a:cubicBezTo>
                    <a:cubicBezTo>
                      <a:pt x="0" y="5"/>
                      <a:pt x="0" y="5"/>
                      <a:pt x="0" y="5"/>
                    </a:cubicBezTo>
                    <a:cubicBezTo>
                      <a:pt x="0" y="5"/>
                      <a:pt x="0" y="5"/>
                      <a:pt x="0" y="5"/>
                    </a:cubicBezTo>
                    <a:cubicBezTo>
                      <a:pt x="0" y="0"/>
                      <a:pt x="0" y="0"/>
                      <a:pt x="0" y="0"/>
                    </a:cubicBezTo>
                    <a:cubicBezTo>
                      <a:pt x="0" y="0"/>
                      <a:pt x="0" y="0"/>
                      <a:pt x="0" y="0"/>
                    </a:cubicBezTo>
                    <a:cubicBezTo>
                      <a:pt x="1" y="0"/>
                      <a:pt x="1" y="0"/>
                      <a:pt x="1" y="0"/>
                    </a:cubicBezTo>
                    <a:cubicBezTo>
                      <a:pt x="18" y="0"/>
                      <a:pt x="18" y="0"/>
                      <a:pt x="18" y="0"/>
                    </a:cubicBezTo>
                    <a:cubicBezTo>
                      <a:pt x="18" y="0"/>
                      <a:pt x="18" y="0"/>
                      <a:pt x="18" y="0"/>
                    </a:cubicBezTo>
                    <a:cubicBezTo>
                      <a:pt x="18" y="0"/>
                      <a:pt x="19" y="0"/>
                      <a:pt x="19" y="0"/>
                    </a:cubicBezTo>
                    <a:cubicBezTo>
                      <a:pt x="19" y="0"/>
                      <a:pt x="19" y="0"/>
                      <a:pt x="19" y="0"/>
                    </a:cubicBezTo>
                    <a:cubicBezTo>
                      <a:pt x="19" y="5"/>
                      <a:pt x="19" y="5"/>
                      <a:pt x="19" y="5"/>
                    </a:cubicBezTo>
                    <a:cubicBezTo>
                      <a:pt x="19" y="5"/>
                      <a:pt x="19" y="5"/>
                      <a:pt x="18" y="5"/>
                    </a:cubicBezTo>
                    <a:cubicBezTo>
                      <a:pt x="18" y="5"/>
                      <a:pt x="18" y="5"/>
                      <a:pt x="18" y="5"/>
                    </a:cubicBezTo>
                    <a:cubicBezTo>
                      <a:pt x="18" y="5"/>
                      <a:pt x="18" y="5"/>
                      <a:pt x="18" y="5"/>
                    </a:cubicBezTo>
                    <a:cubicBezTo>
                      <a:pt x="13" y="5"/>
                      <a:pt x="13" y="5"/>
                      <a:pt x="13" y="5"/>
                    </a:cubicBezTo>
                    <a:cubicBezTo>
                      <a:pt x="13" y="5"/>
                      <a:pt x="12" y="5"/>
                      <a:pt x="12" y="5"/>
                    </a:cubicBezTo>
                    <a:cubicBezTo>
                      <a:pt x="12" y="5"/>
                      <a:pt x="12" y="6"/>
                      <a:pt x="12" y="6"/>
                    </a:cubicBezTo>
                    <a:cubicBezTo>
                      <a:pt x="12" y="6"/>
                      <a:pt x="12" y="6"/>
                      <a:pt x="12" y="6"/>
                    </a:cubicBezTo>
                    <a:cubicBezTo>
                      <a:pt x="12" y="23"/>
                      <a:pt x="12" y="23"/>
                      <a:pt x="12" y="23"/>
                    </a:cubicBezTo>
                    <a:cubicBezTo>
                      <a:pt x="12" y="23"/>
                      <a:pt x="12" y="23"/>
                      <a:pt x="12" y="23"/>
                    </a:cubicBezTo>
                    <a:cubicBezTo>
                      <a:pt x="12" y="23"/>
                      <a:pt x="12" y="23"/>
                      <a:pt x="12" y="23"/>
                    </a:cubicBezTo>
                    <a:cubicBezTo>
                      <a:pt x="12" y="23"/>
                      <a:pt x="12" y="23"/>
                      <a:pt x="12" y="23"/>
                    </a:cubicBezTo>
                    <a:lnTo>
                      <a:pt x="7" y="23"/>
                    </a:lnTo>
                    <a:close/>
                  </a:path>
                </a:pathLst>
              </a:custGeom>
              <a:solidFill>
                <a:srgbClr val="211A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nvGrpSpPr>
            <p:cNvPr id="57" name="Gruppe 56"/>
            <p:cNvGrpSpPr/>
            <p:nvPr userDrawn="1"/>
          </p:nvGrpSpPr>
          <p:grpSpPr>
            <a:xfrm>
              <a:off x="5880100" y="5659438"/>
              <a:ext cx="511175" cy="544512"/>
              <a:chOff x="5880100" y="5659438"/>
              <a:chExt cx="511175" cy="544512"/>
            </a:xfrm>
            <a:solidFill>
              <a:schemeClr val="tx1"/>
            </a:solidFill>
          </p:grpSpPr>
          <p:sp>
            <p:nvSpPr>
              <p:cNvPr id="53" name="Freeform 47"/>
              <p:cNvSpPr>
                <a:spLocks/>
              </p:cNvSpPr>
              <p:nvPr userDrawn="1"/>
            </p:nvSpPr>
            <p:spPr bwMode="auto">
              <a:xfrm>
                <a:off x="6143625" y="5678488"/>
                <a:ext cx="247650" cy="496887"/>
              </a:xfrm>
              <a:custGeom>
                <a:avLst/>
                <a:gdLst>
                  <a:gd name="T0" fmla="*/ 76 w 76"/>
                  <a:gd name="T1" fmla="*/ 123 h 151"/>
                  <a:gd name="T2" fmla="*/ 60 w 76"/>
                  <a:gd name="T3" fmla="*/ 115 h 151"/>
                  <a:gd name="T4" fmla="*/ 45 w 76"/>
                  <a:gd name="T5" fmla="*/ 52 h 151"/>
                  <a:gd name="T6" fmla="*/ 53 w 76"/>
                  <a:gd name="T7" fmla="*/ 0 h 151"/>
                  <a:gd name="T8" fmla="*/ 53 w 76"/>
                  <a:gd name="T9" fmla="*/ 0 h 151"/>
                  <a:gd name="T10" fmla="*/ 30 w 76"/>
                  <a:gd name="T11" fmla="*/ 57 h 151"/>
                  <a:gd name="T12" fmla="*/ 44 w 76"/>
                  <a:gd name="T13" fmla="*/ 151 h 151"/>
                  <a:gd name="T14" fmla="*/ 76 w 76"/>
                  <a:gd name="T15" fmla="*/ 123 h 1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1">
                    <a:moveTo>
                      <a:pt x="76" y="123"/>
                    </a:moveTo>
                    <a:cubicBezTo>
                      <a:pt x="72" y="121"/>
                      <a:pt x="68" y="119"/>
                      <a:pt x="60" y="115"/>
                    </a:cubicBezTo>
                    <a:cubicBezTo>
                      <a:pt x="40" y="103"/>
                      <a:pt x="34" y="84"/>
                      <a:pt x="45" y="52"/>
                    </a:cubicBezTo>
                    <a:cubicBezTo>
                      <a:pt x="52" y="33"/>
                      <a:pt x="55" y="17"/>
                      <a:pt x="53" y="0"/>
                    </a:cubicBezTo>
                    <a:cubicBezTo>
                      <a:pt x="53" y="0"/>
                      <a:pt x="53" y="0"/>
                      <a:pt x="53" y="0"/>
                    </a:cubicBezTo>
                    <a:cubicBezTo>
                      <a:pt x="52" y="21"/>
                      <a:pt x="44" y="34"/>
                      <a:pt x="30" y="57"/>
                    </a:cubicBezTo>
                    <a:cubicBezTo>
                      <a:pt x="0" y="105"/>
                      <a:pt x="30" y="140"/>
                      <a:pt x="44" y="151"/>
                    </a:cubicBezTo>
                    <a:cubicBezTo>
                      <a:pt x="57" y="144"/>
                      <a:pt x="68" y="135"/>
                      <a:pt x="76"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4" name="Freeform 48"/>
              <p:cNvSpPr>
                <a:spLocks/>
              </p:cNvSpPr>
              <p:nvPr userDrawn="1"/>
            </p:nvSpPr>
            <p:spPr bwMode="auto">
              <a:xfrm>
                <a:off x="5997575" y="5665788"/>
                <a:ext cx="301625" cy="538162"/>
              </a:xfrm>
              <a:custGeom>
                <a:avLst/>
                <a:gdLst>
                  <a:gd name="T0" fmla="*/ 61 w 93"/>
                  <a:gd name="T1" fmla="*/ 59 h 164"/>
                  <a:gd name="T2" fmla="*/ 93 w 93"/>
                  <a:gd name="T3" fmla="*/ 1 h 164"/>
                  <a:gd name="T4" fmla="*/ 92 w 93"/>
                  <a:gd name="T5" fmla="*/ 0 h 164"/>
                  <a:gd name="T6" fmla="*/ 38 w 93"/>
                  <a:gd name="T7" fmla="*/ 58 h 164"/>
                  <a:gd name="T8" fmla="*/ 11 w 93"/>
                  <a:gd name="T9" fmla="*/ 154 h 164"/>
                  <a:gd name="T10" fmla="*/ 51 w 93"/>
                  <a:gd name="T11" fmla="*/ 164 h 164"/>
                  <a:gd name="T12" fmla="*/ 60 w 93"/>
                  <a:gd name="T13" fmla="*/ 163 h 164"/>
                  <a:gd name="T14" fmla="*/ 61 w 93"/>
                  <a:gd name="T15" fmla="*/ 59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164">
                    <a:moveTo>
                      <a:pt x="61" y="59"/>
                    </a:moveTo>
                    <a:cubicBezTo>
                      <a:pt x="84" y="32"/>
                      <a:pt x="91" y="19"/>
                      <a:pt x="93" y="1"/>
                    </a:cubicBezTo>
                    <a:cubicBezTo>
                      <a:pt x="93" y="0"/>
                      <a:pt x="92" y="0"/>
                      <a:pt x="92" y="0"/>
                    </a:cubicBezTo>
                    <a:cubicBezTo>
                      <a:pt x="87" y="23"/>
                      <a:pt x="73" y="34"/>
                      <a:pt x="38" y="58"/>
                    </a:cubicBezTo>
                    <a:cubicBezTo>
                      <a:pt x="0" y="83"/>
                      <a:pt x="2" y="127"/>
                      <a:pt x="11" y="154"/>
                    </a:cubicBezTo>
                    <a:cubicBezTo>
                      <a:pt x="23" y="160"/>
                      <a:pt x="36" y="164"/>
                      <a:pt x="51" y="164"/>
                    </a:cubicBezTo>
                    <a:cubicBezTo>
                      <a:pt x="54" y="164"/>
                      <a:pt x="57" y="164"/>
                      <a:pt x="60" y="163"/>
                    </a:cubicBezTo>
                    <a:cubicBezTo>
                      <a:pt x="32" y="122"/>
                      <a:pt x="34" y="90"/>
                      <a:pt x="61"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5" name="Freeform 49"/>
              <p:cNvSpPr>
                <a:spLocks/>
              </p:cNvSpPr>
              <p:nvPr userDrawn="1"/>
            </p:nvSpPr>
            <p:spPr bwMode="auto">
              <a:xfrm>
                <a:off x="5880100" y="5659438"/>
                <a:ext cx="403225" cy="436562"/>
              </a:xfrm>
              <a:custGeom>
                <a:avLst/>
                <a:gdLst>
                  <a:gd name="T0" fmla="*/ 83 w 124"/>
                  <a:gd name="T1" fmla="*/ 41 h 133"/>
                  <a:gd name="T2" fmla="*/ 124 w 124"/>
                  <a:gd name="T3" fmla="*/ 0 h 133"/>
                  <a:gd name="T4" fmla="*/ 123 w 124"/>
                  <a:gd name="T5" fmla="*/ 0 h 133"/>
                  <a:gd name="T6" fmla="*/ 52 w 124"/>
                  <a:gd name="T7" fmla="*/ 32 h 133"/>
                  <a:gd name="T8" fmla="*/ 1 w 124"/>
                  <a:gd name="T9" fmla="*/ 64 h 133"/>
                  <a:gd name="T10" fmla="*/ 0 w 124"/>
                  <a:gd name="T11" fmla="*/ 79 h 133"/>
                  <a:gd name="T12" fmla="*/ 19 w 124"/>
                  <a:gd name="T13" fmla="*/ 133 h 133"/>
                  <a:gd name="T14" fmla="*/ 83 w 124"/>
                  <a:gd name="T15" fmla="*/ 41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33">
                    <a:moveTo>
                      <a:pt x="83" y="41"/>
                    </a:moveTo>
                    <a:cubicBezTo>
                      <a:pt x="108" y="30"/>
                      <a:pt x="120" y="13"/>
                      <a:pt x="124" y="0"/>
                    </a:cubicBezTo>
                    <a:cubicBezTo>
                      <a:pt x="123" y="0"/>
                      <a:pt x="123" y="0"/>
                      <a:pt x="123" y="0"/>
                    </a:cubicBezTo>
                    <a:cubicBezTo>
                      <a:pt x="112" y="23"/>
                      <a:pt x="90" y="27"/>
                      <a:pt x="52" y="32"/>
                    </a:cubicBezTo>
                    <a:cubicBezTo>
                      <a:pt x="29" y="35"/>
                      <a:pt x="12" y="48"/>
                      <a:pt x="1" y="64"/>
                    </a:cubicBezTo>
                    <a:cubicBezTo>
                      <a:pt x="0" y="69"/>
                      <a:pt x="0" y="74"/>
                      <a:pt x="0" y="79"/>
                    </a:cubicBezTo>
                    <a:cubicBezTo>
                      <a:pt x="0" y="99"/>
                      <a:pt x="7" y="118"/>
                      <a:pt x="19" y="133"/>
                    </a:cubicBezTo>
                    <a:cubicBezTo>
                      <a:pt x="18" y="68"/>
                      <a:pt x="52" y="54"/>
                      <a:pt x="83"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grpSp>
      <p:grpSp>
        <p:nvGrpSpPr>
          <p:cNvPr id="59" name="Gruppe 58"/>
          <p:cNvGrpSpPr/>
          <p:nvPr userDrawn="1"/>
        </p:nvGrpSpPr>
        <p:grpSpPr>
          <a:xfrm>
            <a:off x="-3502" y="657225"/>
            <a:ext cx="405154" cy="1182460"/>
            <a:chOff x="320675" y="2816225"/>
            <a:chExt cx="350838" cy="1023938"/>
          </a:xfrm>
          <a:solidFill>
            <a:schemeClr val="bg1"/>
          </a:solidFill>
        </p:grpSpPr>
        <p:sp>
          <p:nvSpPr>
            <p:cNvPr id="60" name="Freeform 53"/>
            <p:cNvSpPr>
              <a:spLocks/>
            </p:cNvSpPr>
            <p:nvPr userDrawn="1"/>
          </p:nvSpPr>
          <p:spPr bwMode="auto">
            <a:xfrm>
              <a:off x="608013" y="3778250"/>
              <a:ext cx="63500" cy="61913"/>
            </a:xfrm>
            <a:custGeom>
              <a:avLst/>
              <a:gdLst>
                <a:gd name="T0" fmla="*/ 19 w 19"/>
                <a:gd name="T1" fmla="*/ 0 h 19"/>
                <a:gd name="T2" fmla="*/ 19 w 19"/>
                <a:gd name="T3" fmla="*/ 4 h 19"/>
                <a:gd name="T4" fmla="*/ 3 w 19"/>
                <a:gd name="T5" fmla="*/ 19 h 19"/>
                <a:gd name="T6" fmla="*/ 0 w 19"/>
                <a:gd name="T7" fmla="*/ 19 h 19"/>
                <a:gd name="T8" fmla="*/ 19 w 19"/>
                <a:gd name="T9" fmla="*/ 0 h 19"/>
              </a:gdLst>
              <a:ahLst/>
              <a:cxnLst>
                <a:cxn ang="0">
                  <a:pos x="T0" y="T1"/>
                </a:cxn>
                <a:cxn ang="0">
                  <a:pos x="T2" y="T3"/>
                </a:cxn>
                <a:cxn ang="0">
                  <a:pos x="T4" y="T5"/>
                </a:cxn>
                <a:cxn ang="0">
                  <a:pos x="T6" y="T7"/>
                </a:cxn>
                <a:cxn ang="0">
                  <a:pos x="T8" y="T9"/>
                </a:cxn>
              </a:cxnLst>
              <a:rect l="0" t="0" r="r" b="b"/>
              <a:pathLst>
                <a:path w="19" h="19">
                  <a:moveTo>
                    <a:pt x="19" y="0"/>
                  </a:moveTo>
                  <a:cubicBezTo>
                    <a:pt x="19" y="4"/>
                    <a:pt x="19" y="4"/>
                    <a:pt x="19" y="4"/>
                  </a:cubicBezTo>
                  <a:cubicBezTo>
                    <a:pt x="14" y="9"/>
                    <a:pt x="8" y="14"/>
                    <a:pt x="3" y="19"/>
                  </a:cubicBezTo>
                  <a:cubicBezTo>
                    <a:pt x="0" y="19"/>
                    <a:pt x="0" y="19"/>
                    <a:pt x="0" y="19"/>
                  </a:cubicBezTo>
                  <a:cubicBezTo>
                    <a:pt x="6" y="13"/>
                    <a:pt x="13" y="7"/>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61" name="Freeform 54"/>
            <p:cNvSpPr>
              <a:spLocks/>
            </p:cNvSpPr>
            <p:nvPr userDrawn="1"/>
          </p:nvSpPr>
          <p:spPr bwMode="auto">
            <a:xfrm>
              <a:off x="528638" y="3706813"/>
              <a:ext cx="142875" cy="133350"/>
            </a:xfrm>
            <a:custGeom>
              <a:avLst/>
              <a:gdLst>
                <a:gd name="T0" fmla="*/ 43 w 43"/>
                <a:gd name="T1" fmla="*/ 0 h 41"/>
                <a:gd name="T2" fmla="*/ 43 w 43"/>
                <a:gd name="T3" fmla="*/ 4 h 41"/>
                <a:gd name="T4" fmla="*/ 7 w 43"/>
                <a:gd name="T5" fmla="*/ 38 h 41"/>
                <a:gd name="T6" fmla="*/ 3 w 43"/>
                <a:gd name="T7" fmla="*/ 41 h 41"/>
                <a:gd name="T8" fmla="*/ 0 w 43"/>
                <a:gd name="T9" fmla="*/ 41 h 41"/>
                <a:gd name="T10" fmla="*/ 42 w 43"/>
                <a:gd name="T11" fmla="*/ 1 h 41"/>
                <a:gd name="T12" fmla="*/ 43 w 4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3" h="41">
                  <a:moveTo>
                    <a:pt x="43" y="0"/>
                  </a:moveTo>
                  <a:cubicBezTo>
                    <a:pt x="43" y="4"/>
                    <a:pt x="43" y="4"/>
                    <a:pt x="43" y="4"/>
                  </a:cubicBezTo>
                  <a:cubicBezTo>
                    <a:pt x="31" y="14"/>
                    <a:pt x="19" y="26"/>
                    <a:pt x="7" y="38"/>
                  </a:cubicBezTo>
                  <a:cubicBezTo>
                    <a:pt x="6" y="39"/>
                    <a:pt x="5" y="40"/>
                    <a:pt x="3" y="41"/>
                  </a:cubicBezTo>
                  <a:cubicBezTo>
                    <a:pt x="0" y="41"/>
                    <a:pt x="0" y="41"/>
                    <a:pt x="0" y="41"/>
                  </a:cubicBezTo>
                  <a:cubicBezTo>
                    <a:pt x="14" y="28"/>
                    <a:pt x="27" y="14"/>
                    <a:pt x="42" y="1"/>
                  </a:cubicBezTo>
                  <a:cubicBezTo>
                    <a:pt x="42" y="1"/>
                    <a:pt x="43" y="1"/>
                    <a:pt x="4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2" name="Freeform 55"/>
            <p:cNvSpPr>
              <a:spLocks/>
            </p:cNvSpPr>
            <p:nvPr userDrawn="1"/>
          </p:nvSpPr>
          <p:spPr bwMode="auto">
            <a:xfrm>
              <a:off x="431800" y="3636963"/>
              <a:ext cx="239713" cy="203200"/>
            </a:xfrm>
            <a:custGeom>
              <a:avLst/>
              <a:gdLst>
                <a:gd name="T0" fmla="*/ 72 w 72"/>
                <a:gd name="T1" fmla="*/ 0 h 62"/>
                <a:gd name="T2" fmla="*/ 72 w 72"/>
                <a:gd name="T3" fmla="*/ 3 h 62"/>
                <a:gd name="T4" fmla="*/ 35 w 72"/>
                <a:gd name="T5" fmla="*/ 37 h 62"/>
                <a:gd name="T6" fmla="*/ 4 w 72"/>
                <a:gd name="T7" fmla="*/ 62 h 62"/>
                <a:gd name="T8" fmla="*/ 0 w 72"/>
                <a:gd name="T9" fmla="*/ 62 h 62"/>
                <a:gd name="T10" fmla="*/ 7 w 72"/>
                <a:gd name="T11" fmla="*/ 58 h 62"/>
                <a:gd name="T12" fmla="*/ 70 w 72"/>
                <a:gd name="T13" fmla="*/ 2 h 62"/>
                <a:gd name="T14" fmla="*/ 72 w 72"/>
                <a:gd name="T15" fmla="*/ 0 h 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62">
                  <a:moveTo>
                    <a:pt x="72" y="0"/>
                  </a:moveTo>
                  <a:cubicBezTo>
                    <a:pt x="72" y="3"/>
                    <a:pt x="72" y="3"/>
                    <a:pt x="72" y="3"/>
                  </a:cubicBezTo>
                  <a:cubicBezTo>
                    <a:pt x="59" y="14"/>
                    <a:pt x="47" y="25"/>
                    <a:pt x="35" y="37"/>
                  </a:cubicBezTo>
                  <a:cubicBezTo>
                    <a:pt x="26" y="46"/>
                    <a:pt x="15" y="55"/>
                    <a:pt x="4" y="62"/>
                  </a:cubicBezTo>
                  <a:cubicBezTo>
                    <a:pt x="0" y="62"/>
                    <a:pt x="0" y="62"/>
                    <a:pt x="0" y="62"/>
                  </a:cubicBezTo>
                  <a:cubicBezTo>
                    <a:pt x="2" y="61"/>
                    <a:pt x="5" y="59"/>
                    <a:pt x="7" y="58"/>
                  </a:cubicBezTo>
                  <a:cubicBezTo>
                    <a:pt x="30" y="41"/>
                    <a:pt x="48" y="20"/>
                    <a:pt x="70" y="2"/>
                  </a:cubicBezTo>
                  <a:cubicBezTo>
                    <a:pt x="70" y="1"/>
                    <a:pt x="71" y="1"/>
                    <a:pt x="7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3" name="Freeform 56"/>
            <p:cNvSpPr>
              <a:spLocks/>
            </p:cNvSpPr>
            <p:nvPr userDrawn="1"/>
          </p:nvSpPr>
          <p:spPr bwMode="auto">
            <a:xfrm>
              <a:off x="320675" y="3568700"/>
              <a:ext cx="350838" cy="261938"/>
            </a:xfrm>
            <a:custGeom>
              <a:avLst/>
              <a:gdLst>
                <a:gd name="T0" fmla="*/ 105 w 105"/>
                <a:gd name="T1" fmla="*/ 0 h 80"/>
                <a:gd name="T2" fmla="*/ 105 w 105"/>
                <a:gd name="T3" fmla="*/ 3 h 80"/>
                <a:gd name="T4" fmla="*/ 67 w 105"/>
                <a:gd name="T5" fmla="*/ 37 h 80"/>
                <a:gd name="T6" fmla="*/ 0 w 105"/>
                <a:gd name="T7" fmla="*/ 80 h 80"/>
                <a:gd name="T8" fmla="*/ 0 w 105"/>
                <a:gd name="T9" fmla="*/ 77 h 80"/>
                <a:gd name="T10" fmla="*/ 39 w 105"/>
                <a:gd name="T11" fmla="*/ 57 h 80"/>
                <a:gd name="T12" fmla="*/ 102 w 105"/>
                <a:gd name="T13" fmla="*/ 3 h 80"/>
                <a:gd name="T14" fmla="*/ 105 w 105"/>
                <a:gd name="T15" fmla="*/ 0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0">
                  <a:moveTo>
                    <a:pt x="105" y="0"/>
                  </a:moveTo>
                  <a:cubicBezTo>
                    <a:pt x="105" y="3"/>
                    <a:pt x="105" y="3"/>
                    <a:pt x="105" y="3"/>
                  </a:cubicBezTo>
                  <a:cubicBezTo>
                    <a:pt x="92" y="14"/>
                    <a:pt x="80" y="25"/>
                    <a:pt x="67" y="37"/>
                  </a:cubicBezTo>
                  <a:cubicBezTo>
                    <a:pt x="48" y="55"/>
                    <a:pt x="25" y="70"/>
                    <a:pt x="0" y="80"/>
                  </a:cubicBezTo>
                  <a:cubicBezTo>
                    <a:pt x="0" y="77"/>
                    <a:pt x="0" y="77"/>
                    <a:pt x="0" y="77"/>
                  </a:cubicBezTo>
                  <a:cubicBezTo>
                    <a:pt x="14" y="72"/>
                    <a:pt x="27" y="65"/>
                    <a:pt x="39" y="57"/>
                  </a:cubicBezTo>
                  <a:cubicBezTo>
                    <a:pt x="62" y="41"/>
                    <a:pt x="81" y="21"/>
                    <a:pt x="102"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4" name="Freeform 57"/>
            <p:cNvSpPr>
              <a:spLocks/>
            </p:cNvSpPr>
            <p:nvPr userDrawn="1"/>
          </p:nvSpPr>
          <p:spPr bwMode="auto">
            <a:xfrm>
              <a:off x="320675" y="3506788"/>
              <a:ext cx="350838" cy="249238"/>
            </a:xfrm>
            <a:custGeom>
              <a:avLst/>
              <a:gdLst>
                <a:gd name="T0" fmla="*/ 105 w 105"/>
                <a:gd name="T1" fmla="*/ 0 h 76"/>
                <a:gd name="T2" fmla="*/ 105 w 105"/>
                <a:gd name="T3" fmla="*/ 2 h 76"/>
                <a:gd name="T4" fmla="*/ 67 w 105"/>
                <a:gd name="T5" fmla="*/ 35 h 76"/>
                <a:gd name="T6" fmla="*/ 0 w 105"/>
                <a:gd name="T7" fmla="*/ 76 h 76"/>
                <a:gd name="T8" fmla="*/ 0 w 105"/>
                <a:gd name="T9" fmla="*/ 74 h 76"/>
                <a:gd name="T10" fmla="*/ 39 w 105"/>
                <a:gd name="T11" fmla="*/ 54 h 76"/>
                <a:gd name="T12" fmla="*/ 101 w 105"/>
                <a:gd name="T13" fmla="*/ 2 h 76"/>
                <a:gd name="T14" fmla="*/ 105 w 105"/>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6">
                  <a:moveTo>
                    <a:pt x="105" y="0"/>
                  </a:moveTo>
                  <a:cubicBezTo>
                    <a:pt x="105" y="2"/>
                    <a:pt x="105" y="2"/>
                    <a:pt x="105" y="2"/>
                  </a:cubicBezTo>
                  <a:cubicBezTo>
                    <a:pt x="92" y="13"/>
                    <a:pt x="79" y="24"/>
                    <a:pt x="67" y="35"/>
                  </a:cubicBezTo>
                  <a:cubicBezTo>
                    <a:pt x="48" y="52"/>
                    <a:pt x="25" y="67"/>
                    <a:pt x="0" y="76"/>
                  </a:cubicBezTo>
                  <a:cubicBezTo>
                    <a:pt x="0" y="74"/>
                    <a:pt x="0" y="74"/>
                    <a:pt x="0" y="74"/>
                  </a:cubicBezTo>
                  <a:cubicBezTo>
                    <a:pt x="14" y="69"/>
                    <a:pt x="27" y="62"/>
                    <a:pt x="39" y="54"/>
                  </a:cubicBezTo>
                  <a:cubicBezTo>
                    <a:pt x="62" y="39"/>
                    <a:pt x="80" y="19"/>
                    <a:pt x="101"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5" name="Freeform 58"/>
            <p:cNvSpPr>
              <a:spLocks/>
            </p:cNvSpPr>
            <p:nvPr userDrawn="1"/>
          </p:nvSpPr>
          <p:spPr bwMode="auto">
            <a:xfrm>
              <a:off x="320675" y="3441700"/>
              <a:ext cx="350838" cy="241300"/>
            </a:xfrm>
            <a:custGeom>
              <a:avLst/>
              <a:gdLst>
                <a:gd name="T0" fmla="*/ 105 w 105"/>
                <a:gd name="T1" fmla="*/ 0 h 74"/>
                <a:gd name="T2" fmla="*/ 105 w 105"/>
                <a:gd name="T3" fmla="*/ 3 h 74"/>
                <a:gd name="T4" fmla="*/ 67 w 105"/>
                <a:gd name="T5" fmla="*/ 34 h 74"/>
                <a:gd name="T6" fmla="*/ 0 w 105"/>
                <a:gd name="T7" fmla="*/ 74 h 74"/>
                <a:gd name="T8" fmla="*/ 0 w 105"/>
                <a:gd name="T9" fmla="*/ 72 h 74"/>
                <a:gd name="T10" fmla="*/ 39 w 105"/>
                <a:gd name="T11" fmla="*/ 52 h 74"/>
                <a:gd name="T12" fmla="*/ 101 w 105"/>
                <a:gd name="T13" fmla="*/ 3 h 74"/>
                <a:gd name="T14" fmla="*/ 105 w 105"/>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105" y="0"/>
                  </a:moveTo>
                  <a:cubicBezTo>
                    <a:pt x="105" y="3"/>
                    <a:pt x="105" y="3"/>
                    <a:pt x="105" y="3"/>
                  </a:cubicBezTo>
                  <a:cubicBezTo>
                    <a:pt x="92" y="13"/>
                    <a:pt x="79" y="24"/>
                    <a:pt x="67" y="34"/>
                  </a:cubicBezTo>
                  <a:cubicBezTo>
                    <a:pt x="47" y="51"/>
                    <a:pt x="25" y="65"/>
                    <a:pt x="0" y="74"/>
                  </a:cubicBezTo>
                  <a:cubicBezTo>
                    <a:pt x="0" y="72"/>
                    <a:pt x="0" y="72"/>
                    <a:pt x="0" y="72"/>
                  </a:cubicBezTo>
                  <a:cubicBezTo>
                    <a:pt x="14" y="67"/>
                    <a:pt x="27" y="60"/>
                    <a:pt x="39" y="52"/>
                  </a:cubicBezTo>
                  <a:cubicBezTo>
                    <a:pt x="62" y="38"/>
                    <a:pt x="80" y="19"/>
                    <a:pt x="101" y="3"/>
                  </a:cubicBezTo>
                  <a:cubicBezTo>
                    <a:pt x="103" y="2"/>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6" name="Freeform 59"/>
            <p:cNvSpPr>
              <a:spLocks/>
            </p:cNvSpPr>
            <p:nvPr userDrawn="1"/>
          </p:nvSpPr>
          <p:spPr bwMode="auto">
            <a:xfrm>
              <a:off x="320675" y="3382963"/>
              <a:ext cx="350838" cy="228600"/>
            </a:xfrm>
            <a:custGeom>
              <a:avLst/>
              <a:gdLst>
                <a:gd name="T0" fmla="*/ 105 w 105"/>
                <a:gd name="T1" fmla="*/ 0 h 70"/>
                <a:gd name="T2" fmla="*/ 105 w 105"/>
                <a:gd name="T3" fmla="*/ 2 h 70"/>
                <a:gd name="T4" fmla="*/ 67 w 105"/>
                <a:gd name="T5" fmla="*/ 32 h 70"/>
                <a:gd name="T6" fmla="*/ 0 w 105"/>
                <a:gd name="T7" fmla="*/ 70 h 70"/>
                <a:gd name="T8" fmla="*/ 0 w 105"/>
                <a:gd name="T9" fmla="*/ 68 h 70"/>
                <a:gd name="T10" fmla="*/ 40 w 105"/>
                <a:gd name="T11" fmla="*/ 50 h 70"/>
                <a:gd name="T12" fmla="*/ 102 w 105"/>
                <a:gd name="T13" fmla="*/ 2 h 70"/>
                <a:gd name="T14" fmla="*/ 105 w 105"/>
                <a:gd name="T15" fmla="*/ 0 h 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0">
                  <a:moveTo>
                    <a:pt x="105" y="0"/>
                  </a:moveTo>
                  <a:cubicBezTo>
                    <a:pt x="105" y="2"/>
                    <a:pt x="105" y="2"/>
                    <a:pt x="105" y="2"/>
                  </a:cubicBezTo>
                  <a:cubicBezTo>
                    <a:pt x="92" y="12"/>
                    <a:pt x="80" y="22"/>
                    <a:pt x="67" y="32"/>
                  </a:cubicBezTo>
                  <a:cubicBezTo>
                    <a:pt x="48" y="49"/>
                    <a:pt x="25" y="62"/>
                    <a:pt x="0" y="70"/>
                  </a:cubicBezTo>
                  <a:cubicBezTo>
                    <a:pt x="0" y="68"/>
                    <a:pt x="0" y="68"/>
                    <a:pt x="0" y="68"/>
                  </a:cubicBezTo>
                  <a:cubicBezTo>
                    <a:pt x="14" y="63"/>
                    <a:pt x="27" y="57"/>
                    <a:pt x="40" y="50"/>
                  </a:cubicBezTo>
                  <a:cubicBezTo>
                    <a:pt x="62" y="36"/>
                    <a:pt x="81" y="18"/>
                    <a:pt x="102" y="2"/>
                  </a:cubicBezTo>
                  <a:cubicBezTo>
                    <a:pt x="103"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7" name="Freeform 60"/>
            <p:cNvSpPr>
              <a:spLocks/>
            </p:cNvSpPr>
            <p:nvPr userDrawn="1"/>
          </p:nvSpPr>
          <p:spPr bwMode="auto">
            <a:xfrm>
              <a:off x="320675" y="3324225"/>
              <a:ext cx="350838" cy="219075"/>
            </a:xfrm>
            <a:custGeom>
              <a:avLst/>
              <a:gdLst>
                <a:gd name="T0" fmla="*/ 105 w 105"/>
                <a:gd name="T1" fmla="*/ 0 h 67"/>
                <a:gd name="T2" fmla="*/ 105 w 105"/>
                <a:gd name="T3" fmla="*/ 2 h 67"/>
                <a:gd name="T4" fmla="*/ 68 w 105"/>
                <a:gd name="T5" fmla="*/ 31 h 67"/>
                <a:gd name="T6" fmla="*/ 0 w 105"/>
                <a:gd name="T7" fmla="*/ 67 h 67"/>
                <a:gd name="T8" fmla="*/ 0 w 105"/>
                <a:gd name="T9" fmla="*/ 65 h 67"/>
                <a:gd name="T10" fmla="*/ 41 w 105"/>
                <a:gd name="T11" fmla="*/ 47 h 67"/>
                <a:gd name="T12" fmla="*/ 102 w 105"/>
                <a:gd name="T13" fmla="*/ 2 h 67"/>
                <a:gd name="T14" fmla="*/ 105 w 105"/>
                <a:gd name="T15" fmla="*/ 0 h 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7">
                  <a:moveTo>
                    <a:pt x="105" y="0"/>
                  </a:moveTo>
                  <a:cubicBezTo>
                    <a:pt x="105" y="2"/>
                    <a:pt x="105" y="2"/>
                    <a:pt x="105" y="2"/>
                  </a:cubicBezTo>
                  <a:cubicBezTo>
                    <a:pt x="92" y="11"/>
                    <a:pt x="80" y="21"/>
                    <a:pt x="68" y="31"/>
                  </a:cubicBezTo>
                  <a:cubicBezTo>
                    <a:pt x="48" y="47"/>
                    <a:pt x="25" y="60"/>
                    <a:pt x="0" y="67"/>
                  </a:cubicBezTo>
                  <a:cubicBezTo>
                    <a:pt x="0" y="65"/>
                    <a:pt x="0" y="65"/>
                    <a:pt x="0" y="65"/>
                  </a:cubicBezTo>
                  <a:cubicBezTo>
                    <a:pt x="14" y="61"/>
                    <a:pt x="28" y="55"/>
                    <a:pt x="41" y="47"/>
                  </a:cubicBezTo>
                  <a:cubicBezTo>
                    <a:pt x="63" y="34"/>
                    <a:pt x="81" y="17"/>
                    <a:pt x="102" y="2"/>
                  </a:cubicBezTo>
                  <a:cubicBezTo>
                    <a:pt x="103" y="1"/>
                    <a:pt x="104" y="0"/>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8" name="Freeform 61"/>
            <p:cNvSpPr>
              <a:spLocks/>
            </p:cNvSpPr>
            <p:nvPr userDrawn="1"/>
          </p:nvSpPr>
          <p:spPr bwMode="auto">
            <a:xfrm>
              <a:off x="320675" y="3263900"/>
              <a:ext cx="350838" cy="212725"/>
            </a:xfrm>
            <a:custGeom>
              <a:avLst/>
              <a:gdLst>
                <a:gd name="T0" fmla="*/ 105 w 105"/>
                <a:gd name="T1" fmla="*/ 0 h 65"/>
                <a:gd name="T2" fmla="*/ 105 w 105"/>
                <a:gd name="T3" fmla="*/ 3 h 65"/>
                <a:gd name="T4" fmla="*/ 69 w 105"/>
                <a:gd name="T5" fmla="*/ 29 h 65"/>
                <a:gd name="T6" fmla="*/ 0 w 105"/>
                <a:gd name="T7" fmla="*/ 65 h 65"/>
                <a:gd name="T8" fmla="*/ 0 w 105"/>
                <a:gd name="T9" fmla="*/ 62 h 65"/>
                <a:gd name="T10" fmla="*/ 42 w 105"/>
                <a:gd name="T11" fmla="*/ 45 h 65"/>
                <a:gd name="T12" fmla="*/ 103 w 105"/>
                <a:gd name="T13" fmla="*/ 2 h 65"/>
                <a:gd name="T14" fmla="*/ 105 w 105"/>
                <a:gd name="T15" fmla="*/ 0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5">
                  <a:moveTo>
                    <a:pt x="105" y="0"/>
                  </a:moveTo>
                  <a:cubicBezTo>
                    <a:pt x="105" y="3"/>
                    <a:pt x="105" y="3"/>
                    <a:pt x="105" y="3"/>
                  </a:cubicBezTo>
                  <a:cubicBezTo>
                    <a:pt x="93" y="11"/>
                    <a:pt x="81" y="20"/>
                    <a:pt x="69" y="29"/>
                  </a:cubicBezTo>
                  <a:cubicBezTo>
                    <a:pt x="49" y="45"/>
                    <a:pt x="25" y="58"/>
                    <a:pt x="0" y="65"/>
                  </a:cubicBezTo>
                  <a:cubicBezTo>
                    <a:pt x="0" y="62"/>
                    <a:pt x="0" y="62"/>
                    <a:pt x="0" y="62"/>
                  </a:cubicBezTo>
                  <a:cubicBezTo>
                    <a:pt x="15" y="58"/>
                    <a:pt x="29" y="53"/>
                    <a:pt x="42" y="45"/>
                  </a:cubicBezTo>
                  <a:cubicBezTo>
                    <a:pt x="64" y="33"/>
                    <a:pt x="82" y="16"/>
                    <a:pt x="103" y="2"/>
                  </a:cubicBezTo>
                  <a:cubicBezTo>
                    <a:pt x="104" y="1"/>
                    <a:pt x="104"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89" name="Freeform 62"/>
            <p:cNvSpPr>
              <a:spLocks/>
            </p:cNvSpPr>
            <p:nvPr userDrawn="1"/>
          </p:nvSpPr>
          <p:spPr bwMode="auto">
            <a:xfrm>
              <a:off x="320675" y="3208338"/>
              <a:ext cx="350838" cy="200025"/>
            </a:xfrm>
            <a:custGeom>
              <a:avLst/>
              <a:gdLst>
                <a:gd name="T0" fmla="*/ 105 w 105"/>
                <a:gd name="T1" fmla="*/ 0 h 61"/>
                <a:gd name="T2" fmla="*/ 105 w 105"/>
                <a:gd name="T3" fmla="*/ 3 h 61"/>
                <a:gd name="T4" fmla="*/ 71 w 105"/>
                <a:gd name="T5" fmla="*/ 27 h 61"/>
                <a:gd name="T6" fmla="*/ 0 w 105"/>
                <a:gd name="T7" fmla="*/ 61 h 61"/>
                <a:gd name="T8" fmla="*/ 0 w 105"/>
                <a:gd name="T9" fmla="*/ 59 h 61"/>
                <a:gd name="T10" fmla="*/ 44 w 105"/>
                <a:gd name="T11" fmla="*/ 42 h 61"/>
                <a:gd name="T12" fmla="*/ 104 w 105"/>
                <a:gd name="T13" fmla="*/ 1 h 61"/>
                <a:gd name="T14" fmla="*/ 105 w 105"/>
                <a:gd name="T15" fmla="*/ 0 h 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61">
                  <a:moveTo>
                    <a:pt x="105" y="0"/>
                  </a:moveTo>
                  <a:cubicBezTo>
                    <a:pt x="105" y="3"/>
                    <a:pt x="105" y="3"/>
                    <a:pt x="105" y="3"/>
                  </a:cubicBezTo>
                  <a:cubicBezTo>
                    <a:pt x="93" y="11"/>
                    <a:pt x="82" y="19"/>
                    <a:pt x="71" y="27"/>
                  </a:cubicBezTo>
                  <a:cubicBezTo>
                    <a:pt x="50" y="43"/>
                    <a:pt x="25" y="55"/>
                    <a:pt x="0" y="61"/>
                  </a:cubicBezTo>
                  <a:cubicBezTo>
                    <a:pt x="0" y="59"/>
                    <a:pt x="0" y="59"/>
                    <a:pt x="0" y="59"/>
                  </a:cubicBezTo>
                  <a:cubicBezTo>
                    <a:pt x="15" y="55"/>
                    <a:pt x="30" y="50"/>
                    <a:pt x="44" y="42"/>
                  </a:cubicBezTo>
                  <a:cubicBezTo>
                    <a:pt x="65" y="31"/>
                    <a:pt x="84" y="15"/>
                    <a:pt x="104" y="1"/>
                  </a:cubicBezTo>
                  <a:cubicBezTo>
                    <a:pt x="104" y="1"/>
                    <a:pt x="105" y="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0" name="Freeform 63"/>
            <p:cNvSpPr>
              <a:spLocks/>
            </p:cNvSpPr>
            <p:nvPr userDrawn="1"/>
          </p:nvSpPr>
          <p:spPr bwMode="auto">
            <a:xfrm>
              <a:off x="320675" y="3155950"/>
              <a:ext cx="350838" cy="190500"/>
            </a:xfrm>
            <a:custGeom>
              <a:avLst/>
              <a:gdLst>
                <a:gd name="T0" fmla="*/ 105 w 105"/>
                <a:gd name="T1" fmla="*/ 0 h 58"/>
                <a:gd name="T2" fmla="*/ 105 w 105"/>
                <a:gd name="T3" fmla="*/ 2 h 58"/>
                <a:gd name="T4" fmla="*/ 72 w 105"/>
                <a:gd name="T5" fmla="*/ 25 h 58"/>
                <a:gd name="T6" fmla="*/ 0 w 105"/>
                <a:gd name="T7" fmla="*/ 58 h 58"/>
                <a:gd name="T8" fmla="*/ 0 w 105"/>
                <a:gd name="T9" fmla="*/ 55 h 58"/>
                <a:gd name="T10" fmla="*/ 46 w 105"/>
                <a:gd name="T11" fmla="*/ 39 h 58"/>
                <a:gd name="T12" fmla="*/ 105 w 105"/>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105" h="58">
                  <a:moveTo>
                    <a:pt x="105" y="0"/>
                  </a:moveTo>
                  <a:cubicBezTo>
                    <a:pt x="105" y="2"/>
                    <a:pt x="105" y="2"/>
                    <a:pt x="105" y="2"/>
                  </a:cubicBezTo>
                  <a:cubicBezTo>
                    <a:pt x="94" y="10"/>
                    <a:pt x="83" y="17"/>
                    <a:pt x="72" y="25"/>
                  </a:cubicBezTo>
                  <a:cubicBezTo>
                    <a:pt x="51" y="41"/>
                    <a:pt x="26" y="52"/>
                    <a:pt x="0" y="58"/>
                  </a:cubicBezTo>
                  <a:cubicBezTo>
                    <a:pt x="0" y="55"/>
                    <a:pt x="0" y="55"/>
                    <a:pt x="0" y="55"/>
                  </a:cubicBezTo>
                  <a:cubicBezTo>
                    <a:pt x="16" y="52"/>
                    <a:pt x="31" y="47"/>
                    <a:pt x="46" y="39"/>
                  </a:cubicBezTo>
                  <a:cubicBezTo>
                    <a:pt x="67" y="28"/>
                    <a:pt x="85" y="13"/>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1" name="Freeform 64"/>
            <p:cNvSpPr>
              <a:spLocks/>
            </p:cNvSpPr>
            <p:nvPr userDrawn="1"/>
          </p:nvSpPr>
          <p:spPr bwMode="auto">
            <a:xfrm>
              <a:off x="320675" y="3103563"/>
              <a:ext cx="350838" cy="177800"/>
            </a:xfrm>
            <a:custGeom>
              <a:avLst/>
              <a:gdLst>
                <a:gd name="T0" fmla="*/ 105 w 105"/>
                <a:gd name="T1" fmla="*/ 0 h 54"/>
                <a:gd name="T2" fmla="*/ 105 w 105"/>
                <a:gd name="T3" fmla="*/ 2 h 54"/>
                <a:gd name="T4" fmla="*/ 74 w 105"/>
                <a:gd name="T5" fmla="*/ 23 h 54"/>
                <a:gd name="T6" fmla="*/ 0 w 105"/>
                <a:gd name="T7" fmla="*/ 54 h 54"/>
                <a:gd name="T8" fmla="*/ 0 w 105"/>
                <a:gd name="T9" fmla="*/ 52 h 54"/>
                <a:gd name="T10" fmla="*/ 48 w 105"/>
                <a:gd name="T11" fmla="*/ 36 h 54"/>
                <a:gd name="T12" fmla="*/ 105 w 105"/>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05" h="54">
                  <a:moveTo>
                    <a:pt x="105" y="0"/>
                  </a:moveTo>
                  <a:cubicBezTo>
                    <a:pt x="105" y="2"/>
                    <a:pt x="105" y="2"/>
                    <a:pt x="105" y="2"/>
                  </a:cubicBezTo>
                  <a:cubicBezTo>
                    <a:pt x="95" y="9"/>
                    <a:pt x="84" y="16"/>
                    <a:pt x="74" y="23"/>
                  </a:cubicBezTo>
                  <a:cubicBezTo>
                    <a:pt x="52" y="38"/>
                    <a:pt x="27" y="49"/>
                    <a:pt x="0" y="54"/>
                  </a:cubicBezTo>
                  <a:cubicBezTo>
                    <a:pt x="0" y="52"/>
                    <a:pt x="0" y="52"/>
                    <a:pt x="0" y="52"/>
                  </a:cubicBezTo>
                  <a:cubicBezTo>
                    <a:pt x="17" y="49"/>
                    <a:pt x="33" y="44"/>
                    <a:pt x="48" y="36"/>
                  </a:cubicBezTo>
                  <a:cubicBezTo>
                    <a:pt x="68" y="26"/>
                    <a:pt x="86" y="12"/>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2" name="Freeform 65"/>
            <p:cNvSpPr>
              <a:spLocks/>
            </p:cNvSpPr>
            <p:nvPr userDrawn="1"/>
          </p:nvSpPr>
          <p:spPr bwMode="auto">
            <a:xfrm>
              <a:off x="320675" y="3055938"/>
              <a:ext cx="350838" cy="163513"/>
            </a:xfrm>
            <a:custGeom>
              <a:avLst/>
              <a:gdLst>
                <a:gd name="T0" fmla="*/ 105 w 105"/>
                <a:gd name="T1" fmla="*/ 0 h 50"/>
                <a:gd name="T2" fmla="*/ 105 w 105"/>
                <a:gd name="T3" fmla="*/ 2 h 50"/>
                <a:gd name="T4" fmla="*/ 76 w 105"/>
                <a:gd name="T5" fmla="*/ 20 h 50"/>
                <a:gd name="T6" fmla="*/ 0 w 105"/>
                <a:gd name="T7" fmla="*/ 50 h 50"/>
                <a:gd name="T8" fmla="*/ 0 w 105"/>
                <a:gd name="T9" fmla="*/ 48 h 50"/>
                <a:gd name="T10" fmla="*/ 51 w 105"/>
                <a:gd name="T11" fmla="*/ 33 h 50"/>
                <a:gd name="T12" fmla="*/ 105 w 10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5" h="50">
                  <a:moveTo>
                    <a:pt x="105" y="0"/>
                  </a:moveTo>
                  <a:cubicBezTo>
                    <a:pt x="105" y="2"/>
                    <a:pt x="105" y="2"/>
                    <a:pt x="105" y="2"/>
                  </a:cubicBezTo>
                  <a:cubicBezTo>
                    <a:pt x="95" y="8"/>
                    <a:pt x="86" y="14"/>
                    <a:pt x="76" y="20"/>
                  </a:cubicBezTo>
                  <a:cubicBezTo>
                    <a:pt x="54" y="36"/>
                    <a:pt x="27" y="46"/>
                    <a:pt x="0" y="50"/>
                  </a:cubicBezTo>
                  <a:cubicBezTo>
                    <a:pt x="0" y="48"/>
                    <a:pt x="0" y="48"/>
                    <a:pt x="0" y="48"/>
                  </a:cubicBezTo>
                  <a:cubicBezTo>
                    <a:pt x="17" y="45"/>
                    <a:pt x="35" y="41"/>
                    <a:pt x="51" y="33"/>
                  </a:cubicBezTo>
                  <a:cubicBezTo>
                    <a:pt x="70" y="24"/>
                    <a:pt x="87"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3" name="Freeform 66"/>
            <p:cNvSpPr>
              <a:spLocks/>
            </p:cNvSpPr>
            <p:nvPr userDrawn="1"/>
          </p:nvSpPr>
          <p:spPr bwMode="auto">
            <a:xfrm>
              <a:off x="320675" y="3003550"/>
              <a:ext cx="350838" cy="152400"/>
            </a:xfrm>
            <a:custGeom>
              <a:avLst/>
              <a:gdLst>
                <a:gd name="T0" fmla="*/ 105 w 105"/>
                <a:gd name="T1" fmla="*/ 0 h 47"/>
                <a:gd name="T2" fmla="*/ 105 w 105"/>
                <a:gd name="T3" fmla="*/ 3 h 47"/>
                <a:gd name="T4" fmla="*/ 79 w 105"/>
                <a:gd name="T5" fmla="*/ 19 h 47"/>
                <a:gd name="T6" fmla="*/ 0 w 105"/>
                <a:gd name="T7" fmla="*/ 47 h 47"/>
                <a:gd name="T8" fmla="*/ 0 w 105"/>
                <a:gd name="T9" fmla="*/ 45 h 47"/>
                <a:gd name="T10" fmla="*/ 53 w 105"/>
                <a:gd name="T11" fmla="*/ 31 h 47"/>
                <a:gd name="T12" fmla="*/ 105 w 105"/>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105" h="47">
                  <a:moveTo>
                    <a:pt x="105" y="0"/>
                  </a:moveTo>
                  <a:cubicBezTo>
                    <a:pt x="105" y="3"/>
                    <a:pt x="105" y="3"/>
                    <a:pt x="105" y="3"/>
                  </a:cubicBezTo>
                  <a:cubicBezTo>
                    <a:pt x="96" y="8"/>
                    <a:pt x="88" y="13"/>
                    <a:pt x="79" y="19"/>
                  </a:cubicBezTo>
                  <a:cubicBezTo>
                    <a:pt x="55" y="34"/>
                    <a:pt x="28" y="44"/>
                    <a:pt x="0" y="47"/>
                  </a:cubicBezTo>
                  <a:cubicBezTo>
                    <a:pt x="0" y="45"/>
                    <a:pt x="0" y="45"/>
                    <a:pt x="0" y="45"/>
                  </a:cubicBezTo>
                  <a:cubicBezTo>
                    <a:pt x="18" y="43"/>
                    <a:pt x="36" y="39"/>
                    <a:pt x="53" y="31"/>
                  </a:cubicBezTo>
                  <a:cubicBezTo>
                    <a:pt x="72" y="23"/>
                    <a:pt x="88" y="11"/>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4" name="Freeform 67"/>
            <p:cNvSpPr>
              <a:spLocks/>
            </p:cNvSpPr>
            <p:nvPr userDrawn="1"/>
          </p:nvSpPr>
          <p:spPr bwMode="auto">
            <a:xfrm>
              <a:off x="320675" y="2957513"/>
              <a:ext cx="350838" cy="139700"/>
            </a:xfrm>
            <a:custGeom>
              <a:avLst/>
              <a:gdLst>
                <a:gd name="T0" fmla="*/ 105 w 105"/>
                <a:gd name="T1" fmla="*/ 0 h 43"/>
                <a:gd name="T2" fmla="*/ 105 w 105"/>
                <a:gd name="T3" fmla="*/ 2 h 43"/>
                <a:gd name="T4" fmla="*/ 82 w 105"/>
                <a:gd name="T5" fmla="*/ 16 h 43"/>
                <a:gd name="T6" fmla="*/ 0 w 105"/>
                <a:gd name="T7" fmla="*/ 43 h 43"/>
                <a:gd name="T8" fmla="*/ 0 w 105"/>
                <a:gd name="T9" fmla="*/ 40 h 43"/>
                <a:gd name="T10" fmla="*/ 56 w 105"/>
                <a:gd name="T11" fmla="*/ 27 h 43"/>
                <a:gd name="T12" fmla="*/ 105 w 10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05" h="43">
                  <a:moveTo>
                    <a:pt x="105" y="0"/>
                  </a:moveTo>
                  <a:cubicBezTo>
                    <a:pt x="105" y="2"/>
                    <a:pt x="105" y="2"/>
                    <a:pt x="105" y="2"/>
                  </a:cubicBezTo>
                  <a:cubicBezTo>
                    <a:pt x="97" y="6"/>
                    <a:pt x="89" y="11"/>
                    <a:pt x="82" y="16"/>
                  </a:cubicBezTo>
                  <a:cubicBezTo>
                    <a:pt x="57" y="31"/>
                    <a:pt x="29" y="41"/>
                    <a:pt x="0" y="43"/>
                  </a:cubicBezTo>
                  <a:cubicBezTo>
                    <a:pt x="0" y="40"/>
                    <a:pt x="0" y="40"/>
                    <a:pt x="0" y="40"/>
                  </a:cubicBezTo>
                  <a:cubicBezTo>
                    <a:pt x="19" y="39"/>
                    <a:pt x="38" y="35"/>
                    <a:pt x="56" y="27"/>
                  </a:cubicBezTo>
                  <a:cubicBezTo>
                    <a:pt x="74" y="20"/>
                    <a:pt x="89" y="9"/>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5" name="Freeform 68"/>
            <p:cNvSpPr>
              <a:spLocks/>
            </p:cNvSpPr>
            <p:nvPr userDrawn="1"/>
          </p:nvSpPr>
          <p:spPr bwMode="auto">
            <a:xfrm>
              <a:off x="320675" y="2911475"/>
              <a:ext cx="350838" cy="127000"/>
            </a:xfrm>
            <a:custGeom>
              <a:avLst/>
              <a:gdLst>
                <a:gd name="T0" fmla="*/ 105 w 105"/>
                <a:gd name="T1" fmla="*/ 0 h 39"/>
                <a:gd name="T2" fmla="*/ 105 w 105"/>
                <a:gd name="T3" fmla="*/ 2 h 39"/>
                <a:gd name="T4" fmla="*/ 85 w 105"/>
                <a:gd name="T5" fmla="*/ 13 h 39"/>
                <a:gd name="T6" fmla="*/ 0 w 105"/>
                <a:gd name="T7" fmla="*/ 39 h 39"/>
                <a:gd name="T8" fmla="*/ 0 w 105"/>
                <a:gd name="T9" fmla="*/ 36 h 39"/>
                <a:gd name="T10" fmla="*/ 60 w 105"/>
                <a:gd name="T11" fmla="*/ 24 h 39"/>
                <a:gd name="T12" fmla="*/ 105 w 105"/>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05" h="39">
                  <a:moveTo>
                    <a:pt x="105" y="0"/>
                  </a:moveTo>
                  <a:cubicBezTo>
                    <a:pt x="105" y="2"/>
                    <a:pt x="105" y="2"/>
                    <a:pt x="105" y="2"/>
                  </a:cubicBezTo>
                  <a:cubicBezTo>
                    <a:pt x="98" y="5"/>
                    <a:pt x="91" y="9"/>
                    <a:pt x="85" y="13"/>
                  </a:cubicBezTo>
                  <a:cubicBezTo>
                    <a:pt x="59" y="29"/>
                    <a:pt x="30" y="38"/>
                    <a:pt x="0" y="39"/>
                  </a:cubicBezTo>
                  <a:cubicBezTo>
                    <a:pt x="0" y="36"/>
                    <a:pt x="0" y="36"/>
                    <a:pt x="0" y="36"/>
                  </a:cubicBezTo>
                  <a:cubicBezTo>
                    <a:pt x="20" y="36"/>
                    <a:pt x="41" y="32"/>
                    <a:pt x="60" y="24"/>
                  </a:cubicBezTo>
                  <a:cubicBezTo>
                    <a:pt x="76" y="17"/>
                    <a:pt x="90" y="8"/>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6" name="Freeform 69"/>
            <p:cNvSpPr>
              <a:spLocks/>
            </p:cNvSpPr>
            <p:nvPr userDrawn="1"/>
          </p:nvSpPr>
          <p:spPr bwMode="auto">
            <a:xfrm>
              <a:off x="320675" y="2865438"/>
              <a:ext cx="350838" cy="114300"/>
            </a:xfrm>
            <a:custGeom>
              <a:avLst/>
              <a:gdLst>
                <a:gd name="T0" fmla="*/ 105 w 105"/>
                <a:gd name="T1" fmla="*/ 0 h 35"/>
                <a:gd name="T2" fmla="*/ 105 w 105"/>
                <a:gd name="T3" fmla="*/ 2 h 35"/>
                <a:gd name="T4" fmla="*/ 88 w 105"/>
                <a:gd name="T5" fmla="*/ 11 h 35"/>
                <a:gd name="T6" fmla="*/ 0 w 105"/>
                <a:gd name="T7" fmla="*/ 34 h 35"/>
                <a:gd name="T8" fmla="*/ 0 w 105"/>
                <a:gd name="T9" fmla="*/ 32 h 35"/>
                <a:gd name="T10" fmla="*/ 63 w 105"/>
                <a:gd name="T11" fmla="*/ 21 h 35"/>
                <a:gd name="T12" fmla="*/ 105 w 105"/>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05" h="35">
                  <a:moveTo>
                    <a:pt x="105" y="0"/>
                  </a:moveTo>
                  <a:cubicBezTo>
                    <a:pt x="105" y="2"/>
                    <a:pt x="105" y="2"/>
                    <a:pt x="105" y="2"/>
                  </a:cubicBezTo>
                  <a:cubicBezTo>
                    <a:pt x="99" y="5"/>
                    <a:pt x="93" y="8"/>
                    <a:pt x="88" y="11"/>
                  </a:cubicBezTo>
                  <a:cubicBezTo>
                    <a:pt x="61" y="27"/>
                    <a:pt x="31" y="35"/>
                    <a:pt x="0" y="34"/>
                  </a:cubicBezTo>
                  <a:cubicBezTo>
                    <a:pt x="0" y="32"/>
                    <a:pt x="0" y="32"/>
                    <a:pt x="0" y="32"/>
                  </a:cubicBezTo>
                  <a:cubicBezTo>
                    <a:pt x="21" y="33"/>
                    <a:pt x="43" y="29"/>
                    <a:pt x="63" y="21"/>
                  </a:cubicBezTo>
                  <a:cubicBezTo>
                    <a:pt x="78" y="16"/>
                    <a:pt x="91"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7" name="Freeform 70"/>
            <p:cNvSpPr>
              <a:spLocks/>
            </p:cNvSpPr>
            <p:nvPr userDrawn="1"/>
          </p:nvSpPr>
          <p:spPr bwMode="auto">
            <a:xfrm>
              <a:off x="320675" y="2819400"/>
              <a:ext cx="350838" cy="107950"/>
            </a:xfrm>
            <a:custGeom>
              <a:avLst/>
              <a:gdLst>
                <a:gd name="T0" fmla="*/ 105 w 105"/>
                <a:gd name="T1" fmla="*/ 0 h 33"/>
                <a:gd name="T2" fmla="*/ 105 w 105"/>
                <a:gd name="T3" fmla="*/ 2 h 33"/>
                <a:gd name="T4" fmla="*/ 91 w 105"/>
                <a:gd name="T5" fmla="*/ 10 h 33"/>
                <a:gd name="T6" fmla="*/ 0 w 105"/>
                <a:gd name="T7" fmla="*/ 30 h 33"/>
                <a:gd name="T8" fmla="*/ 0 w 105"/>
                <a:gd name="T9" fmla="*/ 28 h 33"/>
                <a:gd name="T10" fmla="*/ 3 w 105"/>
                <a:gd name="T11" fmla="*/ 28 h 33"/>
                <a:gd name="T12" fmla="*/ 67 w 105"/>
                <a:gd name="T13" fmla="*/ 19 h 33"/>
                <a:gd name="T14" fmla="*/ 105 w 105"/>
                <a:gd name="T15" fmla="*/ 0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33">
                  <a:moveTo>
                    <a:pt x="105" y="0"/>
                  </a:moveTo>
                  <a:cubicBezTo>
                    <a:pt x="105" y="2"/>
                    <a:pt x="105" y="2"/>
                    <a:pt x="105" y="2"/>
                  </a:cubicBezTo>
                  <a:cubicBezTo>
                    <a:pt x="100" y="4"/>
                    <a:pt x="96" y="7"/>
                    <a:pt x="91" y="10"/>
                  </a:cubicBezTo>
                  <a:cubicBezTo>
                    <a:pt x="64" y="25"/>
                    <a:pt x="31" y="33"/>
                    <a:pt x="0" y="30"/>
                  </a:cubicBezTo>
                  <a:cubicBezTo>
                    <a:pt x="0" y="28"/>
                    <a:pt x="0" y="28"/>
                    <a:pt x="0" y="28"/>
                  </a:cubicBezTo>
                  <a:cubicBezTo>
                    <a:pt x="1" y="28"/>
                    <a:pt x="2" y="28"/>
                    <a:pt x="3" y="28"/>
                  </a:cubicBezTo>
                  <a:cubicBezTo>
                    <a:pt x="25" y="29"/>
                    <a:pt x="47" y="27"/>
                    <a:pt x="67" y="19"/>
                  </a:cubicBezTo>
                  <a:cubicBezTo>
                    <a:pt x="80" y="14"/>
                    <a:pt x="93" y="7"/>
                    <a:pt x="1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98" name="Freeform 71"/>
            <p:cNvSpPr>
              <a:spLocks/>
            </p:cNvSpPr>
            <p:nvPr userDrawn="1"/>
          </p:nvSpPr>
          <p:spPr bwMode="auto">
            <a:xfrm>
              <a:off x="320675" y="2816225"/>
              <a:ext cx="284163" cy="55563"/>
            </a:xfrm>
            <a:custGeom>
              <a:avLst/>
              <a:gdLst>
                <a:gd name="T0" fmla="*/ 85 w 85"/>
                <a:gd name="T1" fmla="*/ 0 h 17"/>
                <a:gd name="T2" fmla="*/ 0 w 85"/>
                <a:gd name="T3" fmla="*/ 14 h 17"/>
                <a:gd name="T4" fmla="*/ 0 w 85"/>
                <a:gd name="T5" fmla="*/ 11 h 17"/>
                <a:gd name="T6" fmla="*/ 8 w 85"/>
                <a:gd name="T7" fmla="*/ 12 h 17"/>
                <a:gd name="T8" fmla="*/ 71 w 85"/>
                <a:gd name="T9" fmla="*/ 4 h 17"/>
                <a:gd name="T10" fmla="*/ 80 w 85"/>
                <a:gd name="T11" fmla="*/ 0 h 17"/>
                <a:gd name="T12" fmla="*/ 85 w 8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85" h="17">
                  <a:moveTo>
                    <a:pt x="85" y="0"/>
                  </a:moveTo>
                  <a:cubicBezTo>
                    <a:pt x="58" y="12"/>
                    <a:pt x="29" y="17"/>
                    <a:pt x="0" y="14"/>
                  </a:cubicBezTo>
                  <a:cubicBezTo>
                    <a:pt x="0" y="11"/>
                    <a:pt x="0" y="11"/>
                    <a:pt x="0" y="11"/>
                  </a:cubicBezTo>
                  <a:cubicBezTo>
                    <a:pt x="3" y="12"/>
                    <a:pt x="5" y="12"/>
                    <a:pt x="8" y="12"/>
                  </a:cubicBezTo>
                  <a:cubicBezTo>
                    <a:pt x="29" y="13"/>
                    <a:pt x="51" y="11"/>
                    <a:pt x="71" y="4"/>
                  </a:cubicBezTo>
                  <a:cubicBezTo>
                    <a:pt x="74" y="3"/>
                    <a:pt x="77" y="1"/>
                    <a:pt x="80" y="0"/>
                  </a:cubicBezTo>
                  <a:lnTo>
                    <a:pt x="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Tree>
    <p:extLst>
      <p:ext uri="{BB962C8B-B14F-4D97-AF65-F5344CB8AC3E}">
        <p14:creationId xmlns:p14="http://schemas.microsoft.com/office/powerpoint/2010/main" val="3966279323"/>
      </p:ext>
    </p:extLst>
  </p:cSld>
  <p:clrMap bg1="lt1" tx1="dk1" bg2="lt2" tx2="dk2" accent1="accent1" accent2="accent2" accent3="accent3" accent4="accent4" accent5="accent5" accent6="accent6" hlink="hlink" folHlink="folHlink"/>
  <p:sldLayoutIdLst>
    <p:sldLayoutId id="2147484064" r:id="rId1"/>
    <p:sldLayoutId id="2147484065" r:id="rId2"/>
    <p:sldLayoutId id="2147484068" r:id="rId3"/>
  </p:sldLayoutIdLst>
  <p:hf hdr="0" ftr="0" dt="0"/>
  <p:txStyles>
    <p:titleStyle>
      <a:lvl1pPr algn="l" defTabSz="914318" rtl="0" eaLnBrk="1" latinLnBrk="0" hangingPunct="1">
        <a:lnSpc>
          <a:spcPct val="100000"/>
        </a:lnSpc>
        <a:spcBef>
          <a:spcPct val="0"/>
        </a:spcBef>
        <a:buNone/>
        <a:defRPr sz="3600" b="1" kern="1200" spc="300" baseline="0">
          <a:solidFill>
            <a:schemeClr val="bg1"/>
          </a:solidFill>
          <a:latin typeface="+mn-lt"/>
          <a:ea typeface="+mj-ea"/>
          <a:cs typeface="+mj-cs"/>
        </a:defRPr>
      </a:lvl1pPr>
    </p:titleStyle>
    <p:bodyStyle>
      <a:lvl1pPr marL="285750" indent="-285750" algn="l" defTabSz="914318" rtl="0" eaLnBrk="1" latinLnBrk="0" hangingPunct="1">
        <a:lnSpc>
          <a:spcPct val="120000"/>
        </a:lnSpc>
        <a:spcBef>
          <a:spcPts val="1000"/>
        </a:spcBef>
        <a:buFontTx/>
        <a:buBlip>
          <a:blip r:embed="rId5"/>
        </a:buBlip>
        <a:defRPr sz="1600" kern="1200" spc="0">
          <a:solidFill>
            <a:schemeClr val="bg1"/>
          </a:solidFill>
          <a:latin typeface="+mn-lt"/>
          <a:ea typeface="+mn-ea"/>
          <a:cs typeface="+mn-cs"/>
        </a:defRPr>
      </a:lvl1pPr>
      <a:lvl2pPr marL="623888" indent="-285750" algn="l" defTabSz="914318" rtl="0" eaLnBrk="1" latinLnBrk="0" hangingPunct="1">
        <a:lnSpc>
          <a:spcPct val="120000"/>
        </a:lnSpc>
        <a:spcBef>
          <a:spcPts val="499"/>
        </a:spcBef>
        <a:buFontTx/>
        <a:buBlip>
          <a:blip r:embed="rId5"/>
        </a:buBlip>
        <a:defRPr sz="1400" kern="1200">
          <a:solidFill>
            <a:schemeClr val="bg1"/>
          </a:solidFill>
          <a:latin typeface="+mn-lt"/>
          <a:ea typeface="+mn-ea"/>
          <a:cs typeface="+mn-cs"/>
        </a:defRPr>
      </a:lvl2pPr>
      <a:lvl3pPr marL="806450" indent="-171450" algn="l" defTabSz="914318" rtl="0" eaLnBrk="1" latinLnBrk="0" hangingPunct="1">
        <a:lnSpc>
          <a:spcPct val="120000"/>
        </a:lnSpc>
        <a:spcBef>
          <a:spcPts val="499"/>
        </a:spcBef>
        <a:buFontTx/>
        <a:buBlip>
          <a:blip r:embed="rId6"/>
        </a:buBlip>
        <a:tabLst>
          <a:tab pos="898525" algn="l"/>
        </a:tabLst>
        <a:defRPr sz="1200" kern="1200">
          <a:solidFill>
            <a:schemeClr val="bg1"/>
          </a:solidFill>
          <a:latin typeface="+mn-lt"/>
          <a:ea typeface="+mn-ea"/>
          <a:cs typeface="+mn-cs"/>
        </a:defRPr>
      </a:lvl3pPr>
      <a:lvl4pPr marL="1071563" indent="-171450" algn="l" defTabSz="914318" rtl="0" eaLnBrk="1" latinLnBrk="0" hangingPunct="1">
        <a:lnSpc>
          <a:spcPct val="120000"/>
        </a:lnSpc>
        <a:spcBef>
          <a:spcPts val="499"/>
        </a:spcBef>
        <a:buFontTx/>
        <a:buBlip>
          <a:blip r:embed="rId6"/>
        </a:buBlip>
        <a:defRPr sz="1000" kern="1200">
          <a:solidFill>
            <a:schemeClr val="bg1"/>
          </a:solidFill>
          <a:latin typeface="+mn-lt"/>
          <a:ea typeface="+mn-ea"/>
          <a:cs typeface="+mn-cs"/>
        </a:defRPr>
      </a:lvl4pPr>
      <a:lvl5pPr marL="1071563" indent="-171450" algn="l" defTabSz="914318" rtl="0" eaLnBrk="1" latinLnBrk="0" hangingPunct="1">
        <a:lnSpc>
          <a:spcPct val="120000"/>
        </a:lnSpc>
        <a:spcBef>
          <a:spcPts val="499"/>
        </a:spcBef>
        <a:buFontTx/>
        <a:buBlip>
          <a:blip r:embed="rId7"/>
        </a:buBlip>
        <a:defRPr sz="1000" kern="1200" baseline="0">
          <a:solidFill>
            <a:schemeClr val="tx1">
              <a:alpha val="50000"/>
            </a:schemeClr>
          </a:solidFill>
          <a:latin typeface="+mn-lt"/>
          <a:ea typeface="+mn-ea"/>
          <a:cs typeface="+mn-cs"/>
        </a:defRPr>
      </a:lvl5pPr>
      <a:lvl6pPr marL="251437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1162">
          <p15:clr>
            <a:srgbClr val="F26B43"/>
          </p15:clr>
        </p15:guide>
        <p15:guide id="28" pos="370">
          <p15:clr>
            <a:srgbClr val="F26B43"/>
          </p15:clr>
        </p15:guide>
        <p15:guide id="29" pos="7320">
          <p15:clr>
            <a:srgbClr val="F26B43"/>
          </p15:clr>
        </p15:guide>
        <p15:guide id="48" pos="1141">
          <p15:clr>
            <a:srgbClr val="F26B43"/>
          </p15:clr>
        </p15:guide>
        <p15:guide id="51" orient="horz" pos="414">
          <p15:clr>
            <a:srgbClr val="F26B43"/>
          </p15:clr>
        </p15:guide>
        <p15:guide id="52" pos="4339">
          <p15:clr>
            <a:srgbClr val="F26B43"/>
          </p15:clr>
        </p15:guide>
        <p15:guide id="53" pos="467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87374" y="370290"/>
            <a:ext cx="9188393" cy="704447"/>
          </a:xfrm>
        </p:spPr>
        <p:txBody>
          <a:bodyPr/>
          <a:lstStyle/>
          <a:p>
            <a:r>
              <a:rPr lang="da-DK" sz="3200"/>
              <a:t>STUDIEAKTIVITETSMODEL</a:t>
            </a:r>
          </a:p>
        </p:txBody>
      </p:sp>
      <p:sp>
        <p:nvSpPr>
          <p:cNvPr id="10" name="Oval 5"/>
          <p:cNvSpPr>
            <a:spLocks noChangeArrowheads="1"/>
          </p:cNvSpPr>
          <p:nvPr/>
        </p:nvSpPr>
        <p:spPr bwMode="auto">
          <a:xfrm>
            <a:off x="4687888" y="2232025"/>
            <a:ext cx="2555875" cy="2559050"/>
          </a:xfrm>
          <a:prstGeom prst="ellipse">
            <a:avLst/>
          </a:prstGeom>
          <a:solidFill>
            <a:srgbClr val="0026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11" name="Freeform 6"/>
          <p:cNvSpPr>
            <a:spLocks/>
          </p:cNvSpPr>
          <p:nvPr/>
        </p:nvSpPr>
        <p:spPr bwMode="auto">
          <a:xfrm>
            <a:off x="6989763" y="1908175"/>
            <a:ext cx="654050" cy="579437"/>
          </a:xfrm>
          <a:custGeom>
            <a:avLst/>
            <a:gdLst>
              <a:gd name="T0" fmla="*/ 0 w 412"/>
              <a:gd name="T1" fmla="*/ 365 h 365"/>
              <a:gd name="T2" fmla="*/ 321 w 412"/>
              <a:gd name="T3" fmla="*/ 0 h 365"/>
              <a:gd name="T4" fmla="*/ 412 w 412"/>
              <a:gd name="T5" fmla="*/ 0 h 365"/>
            </a:gdLst>
            <a:ahLst/>
            <a:cxnLst>
              <a:cxn ang="0">
                <a:pos x="T0" y="T1"/>
              </a:cxn>
              <a:cxn ang="0">
                <a:pos x="T2" y="T3"/>
              </a:cxn>
              <a:cxn ang="0">
                <a:pos x="T4" y="T5"/>
              </a:cxn>
            </a:cxnLst>
            <a:rect l="0" t="0" r="r" b="b"/>
            <a:pathLst>
              <a:path w="412" h="365">
                <a:moveTo>
                  <a:pt x="0" y="365"/>
                </a:moveTo>
                <a:lnTo>
                  <a:pt x="321" y="0"/>
                </a:lnTo>
                <a:lnTo>
                  <a:pt x="412" y="0"/>
                </a:lnTo>
              </a:path>
            </a:pathLst>
          </a:custGeom>
          <a:noFill/>
          <a:ln w="19050"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12" name="Freeform 7"/>
          <p:cNvSpPr>
            <a:spLocks/>
          </p:cNvSpPr>
          <p:nvPr/>
        </p:nvSpPr>
        <p:spPr bwMode="auto">
          <a:xfrm>
            <a:off x="4284663" y="1908175"/>
            <a:ext cx="654050" cy="579437"/>
          </a:xfrm>
          <a:custGeom>
            <a:avLst/>
            <a:gdLst>
              <a:gd name="T0" fmla="*/ 412 w 412"/>
              <a:gd name="T1" fmla="*/ 365 h 365"/>
              <a:gd name="T2" fmla="*/ 92 w 412"/>
              <a:gd name="T3" fmla="*/ 0 h 365"/>
              <a:gd name="T4" fmla="*/ 0 w 412"/>
              <a:gd name="T5" fmla="*/ 0 h 365"/>
            </a:gdLst>
            <a:ahLst/>
            <a:cxnLst>
              <a:cxn ang="0">
                <a:pos x="T0" y="T1"/>
              </a:cxn>
              <a:cxn ang="0">
                <a:pos x="T2" y="T3"/>
              </a:cxn>
              <a:cxn ang="0">
                <a:pos x="T4" y="T5"/>
              </a:cxn>
            </a:cxnLst>
            <a:rect l="0" t="0" r="r" b="b"/>
            <a:pathLst>
              <a:path w="412" h="365">
                <a:moveTo>
                  <a:pt x="412" y="365"/>
                </a:moveTo>
                <a:lnTo>
                  <a:pt x="92" y="0"/>
                </a:lnTo>
                <a:lnTo>
                  <a:pt x="0" y="0"/>
                </a:lnTo>
              </a:path>
            </a:pathLst>
          </a:custGeom>
          <a:noFill/>
          <a:ln w="19050"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13" name="Freeform 8"/>
          <p:cNvSpPr>
            <a:spLocks/>
          </p:cNvSpPr>
          <p:nvPr/>
        </p:nvSpPr>
        <p:spPr bwMode="auto">
          <a:xfrm>
            <a:off x="6989763" y="4538663"/>
            <a:ext cx="654050" cy="577850"/>
          </a:xfrm>
          <a:custGeom>
            <a:avLst/>
            <a:gdLst>
              <a:gd name="T0" fmla="*/ 0 w 412"/>
              <a:gd name="T1" fmla="*/ 0 h 364"/>
              <a:gd name="T2" fmla="*/ 321 w 412"/>
              <a:gd name="T3" fmla="*/ 364 h 364"/>
              <a:gd name="T4" fmla="*/ 412 w 412"/>
              <a:gd name="T5" fmla="*/ 364 h 364"/>
            </a:gdLst>
            <a:ahLst/>
            <a:cxnLst>
              <a:cxn ang="0">
                <a:pos x="T0" y="T1"/>
              </a:cxn>
              <a:cxn ang="0">
                <a:pos x="T2" y="T3"/>
              </a:cxn>
              <a:cxn ang="0">
                <a:pos x="T4" y="T5"/>
              </a:cxn>
            </a:cxnLst>
            <a:rect l="0" t="0" r="r" b="b"/>
            <a:pathLst>
              <a:path w="412" h="364">
                <a:moveTo>
                  <a:pt x="0" y="0"/>
                </a:moveTo>
                <a:lnTo>
                  <a:pt x="321" y="364"/>
                </a:lnTo>
                <a:lnTo>
                  <a:pt x="412" y="364"/>
                </a:lnTo>
              </a:path>
            </a:pathLst>
          </a:custGeom>
          <a:noFill/>
          <a:ln w="19050"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14" name="Freeform 9"/>
          <p:cNvSpPr>
            <a:spLocks/>
          </p:cNvSpPr>
          <p:nvPr/>
        </p:nvSpPr>
        <p:spPr bwMode="auto">
          <a:xfrm>
            <a:off x="4284663" y="4538663"/>
            <a:ext cx="654050" cy="577850"/>
          </a:xfrm>
          <a:custGeom>
            <a:avLst/>
            <a:gdLst>
              <a:gd name="T0" fmla="*/ 412 w 412"/>
              <a:gd name="T1" fmla="*/ 0 h 364"/>
              <a:gd name="T2" fmla="*/ 92 w 412"/>
              <a:gd name="T3" fmla="*/ 364 h 364"/>
              <a:gd name="T4" fmla="*/ 0 w 412"/>
              <a:gd name="T5" fmla="*/ 364 h 364"/>
            </a:gdLst>
            <a:ahLst/>
            <a:cxnLst>
              <a:cxn ang="0">
                <a:pos x="T0" y="T1"/>
              </a:cxn>
              <a:cxn ang="0">
                <a:pos x="T2" y="T3"/>
              </a:cxn>
              <a:cxn ang="0">
                <a:pos x="T4" y="T5"/>
              </a:cxn>
            </a:cxnLst>
            <a:rect l="0" t="0" r="r" b="b"/>
            <a:pathLst>
              <a:path w="412" h="364">
                <a:moveTo>
                  <a:pt x="412" y="0"/>
                </a:moveTo>
                <a:lnTo>
                  <a:pt x="92" y="364"/>
                </a:lnTo>
                <a:lnTo>
                  <a:pt x="0" y="364"/>
                </a:lnTo>
              </a:path>
            </a:pathLst>
          </a:custGeom>
          <a:noFill/>
          <a:ln w="19050"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15" name="Rectangle 10"/>
          <p:cNvSpPr>
            <a:spLocks noChangeArrowheads="1"/>
          </p:cNvSpPr>
          <p:nvPr/>
        </p:nvSpPr>
        <p:spPr bwMode="auto">
          <a:xfrm>
            <a:off x="7643813" y="1400175"/>
            <a:ext cx="2233612" cy="1228725"/>
          </a:xfrm>
          <a:prstGeom prst="rect">
            <a:avLst/>
          </a:prstGeom>
          <a:noFill/>
          <a:ln w="19050"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da-DK" sz="900" b="1"/>
              <a:t>EKSEMPLER</a:t>
            </a:r>
          </a:p>
          <a:p>
            <a:pPr marL="171450" indent="-171450">
              <a:buFont typeface="Arial" panose="020B0604020202020204" pitchFamily="34" charset="0"/>
              <a:buChar char="•"/>
            </a:pPr>
            <a:r>
              <a:rPr lang="da-DK" sz="900"/>
              <a:t>Gruppemøder</a:t>
            </a:r>
          </a:p>
          <a:p>
            <a:pPr marL="171450" indent="-171450">
              <a:buFont typeface="Arial" panose="020B0604020202020204" pitchFamily="34" charset="0"/>
              <a:buChar char="•"/>
            </a:pPr>
            <a:r>
              <a:rPr lang="da-DK" sz="900"/>
              <a:t>Fremlæggelse og feedback</a:t>
            </a:r>
          </a:p>
          <a:p>
            <a:pPr marL="171450" indent="-171450">
              <a:buFont typeface="Arial" panose="020B0604020202020204" pitchFamily="34" charset="0"/>
              <a:buChar char="•"/>
            </a:pPr>
            <a:r>
              <a:rPr lang="da-DK" sz="900"/>
              <a:t>Faglige diskussioner</a:t>
            </a:r>
          </a:p>
          <a:p>
            <a:pPr marL="171450" indent="-171450">
              <a:buFont typeface="Arial" panose="020B0604020202020204" pitchFamily="34" charset="0"/>
              <a:buChar char="•"/>
            </a:pPr>
            <a:r>
              <a:rPr lang="da-DK" sz="900"/>
              <a:t>Virksomhedsbesøg og feltstudier</a:t>
            </a:r>
          </a:p>
          <a:p>
            <a:pPr marL="171450" indent="-171450">
              <a:buFont typeface="Arial" panose="020B0604020202020204" pitchFamily="34" charset="0"/>
              <a:buChar char="•"/>
            </a:pPr>
            <a:r>
              <a:rPr lang="da-DK" sz="900"/>
              <a:t>Eksperimentiel afprøvning</a:t>
            </a:r>
          </a:p>
          <a:p>
            <a:pPr marL="171450" indent="-171450">
              <a:buFont typeface="Arial" panose="020B0604020202020204" pitchFamily="34" charset="0"/>
              <a:buChar char="•"/>
            </a:pPr>
            <a:r>
              <a:rPr lang="da-DK" sz="900"/>
              <a:t>Udarbejdelse af rapport</a:t>
            </a:r>
          </a:p>
          <a:p>
            <a:pPr marL="171450" indent="-171450">
              <a:buFont typeface="Arial" panose="020B0604020202020204" pitchFamily="34" charset="0"/>
              <a:buChar char="•"/>
            </a:pPr>
            <a:r>
              <a:rPr lang="da-DK" sz="900"/>
              <a:t>Forberedelse til projekteksamen</a:t>
            </a:r>
          </a:p>
        </p:txBody>
      </p:sp>
      <p:sp>
        <p:nvSpPr>
          <p:cNvPr id="16" name="Rectangle 11"/>
          <p:cNvSpPr>
            <a:spLocks noChangeArrowheads="1"/>
          </p:cNvSpPr>
          <p:nvPr/>
        </p:nvSpPr>
        <p:spPr bwMode="auto">
          <a:xfrm>
            <a:off x="2085975" y="1400175"/>
            <a:ext cx="2195513" cy="1495425"/>
          </a:xfrm>
          <a:prstGeom prst="rect">
            <a:avLst/>
          </a:prstGeom>
          <a:noFill/>
          <a:ln w="23813"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da-DK" sz="900" b="1"/>
              <a:t>EKSEMPLER</a:t>
            </a:r>
          </a:p>
          <a:p>
            <a:pPr marL="171450" indent="-171450">
              <a:buFont typeface="Arial" panose="020B0604020202020204" pitchFamily="34" charset="0"/>
              <a:buChar char="•"/>
            </a:pPr>
            <a:r>
              <a:rPr lang="da-DK" sz="900"/>
              <a:t>Casearbejde</a:t>
            </a:r>
          </a:p>
          <a:p>
            <a:pPr marL="171450" indent="-171450">
              <a:buFont typeface="Arial" panose="020B0604020202020204" pitchFamily="34" charset="0"/>
              <a:buChar char="•"/>
            </a:pPr>
            <a:r>
              <a:rPr lang="da-DK" sz="900"/>
              <a:t>Temaintroduktion</a:t>
            </a:r>
          </a:p>
          <a:p>
            <a:pPr marL="171450" indent="-171450">
              <a:buFont typeface="Arial" panose="020B0604020202020204" pitchFamily="34" charset="0"/>
              <a:buChar char="•"/>
            </a:pPr>
            <a:r>
              <a:rPr lang="da-DK" sz="900"/>
              <a:t>Workshop</a:t>
            </a:r>
          </a:p>
          <a:p>
            <a:pPr marL="171450" indent="-171450">
              <a:buFont typeface="Arial" panose="020B0604020202020204" pitchFamily="34" charset="0"/>
              <a:buChar char="•"/>
            </a:pPr>
            <a:r>
              <a:rPr lang="da-DK" sz="900"/>
              <a:t>Midtvejsevaluering og seminarer</a:t>
            </a:r>
          </a:p>
          <a:p>
            <a:pPr marL="171450" indent="-171450">
              <a:buFont typeface="Arial" panose="020B0604020202020204" pitchFamily="34" charset="0"/>
              <a:buChar char="•"/>
            </a:pPr>
            <a:r>
              <a:rPr lang="da-DK" sz="900"/>
              <a:t>Vejledning</a:t>
            </a:r>
          </a:p>
          <a:p>
            <a:pPr marL="171450" indent="-171450">
              <a:buFont typeface="Arial" panose="020B0604020202020204" pitchFamily="34" charset="0"/>
              <a:buChar char="•"/>
            </a:pPr>
            <a:r>
              <a:rPr lang="da-DK" sz="900"/>
              <a:t>Formidling af kontakter</a:t>
            </a:r>
          </a:p>
          <a:p>
            <a:pPr marL="171450" indent="-171450">
              <a:buFont typeface="Arial" panose="020B0604020202020204" pitchFamily="34" charset="0"/>
              <a:buChar char="•"/>
            </a:pPr>
            <a:r>
              <a:rPr lang="da-DK" sz="900"/>
              <a:t>Projekteksamen</a:t>
            </a:r>
          </a:p>
          <a:p>
            <a:pPr marL="171450" indent="-171450">
              <a:buFont typeface="Arial" panose="020B0604020202020204" pitchFamily="34" charset="0"/>
              <a:buChar char="•"/>
            </a:pPr>
            <a:r>
              <a:rPr lang="da-DK" sz="900"/>
              <a:t>Problemorienterede øvelser</a:t>
            </a:r>
          </a:p>
          <a:p>
            <a:pPr marL="171450" indent="-171450">
              <a:buFont typeface="Arial" panose="020B0604020202020204" pitchFamily="34" charset="0"/>
              <a:buChar char="•"/>
            </a:pPr>
            <a:r>
              <a:rPr lang="da-DK" sz="900"/>
              <a:t>Klinisk ophold</a:t>
            </a:r>
          </a:p>
        </p:txBody>
      </p:sp>
      <p:sp>
        <p:nvSpPr>
          <p:cNvPr id="17" name="Rectangle 12"/>
          <p:cNvSpPr>
            <a:spLocks noChangeArrowheads="1"/>
          </p:cNvSpPr>
          <p:nvPr/>
        </p:nvSpPr>
        <p:spPr bwMode="auto">
          <a:xfrm>
            <a:off x="2085975" y="4295775"/>
            <a:ext cx="2198688" cy="1647825"/>
          </a:xfrm>
          <a:prstGeom prst="rect">
            <a:avLst/>
          </a:prstGeom>
          <a:noFill/>
          <a:ln w="19050"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da-DK" sz="900" b="1"/>
              <a:t>EKSEMPLER</a:t>
            </a:r>
          </a:p>
          <a:p>
            <a:pPr marL="171450" indent="-171450">
              <a:buFont typeface="Arial" panose="020B0604020202020204" pitchFamily="34" charset="0"/>
              <a:buChar char="•"/>
            </a:pPr>
            <a:r>
              <a:rPr lang="da-DK" sz="900"/>
              <a:t>Forelæsninger</a:t>
            </a:r>
          </a:p>
          <a:p>
            <a:pPr marL="171450" indent="-171450">
              <a:buFont typeface="Arial" panose="020B0604020202020204" pitchFamily="34" charset="0"/>
              <a:buChar char="•"/>
            </a:pPr>
            <a:r>
              <a:rPr lang="da-DK" sz="900"/>
              <a:t>Kurser/holdundervisning</a:t>
            </a:r>
          </a:p>
          <a:p>
            <a:pPr marL="171450" indent="-171450">
              <a:buFont typeface="Arial" panose="020B0604020202020204" pitchFamily="34" charset="0"/>
              <a:buChar char="•"/>
            </a:pPr>
            <a:r>
              <a:rPr lang="da-DK" sz="900"/>
              <a:t>Seminarer</a:t>
            </a:r>
          </a:p>
          <a:p>
            <a:pPr marL="171450" indent="-171450">
              <a:buFont typeface="Arial" panose="020B0604020202020204" pitchFamily="34" charset="0"/>
              <a:buChar char="•"/>
            </a:pPr>
            <a:r>
              <a:rPr lang="da-DK" sz="900"/>
              <a:t>E-læring</a:t>
            </a:r>
          </a:p>
          <a:p>
            <a:pPr marL="171450" indent="-171450">
              <a:buFont typeface="Arial" panose="020B0604020202020204" pitchFamily="34" charset="0"/>
              <a:buChar char="•"/>
            </a:pPr>
            <a:r>
              <a:rPr lang="da-DK" sz="900"/>
              <a:t>Gæsteforelæsninger</a:t>
            </a:r>
          </a:p>
          <a:p>
            <a:pPr marL="171450" indent="-171450">
              <a:buFont typeface="Arial" panose="020B0604020202020204" pitchFamily="34" charset="0"/>
              <a:buChar char="•"/>
            </a:pPr>
            <a:r>
              <a:rPr lang="da-DK" sz="900"/>
              <a:t>Laboratorieøvelser</a:t>
            </a:r>
          </a:p>
          <a:p>
            <a:pPr marL="171450" indent="-171450">
              <a:buFont typeface="Arial" panose="020B0604020202020204" pitchFamily="34" charset="0"/>
              <a:buChar char="•"/>
            </a:pPr>
            <a:r>
              <a:rPr lang="da-DK" sz="900"/>
              <a:t>Opgaver</a:t>
            </a:r>
          </a:p>
          <a:p>
            <a:pPr marL="171450" indent="-171450">
              <a:buFont typeface="Arial" panose="020B0604020202020204" pitchFamily="34" charset="0"/>
              <a:buChar char="•"/>
            </a:pPr>
            <a:r>
              <a:rPr lang="da-DK" sz="900"/>
              <a:t>Disciplinorienterede øvelser</a:t>
            </a:r>
          </a:p>
          <a:p>
            <a:pPr marL="171450" indent="-171450">
              <a:buFont typeface="Arial" panose="020B0604020202020204" pitchFamily="34" charset="0"/>
              <a:buChar char="•"/>
            </a:pPr>
            <a:r>
              <a:rPr lang="da-DK" sz="900"/>
              <a:t>Læringscafeer</a:t>
            </a:r>
          </a:p>
          <a:p>
            <a:pPr marL="171450" indent="-171450">
              <a:buFont typeface="Arial" panose="020B0604020202020204" pitchFamily="34" charset="0"/>
              <a:buChar char="•"/>
            </a:pPr>
            <a:r>
              <a:rPr lang="da-DK" sz="900"/>
              <a:t>Eksamen og prøver</a:t>
            </a:r>
          </a:p>
        </p:txBody>
      </p:sp>
      <p:sp>
        <p:nvSpPr>
          <p:cNvPr id="18" name="Rectangle 13"/>
          <p:cNvSpPr>
            <a:spLocks noChangeArrowheads="1"/>
          </p:cNvSpPr>
          <p:nvPr/>
        </p:nvSpPr>
        <p:spPr bwMode="auto">
          <a:xfrm>
            <a:off x="7643813" y="2679699"/>
            <a:ext cx="2233612" cy="555627"/>
          </a:xfrm>
          <a:prstGeom prst="rect">
            <a:avLst/>
          </a:prstGeom>
          <a:noFill/>
          <a:ln w="19050"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171450" indent="-171450">
              <a:buFont typeface="Arial" panose="020B0604020202020204" pitchFamily="34" charset="0"/>
              <a:buChar char="•"/>
            </a:pPr>
            <a:r>
              <a:rPr lang="da-DK" sz="900"/>
              <a:t>Individuelt studiearbejde til projekt</a:t>
            </a:r>
            <a:br>
              <a:rPr lang="da-DK" sz="900"/>
            </a:br>
            <a:r>
              <a:rPr lang="da-DK" sz="900"/>
              <a:t>- læsning og skrivearbejde</a:t>
            </a:r>
          </a:p>
          <a:p>
            <a:pPr marL="171450" indent="-171450">
              <a:buFont typeface="Arial" panose="020B0604020202020204" pitchFamily="34" charset="0"/>
              <a:buChar char="•"/>
            </a:pPr>
            <a:r>
              <a:rPr lang="da-DK" sz="900"/>
              <a:t>Projektorienterede forløb (praktik)</a:t>
            </a:r>
          </a:p>
        </p:txBody>
      </p:sp>
      <p:sp>
        <p:nvSpPr>
          <p:cNvPr id="19" name="Rectangle 14"/>
          <p:cNvSpPr>
            <a:spLocks noChangeArrowheads="1"/>
          </p:cNvSpPr>
          <p:nvPr/>
        </p:nvSpPr>
        <p:spPr bwMode="auto">
          <a:xfrm>
            <a:off x="7643813" y="4518025"/>
            <a:ext cx="2233612" cy="1244600"/>
          </a:xfrm>
          <a:prstGeom prst="rect">
            <a:avLst/>
          </a:prstGeom>
          <a:noFill/>
          <a:ln w="20638"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da-DK" sz="900" b="1"/>
              <a:t>EKSEMPLER</a:t>
            </a:r>
          </a:p>
          <a:p>
            <a:pPr marL="171450" indent="-171450">
              <a:buFont typeface="Arial" panose="020B0604020202020204" pitchFamily="34" charset="0"/>
              <a:buChar char="•"/>
            </a:pPr>
            <a:r>
              <a:rPr lang="da-DK" sz="900"/>
              <a:t>Forberedelse til undervisnings-aktiviteter</a:t>
            </a:r>
          </a:p>
          <a:p>
            <a:pPr marL="171450" indent="-171450">
              <a:buFont typeface="Arial" panose="020B0604020202020204" pitchFamily="34" charset="0"/>
              <a:buChar char="•"/>
            </a:pPr>
            <a:r>
              <a:rPr lang="da-DK" sz="900"/>
              <a:t>Opfølgning på undervisnings-aktiviteter</a:t>
            </a:r>
          </a:p>
          <a:p>
            <a:pPr marL="171450" indent="-171450">
              <a:buFont typeface="Arial" panose="020B0604020202020204" pitchFamily="34" charset="0"/>
              <a:buChar char="•"/>
            </a:pPr>
            <a:r>
              <a:rPr lang="da-DK" sz="900"/>
              <a:t>Læsning</a:t>
            </a:r>
          </a:p>
          <a:p>
            <a:pPr marL="171450" indent="-171450">
              <a:buFont typeface="Arial" panose="020B0604020202020204" pitchFamily="34" charset="0"/>
              <a:buChar char="•"/>
            </a:pPr>
            <a:r>
              <a:rPr lang="da-DK" sz="900"/>
              <a:t>Skrivearbejde</a:t>
            </a:r>
          </a:p>
          <a:p>
            <a:pPr marL="171450" indent="-171450">
              <a:buFont typeface="Arial" panose="020B0604020202020204" pitchFamily="34" charset="0"/>
              <a:buChar char="•"/>
            </a:pPr>
            <a:r>
              <a:rPr lang="da-DK" sz="900"/>
              <a:t>Forberedelse til eksamen og prøver</a:t>
            </a:r>
          </a:p>
        </p:txBody>
      </p:sp>
      <p:sp>
        <p:nvSpPr>
          <p:cNvPr id="20" name="Line 15"/>
          <p:cNvSpPr>
            <a:spLocks noChangeShapeType="1"/>
          </p:cNvSpPr>
          <p:nvPr/>
        </p:nvSpPr>
        <p:spPr bwMode="auto">
          <a:xfrm>
            <a:off x="5664200" y="1835150"/>
            <a:ext cx="595313" cy="0"/>
          </a:xfrm>
          <a:prstGeom prst="line">
            <a:avLst/>
          </a:prstGeom>
          <a:noFill/>
          <a:ln w="19050" cap="rnd">
            <a:solidFill>
              <a:srgbClr val="00265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a-DK"/>
          </a:p>
        </p:txBody>
      </p:sp>
      <p:sp>
        <p:nvSpPr>
          <p:cNvPr id="21" name="Line 16"/>
          <p:cNvSpPr>
            <a:spLocks noChangeShapeType="1"/>
          </p:cNvSpPr>
          <p:nvPr/>
        </p:nvSpPr>
        <p:spPr bwMode="auto">
          <a:xfrm>
            <a:off x="5664200" y="5368925"/>
            <a:ext cx="595313" cy="0"/>
          </a:xfrm>
          <a:prstGeom prst="line">
            <a:avLst/>
          </a:prstGeom>
          <a:noFill/>
          <a:ln w="19050" cap="rnd">
            <a:solidFill>
              <a:srgbClr val="00265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a-DK"/>
          </a:p>
        </p:txBody>
      </p:sp>
      <p:sp>
        <p:nvSpPr>
          <p:cNvPr id="24" name="Line 19"/>
          <p:cNvSpPr>
            <a:spLocks noChangeShapeType="1"/>
          </p:cNvSpPr>
          <p:nvPr/>
        </p:nvSpPr>
        <p:spPr bwMode="auto">
          <a:xfrm>
            <a:off x="8463756" y="3724276"/>
            <a:ext cx="593725" cy="0"/>
          </a:xfrm>
          <a:prstGeom prst="line">
            <a:avLst/>
          </a:prstGeom>
          <a:noFill/>
          <a:ln w="19050" cap="rnd">
            <a:solidFill>
              <a:srgbClr val="00265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a-DK"/>
          </a:p>
        </p:txBody>
      </p:sp>
      <p:sp>
        <p:nvSpPr>
          <p:cNvPr id="25" name="Line 20"/>
          <p:cNvSpPr>
            <a:spLocks noChangeShapeType="1"/>
          </p:cNvSpPr>
          <p:nvPr/>
        </p:nvSpPr>
        <p:spPr bwMode="auto">
          <a:xfrm>
            <a:off x="2886868" y="3709194"/>
            <a:ext cx="593725" cy="0"/>
          </a:xfrm>
          <a:prstGeom prst="line">
            <a:avLst/>
          </a:prstGeom>
          <a:noFill/>
          <a:ln w="19050" cap="rnd">
            <a:solidFill>
              <a:srgbClr val="00265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a-DK"/>
          </a:p>
        </p:txBody>
      </p:sp>
      <p:sp>
        <p:nvSpPr>
          <p:cNvPr id="28" name="Freeform 23"/>
          <p:cNvSpPr>
            <a:spLocks/>
          </p:cNvSpPr>
          <p:nvPr/>
        </p:nvSpPr>
        <p:spPr bwMode="auto">
          <a:xfrm>
            <a:off x="6538913" y="2790825"/>
            <a:ext cx="344488" cy="728662"/>
          </a:xfrm>
          <a:custGeom>
            <a:avLst/>
            <a:gdLst>
              <a:gd name="T0" fmla="*/ 0 w 142"/>
              <a:gd name="T1" fmla="*/ 0 h 300"/>
              <a:gd name="T2" fmla="*/ 142 w 142"/>
              <a:gd name="T3" fmla="*/ 297 h 300"/>
              <a:gd name="T4" fmla="*/ 142 w 142"/>
              <a:gd name="T5" fmla="*/ 300 h 300"/>
            </a:gdLst>
            <a:ahLst/>
            <a:cxnLst>
              <a:cxn ang="0">
                <a:pos x="T0" y="T1"/>
              </a:cxn>
              <a:cxn ang="0">
                <a:pos x="T2" y="T3"/>
              </a:cxn>
              <a:cxn ang="0">
                <a:pos x="T4" y="T5"/>
              </a:cxn>
            </a:cxnLst>
            <a:rect l="0" t="0" r="r" b="b"/>
            <a:pathLst>
              <a:path w="142" h="300">
                <a:moveTo>
                  <a:pt x="0" y="0"/>
                </a:moveTo>
                <a:cubicBezTo>
                  <a:pt x="86" y="70"/>
                  <a:pt x="142" y="177"/>
                  <a:pt x="142" y="297"/>
                </a:cubicBezTo>
                <a:cubicBezTo>
                  <a:pt x="142" y="298"/>
                  <a:pt x="142" y="299"/>
                  <a:pt x="142" y="300"/>
                </a:cubicBezTo>
              </a:path>
            </a:pathLst>
          </a:custGeom>
          <a:noFill/>
          <a:ln w="19050"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29" name="Freeform 24"/>
          <p:cNvSpPr>
            <a:spLocks/>
          </p:cNvSpPr>
          <p:nvPr/>
        </p:nvSpPr>
        <p:spPr bwMode="auto">
          <a:xfrm>
            <a:off x="6503988" y="2755900"/>
            <a:ext cx="68263" cy="76200"/>
          </a:xfrm>
          <a:custGeom>
            <a:avLst/>
            <a:gdLst>
              <a:gd name="T0" fmla="*/ 43 w 43"/>
              <a:gd name="T1" fmla="*/ 0 h 48"/>
              <a:gd name="T2" fmla="*/ 6 w 43"/>
              <a:gd name="T3" fmla="*/ 48 h 48"/>
              <a:gd name="T4" fmla="*/ 0 w 43"/>
              <a:gd name="T5" fmla="*/ 5 h 48"/>
              <a:gd name="T6" fmla="*/ 43 w 43"/>
              <a:gd name="T7" fmla="*/ 0 h 48"/>
            </a:gdLst>
            <a:ahLst/>
            <a:cxnLst>
              <a:cxn ang="0">
                <a:pos x="T0" y="T1"/>
              </a:cxn>
              <a:cxn ang="0">
                <a:pos x="T2" y="T3"/>
              </a:cxn>
              <a:cxn ang="0">
                <a:pos x="T4" y="T5"/>
              </a:cxn>
              <a:cxn ang="0">
                <a:pos x="T6" y="T7"/>
              </a:cxn>
            </a:cxnLst>
            <a:rect l="0" t="0" r="r" b="b"/>
            <a:pathLst>
              <a:path w="43" h="48">
                <a:moveTo>
                  <a:pt x="43" y="0"/>
                </a:moveTo>
                <a:lnTo>
                  <a:pt x="6" y="48"/>
                </a:lnTo>
                <a:lnTo>
                  <a:pt x="0" y="5"/>
                </a:ln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0" name="Freeform 25"/>
          <p:cNvSpPr>
            <a:spLocks/>
          </p:cNvSpPr>
          <p:nvPr/>
        </p:nvSpPr>
        <p:spPr bwMode="auto">
          <a:xfrm>
            <a:off x="6834188" y="3513138"/>
            <a:ext cx="95250" cy="47625"/>
          </a:xfrm>
          <a:custGeom>
            <a:avLst/>
            <a:gdLst>
              <a:gd name="T0" fmla="*/ 60 w 60"/>
              <a:gd name="T1" fmla="*/ 1 h 30"/>
              <a:gd name="T2" fmla="*/ 0 w 60"/>
              <a:gd name="T3" fmla="*/ 0 h 30"/>
              <a:gd name="T4" fmla="*/ 29 w 60"/>
              <a:gd name="T5" fmla="*/ 30 h 30"/>
              <a:gd name="T6" fmla="*/ 60 w 60"/>
              <a:gd name="T7" fmla="*/ 1 h 30"/>
            </a:gdLst>
            <a:ahLst/>
            <a:cxnLst>
              <a:cxn ang="0">
                <a:pos x="T0" y="T1"/>
              </a:cxn>
              <a:cxn ang="0">
                <a:pos x="T2" y="T3"/>
              </a:cxn>
              <a:cxn ang="0">
                <a:pos x="T4" y="T5"/>
              </a:cxn>
              <a:cxn ang="0">
                <a:pos x="T6" y="T7"/>
              </a:cxn>
            </a:cxnLst>
            <a:rect l="0" t="0" r="r" b="b"/>
            <a:pathLst>
              <a:path w="60" h="30">
                <a:moveTo>
                  <a:pt x="60" y="1"/>
                </a:moveTo>
                <a:lnTo>
                  <a:pt x="0" y="0"/>
                </a:lnTo>
                <a:lnTo>
                  <a:pt x="29" y="30"/>
                </a:lnTo>
                <a:lnTo>
                  <a:pt x="6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1" name="Freeform 26"/>
          <p:cNvSpPr>
            <a:spLocks/>
          </p:cNvSpPr>
          <p:nvPr/>
        </p:nvSpPr>
        <p:spPr bwMode="auto">
          <a:xfrm>
            <a:off x="5029200" y="2790825"/>
            <a:ext cx="344488" cy="728662"/>
          </a:xfrm>
          <a:custGeom>
            <a:avLst/>
            <a:gdLst>
              <a:gd name="T0" fmla="*/ 0 w 142"/>
              <a:gd name="T1" fmla="*/ 300 h 300"/>
              <a:gd name="T2" fmla="*/ 0 w 142"/>
              <a:gd name="T3" fmla="*/ 297 h 300"/>
              <a:gd name="T4" fmla="*/ 142 w 142"/>
              <a:gd name="T5" fmla="*/ 0 h 300"/>
            </a:gdLst>
            <a:ahLst/>
            <a:cxnLst>
              <a:cxn ang="0">
                <a:pos x="T0" y="T1"/>
              </a:cxn>
              <a:cxn ang="0">
                <a:pos x="T2" y="T3"/>
              </a:cxn>
              <a:cxn ang="0">
                <a:pos x="T4" y="T5"/>
              </a:cxn>
            </a:cxnLst>
            <a:rect l="0" t="0" r="r" b="b"/>
            <a:pathLst>
              <a:path w="142" h="300">
                <a:moveTo>
                  <a:pt x="0" y="300"/>
                </a:moveTo>
                <a:cubicBezTo>
                  <a:pt x="0" y="299"/>
                  <a:pt x="0" y="298"/>
                  <a:pt x="0" y="297"/>
                </a:cubicBezTo>
                <a:cubicBezTo>
                  <a:pt x="0" y="177"/>
                  <a:pt x="55" y="70"/>
                  <a:pt x="142" y="0"/>
                </a:cubicBezTo>
              </a:path>
            </a:pathLst>
          </a:custGeom>
          <a:noFill/>
          <a:ln w="19050"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32" name="Freeform 27"/>
          <p:cNvSpPr>
            <a:spLocks/>
          </p:cNvSpPr>
          <p:nvPr/>
        </p:nvSpPr>
        <p:spPr bwMode="auto">
          <a:xfrm>
            <a:off x="4983163" y="3513138"/>
            <a:ext cx="92075" cy="47625"/>
          </a:xfrm>
          <a:custGeom>
            <a:avLst/>
            <a:gdLst>
              <a:gd name="T0" fmla="*/ 0 w 58"/>
              <a:gd name="T1" fmla="*/ 1 h 30"/>
              <a:gd name="T2" fmla="*/ 58 w 58"/>
              <a:gd name="T3" fmla="*/ 0 h 30"/>
              <a:gd name="T4" fmla="*/ 29 w 58"/>
              <a:gd name="T5" fmla="*/ 30 h 30"/>
              <a:gd name="T6" fmla="*/ 0 w 58"/>
              <a:gd name="T7" fmla="*/ 1 h 30"/>
            </a:gdLst>
            <a:ahLst/>
            <a:cxnLst>
              <a:cxn ang="0">
                <a:pos x="T0" y="T1"/>
              </a:cxn>
              <a:cxn ang="0">
                <a:pos x="T2" y="T3"/>
              </a:cxn>
              <a:cxn ang="0">
                <a:pos x="T4" y="T5"/>
              </a:cxn>
              <a:cxn ang="0">
                <a:pos x="T6" y="T7"/>
              </a:cxn>
            </a:cxnLst>
            <a:rect l="0" t="0" r="r" b="b"/>
            <a:pathLst>
              <a:path w="58" h="30">
                <a:moveTo>
                  <a:pt x="0" y="1"/>
                </a:moveTo>
                <a:lnTo>
                  <a:pt x="58" y="0"/>
                </a:lnTo>
                <a:lnTo>
                  <a:pt x="29" y="30"/>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3" name="Freeform 28"/>
          <p:cNvSpPr>
            <a:spLocks/>
          </p:cNvSpPr>
          <p:nvPr/>
        </p:nvSpPr>
        <p:spPr bwMode="auto">
          <a:xfrm>
            <a:off x="5340350" y="2755900"/>
            <a:ext cx="65088" cy="76200"/>
          </a:xfrm>
          <a:custGeom>
            <a:avLst/>
            <a:gdLst>
              <a:gd name="T0" fmla="*/ 0 w 41"/>
              <a:gd name="T1" fmla="*/ 0 h 48"/>
              <a:gd name="T2" fmla="*/ 36 w 41"/>
              <a:gd name="T3" fmla="*/ 48 h 48"/>
              <a:gd name="T4" fmla="*/ 41 w 41"/>
              <a:gd name="T5" fmla="*/ 5 h 48"/>
              <a:gd name="T6" fmla="*/ 0 w 41"/>
              <a:gd name="T7" fmla="*/ 0 h 48"/>
            </a:gdLst>
            <a:ahLst/>
            <a:cxnLst>
              <a:cxn ang="0">
                <a:pos x="T0" y="T1"/>
              </a:cxn>
              <a:cxn ang="0">
                <a:pos x="T2" y="T3"/>
              </a:cxn>
              <a:cxn ang="0">
                <a:pos x="T4" y="T5"/>
              </a:cxn>
              <a:cxn ang="0">
                <a:pos x="T6" y="T7"/>
              </a:cxn>
            </a:cxnLst>
            <a:rect l="0" t="0" r="r" b="b"/>
            <a:pathLst>
              <a:path w="41" h="48">
                <a:moveTo>
                  <a:pt x="0" y="0"/>
                </a:moveTo>
                <a:lnTo>
                  <a:pt x="36" y="48"/>
                </a:lnTo>
                <a:lnTo>
                  <a:pt x="41" y="5"/>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4" name="Freeform 29"/>
          <p:cNvSpPr>
            <a:spLocks/>
          </p:cNvSpPr>
          <p:nvPr/>
        </p:nvSpPr>
        <p:spPr bwMode="auto">
          <a:xfrm>
            <a:off x="5191125" y="4037013"/>
            <a:ext cx="1527175" cy="403225"/>
          </a:xfrm>
          <a:custGeom>
            <a:avLst/>
            <a:gdLst>
              <a:gd name="T0" fmla="*/ 0 w 629"/>
              <a:gd name="T1" fmla="*/ 0 h 166"/>
              <a:gd name="T2" fmla="*/ 315 w 629"/>
              <a:gd name="T3" fmla="*/ 166 h 166"/>
              <a:gd name="T4" fmla="*/ 629 w 629"/>
              <a:gd name="T5" fmla="*/ 0 h 166"/>
            </a:gdLst>
            <a:ahLst/>
            <a:cxnLst>
              <a:cxn ang="0">
                <a:pos x="T0" y="T1"/>
              </a:cxn>
              <a:cxn ang="0">
                <a:pos x="T2" y="T3"/>
              </a:cxn>
              <a:cxn ang="0">
                <a:pos x="T4" y="T5"/>
              </a:cxn>
            </a:cxnLst>
            <a:rect l="0" t="0" r="r" b="b"/>
            <a:pathLst>
              <a:path w="629" h="166">
                <a:moveTo>
                  <a:pt x="0" y="0"/>
                </a:moveTo>
                <a:cubicBezTo>
                  <a:pt x="69" y="100"/>
                  <a:pt x="184" y="166"/>
                  <a:pt x="315" y="166"/>
                </a:cubicBezTo>
                <a:cubicBezTo>
                  <a:pt x="445" y="166"/>
                  <a:pt x="561" y="100"/>
                  <a:pt x="629" y="0"/>
                </a:cubicBezTo>
              </a:path>
            </a:pathLst>
          </a:custGeom>
          <a:noFill/>
          <a:ln w="19050"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35" name="Freeform 30"/>
          <p:cNvSpPr>
            <a:spLocks/>
          </p:cNvSpPr>
          <p:nvPr/>
        </p:nvSpPr>
        <p:spPr bwMode="auto">
          <a:xfrm>
            <a:off x="5157788" y="4003675"/>
            <a:ext cx="77788" cy="65087"/>
          </a:xfrm>
          <a:custGeom>
            <a:avLst/>
            <a:gdLst>
              <a:gd name="T0" fmla="*/ 49 w 49"/>
              <a:gd name="T1" fmla="*/ 8 h 41"/>
              <a:gd name="T2" fmla="*/ 0 w 49"/>
              <a:gd name="T3" fmla="*/ 41 h 41"/>
              <a:gd name="T4" fmla="*/ 8 w 49"/>
              <a:gd name="T5" fmla="*/ 0 h 41"/>
              <a:gd name="T6" fmla="*/ 49 w 49"/>
              <a:gd name="T7" fmla="*/ 8 h 41"/>
            </a:gdLst>
            <a:ahLst/>
            <a:cxnLst>
              <a:cxn ang="0">
                <a:pos x="T0" y="T1"/>
              </a:cxn>
              <a:cxn ang="0">
                <a:pos x="T2" y="T3"/>
              </a:cxn>
              <a:cxn ang="0">
                <a:pos x="T4" y="T5"/>
              </a:cxn>
              <a:cxn ang="0">
                <a:pos x="T6" y="T7"/>
              </a:cxn>
            </a:cxnLst>
            <a:rect l="0" t="0" r="r" b="b"/>
            <a:pathLst>
              <a:path w="49" h="41">
                <a:moveTo>
                  <a:pt x="49" y="8"/>
                </a:moveTo>
                <a:lnTo>
                  <a:pt x="0" y="41"/>
                </a:lnTo>
                <a:lnTo>
                  <a:pt x="8" y="0"/>
                </a:lnTo>
                <a:lnTo>
                  <a:pt x="49"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6" name="Freeform 31"/>
          <p:cNvSpPr>
            <a:spLocks/>
          </p:cNvSpPr>
          <p:nvPr/>
        </p:nvSpPr>
        <p:spPr bwMode="auto">
          <a:xfrm>
            <a:off x="6677025" y="4003675"/>
            <a:ext cx="77788" cy="65087"/>
          </a:xfrm>
          <a:custGeom>
            <a:avLst/>
            <a:gdLst>
              <a:gd name="T0" fmla="*/ 0 w 49"/>
              <a:gd name="T1" fmla="*/ 8 h 41"/>
              <a:gd name="T2" fmla="*/ 49 w 49"/>
              <a:gd name="T3" fmla="*/ 41 h 41"/>
              <a:gd name="T4" fmla="*/ 41 w 49"/>
              <a:gd name="T5" fmla="*/ 0 h 41"/>
              <a:gd name="T6" fmla="*/ 0 w 49"/>
              <a:gd name="T7" fmla="*/ 8 h 41"/>
            </a:gdLst>
            <a:ahLst/>
            <a:cxnLst>
              <a:cxn ang="0">
                <a:pos x="T0" y="T1"/>
              </a:cxn>
              <a:cxn ang="0">
                <a:pos x="T2" y="T3"/>
              </a:cxn>
              <a:cxn ang="0">
                <a:pos x="T4" y="T5"/>
              </a:cxn>
              <a:cxn ang="0">
                <a:pos x="T6" y="T7"/>
              </a:cxn>
            </a:cxnLst>
            <a:rect l="0" t="0" r="r" b="b"/>
            <a:pathLst>
              <a:path w="49" h="41">
                <a:moveTo>
                  <a:pt x="0" y="8"/>
                </a:moveTo>
                <a:lnTo>
                  <a:pt x="49" y="41"/>
                </a:lnTo>
                <a:lnTo>
                  <a:pt x="41" y="0"/>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51" name="Rektangel 50"/>
          <p:cNvSpPr/>
          <p:nvPr/>
        </p:nvSpPr>
        <p:spPr>
          <a:xfrm>
            <a:off x="7591068" y="3455278"/>
            <a:ext cx="2339102" cy="253916"/>
          </a:xfrm>
          <a:prstGeom prst="rect">
            <a:avLst/>
          </a:prstGeom>
        </p:spPr>
        <p:txBody>
          <a:bodyPr wrap="none">
            <a:spAutoFit/>
          </a:bodyPr>
          <a:lstStyle/>
          <a:p>
            <a:r>
              <a:rPr lang="da-DK" sz="1050" b="1"/>
              <a:t>ORGANISERET AF STUDERENDE</a:t>
            </a:r>
          </a:p>
        </p:txBody>
      </p:sp>
      <p:sp>
        <p:nvSpPr>
          <p:cNvPr id="52" name="Rektangel 51"/>
          <p:cNvSpPr/>
          <p:nvPr/>
        </p:nvSpPr>
        <p:spPr>
          <a:xfrm>
            <a:off x="2052202" y="3445753"/>
            <a:ext cx="2310248" cy="253916"/>
          </a:xfrm>
          <a:prstGeom prst="rect">
            <a:avLst/>
          </a:prstGeom>
        </p:spPr>
        <p:txBody>
          <a:bodyPr wrap="none">
            <a:spAutoFit/>
          </a:bodyPr>
          <a:lstStyle/>
          <a:p>
            <a:r>
              <a:rPr lang="da-DK" sz="1050" b="1"/>
              <a:t>ORGANISERET AF UNDERVISER</a:t>
            </a:r>
          </a:p>
        </p:txBody>
      </p:sp>
      <p:sp>
        <p:nvSpPr>
          <p:cNvPr id="53" name="Rektangel 52"/>
          <p:cNvSpPr/>
          <p:nvPr/>
        </p:nvSpPr>
        <p:spPr>
          <a:xfrm>
            <a:off x="5108463" y="5094790"/>
            <a:ext cx="1784463" cy="253916"/>
          </a:xfrm>
          <a:prstGeom prst="rect">
            <a:avLst/>
          </a:prstGeom>
        </p:spPr>
        <p:txBody>
          <a:bodyPr wrap="none">
            <a:spAutoFit/>
          </a:bodyPr>
          <a:lstStyle/>
          <a:p>
            <a:r>
              <a:rPr lang="da-DK" sz="1050" b="1"/>
              <a:t>DISCIPLINORIENTERING</a:t>
            </a:r>
          </a:p>
        </p:txBody>
      </p:sp>
      <p:sp>
        <p:nvSpPr>
          <p:cNvPr id="54" name="Rektangel 53"/>
          <p:cNvSpPr/>
          <p:nvPr/>
        </p:nvSpPr>
        <p:spPr>
          <a:xfrm>
            <a:off x="5066411" y="1561015"/>
            <a:ext cx="1792478" cy="253916"/>
          </a:xfrm>
          <a:prstGeom prst="rect">
            <a:avLst/>
          </a:prstGeom>
        </p:spPr>
        <p:txBody>
          <a:bodyPr wrap="none">
            <a:spAutoFit/>
          </a:bodyPr>
          <a:lstStyle/>
          <a:p>
            <a:r>
              <a:rPr lang="da-DK" sz="1050" b="1"/>
              <a:t>PROBLEMORIENTERING</a:t>
            </a:r>
          </a:p>
        </p:txBody>
      </p:sp>
      <p:sp>
        <p:nvSpPr>
          <p:cNvPr id="55" name="Rektangel 54"/>
          <p:cNvSpPr/>
          <p:nvPr/>
        </p:nvSpPr>
        <p:spPr>
          <a:xfrm>
            <a:off x="5356449" y="2523424"/>
            <a:ext cx="1188146" cy="338554"/>
          </a:xfrm>
          <a:prstGeom prst="rect">
            <a:avLst/>
          </a:prstGeom>
        </p:spPr>
        <p:txBody>
          <a:bodyPr wrap="none">
            <a:spAutoFit/>
          </a:bodyPr>
          <a:lstStyle/>
          <a:p>
            <a:pPr algn="ctr"/>
            <a:r>
              <a:rPr lang="da-DK" sz="800" b="1">
                <a:solidFill>
                  <a:schemeClr val="bg1"/>
                </a:solidFill>
              </a:rPr>
              <a:t>PROBLEMBASERET</a:t>
            </a:r>
          </a:p>
          <a:p>
            <a:pPr algn="ctr"/>
            <a:r>
              <a:rPr lang="da-DK" sz="800" b="1">
                <a:solidFill>
                  <a:schemeClr val="bg1"/>
                </a:solidFill>
              </a:rPr>
              <a:t>PROJEKTARBEJDE</a:t>
            </a:r>
          </a:p>
        </p:txBody>
      </p:sp>
      <p:sp>
        <p:nvSpPr>
          <p:cNvPr id="57" name="Rektangel 56"/>
          <p:cNvSpPr/>
          <p:nvPr/>
        </p:nvSpPr>
        <p:spPr>
          <a:xfrm>
            <a:off x="4765675" y="3659027"/>
            <a:ext cx="971741" cy="215444"/>
          </a:xfrm>
          <a:prstGeom prst="rect">
            <a:avLst/>
          </a:prstGeom>
        </p:spPr>
        <p:txBody>
          <a:bodyPr wrap="none">
            <a:spAutoFit/>
          </a:bodyPr>
          <a:lstStyle/>
          <a:p>
            <a:pPr algn="ctr"/>
            <a:r>
              <a:rPr lang="da-DK" sz="800" b="1">
                <a:solidFill>
                  <a:schemeClr val="bg1"/>
                </a:solidFill>
              </a:rPr>
              <a:t>UNDERVISNING</a:t>
            </a:r>
          </a:p>
        </p:txBody>
      </p:sp>
      <p:sp>
        <p:nvSpPr>
          <p:cNvPr id="59" name="Rektangel 58"/>
          <p:cNvSpPr/>
          <p:nvPr/>
        </p:nvSpPr>
        <p:spPr>
          <a:xfrm>
            <a:off x="6046305" y="3598027"/>
            <a:ext cx="1051891" cy="338554"/>
          </a:xfrm>
          <a:prstGeom prst="rect">
            <a:avLst/>
          </a:prstGeom>
        </p:spPr>
        <p:txBody>
          <a:bodyPr wrap="none">
            <a:spAutoFit/>
          </a:bodyPr>
          <a:lstStyle/>
          <a:p>
            <a:pPr algn="ctr"/>
            <a:r>
              <a:rPr lang="da-DK" sz="800" b="1">
                <a:solidFill>
                  <a:schemeClr val="bg1"/>
                </a:solidFill>
              </a:rPr>
              <a:t>INDIVIDUELT</a:t>
            </a:r>
          </a:p>
          <a:p>
            <a:pPr algn="ctr"/>
            <a:r>
              <a:rPr lang="da-DK" sz="800" b="1">
                <a:solidFill>
                  <a:schemeClr val="bg1"/>
                </a:solidFill>
              </a:rPr>
              <a:t>STUDIEARBEJDE</a:t>
            </a:r>
          </a:p>
        </p:txBody>
      </p:sp>
    </p:spTree>
    <p:extLst>
      <p:ext uri="{BB962C8B-B14F-4D97-AF65-F5344CB8AC3E}">
        <p14:creationId xmlns:p14="http://schemas.microsoft.com/office/powerpoint/2010/main" val="2153325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Line 17"/>
          <p:cNvSpPr>
            <a:spLocks noChangeShapeType="1"/>
          </p:cNvSpPr>
          <p:nvPr/>
        </p:nvSpPr>
        <p:spPr bwMode="auto">
          <a:xfrm>
            <a:off x="5875338" y="866421"/>
            <a:ext cx="555625" cy="0"/>
          </a:xfrm>
          <a:prstGeom prst="line">
            <a:avLst/>
          </a:prstGeom>
          <a:noFill/>
          <a:ln w="15875" cap="rnd">
            <a:solidFill>
              <a:srgbClr val="00265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a-DK"/>
          </a:p>
        </p:txBody>
      </p:sp>
      <p:sp>
        <p:nvSpPr>
          <p:cNvPr id="19" name="Line 18"/>
          <p:cNvSpPr>
            <a:spLocks noChangeShapeType="1"/>
          </p:cNvSpPr>
          <p:nvPr/>
        </p:nvSpPr>
        <p:spPr bwMode="auto">
          <a:xfrm>
            <a:off x="5880100" y="3828696"/>
            <a:ext cx="557213" cy="0"/>
          </a:xfrm>
          <a:prstGeom prst="line">
            <a:avLst/>
          </a:prstGeom>
          <a:noFill/>
          <a:ln w="15875" cap="rnd">
            <a:solidFill>
              <a:srgbClr val="00265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a-DK"/>
          </a:p>
        </p:txBody>
      </p:sp>
      <p:sp>
        <p:nvSpPr>
          <p:cNvPr id="22" name="Line 21"/>
          <p:cNvSpPr>
            <a:spLocks noChangeShapeType="1"/>
          </p:cNvSpPr>
          <p:nvPr/>
        </p:nvSpPr>
        <p:spPr bwMode="auto">
          <a:xfrm>
            <a:off x="8530134" y="2365021"/>
            <a:ext cx="558800" cy="0"/>
          </a:xfrm>
          <a:prstGeom prst="line">
            <a:avLst/>
          </a:prstGeom>
          <a:noFill/>
          <a:ln w="15875" cap="rnd">
            <a:solidFill>
              <a:srgbClr val="00265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a-DK"/>
          </a:p>
        </p:txBody>
      </p:sp>
      <p:sp>
        <p:nvSpPr>
          <p:cNvPr id="23" name="Line 22"/>
          <p:cNvSpPr>
            <a:spLocks noChangeShapeType="1"/>
          </p:cNvSpPr>
          <p:nvPr/>
        </p:nvSpPr>
        <p:spPr bwMode="auto">
          <a:xfrm>
            <a:off x="3220505" y="2365021"/>
            <a:ext cx="557213" cy="0"/>
          </a:xfrm>
          <a:prstGeom prst="line">
            <a:avLst/>
          </a:prstGeom>
          <a:noFill/>
          <a:ln w="15875" cap="rnd">
            <a:solidFill>
              <a:srgbClr val="002653"/>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a-DK"/>
          </a:p>
        </p:txBody>
      </p:sp>
      <p:grpSp>
        <p:nvGrpSpPr>
          <p:cNvPr id="47" name="Gruppe 46"/>
          <p:cNvGrpSpPr/>
          <p:nvPr/>
        </p:nvGrpSpPr>
        <p:grpSpPr>
          <a:xfrm>
            <a:off x="4922838" y="1010884"/>
            <a:ext cx="2473325" cy="2476500"/>
            <a:chOff x="4922838" y="1455738"/>
            <a:chExt cx="2473325" cy="2476500"/>
          </a:xfrm>
        </p:grpSpPr>
        <p:sp>
          <p:nvSpPr>
            <p:cNvPr id="33" name="Oval 32"/>
            <p:cNvSpPr>
              <a:spLocks noChangeArrowheads="1"/>
            </p:cNvSpPr>
            <p:nvPr/>
          </p:nvSpPr>
          <p:spPr bwMode="auto">
            <a:xfrm>
              <a:off x="4922838" y="1455738"/>
              <a:ext cx="2473325" cy="2476500"/>
            </a:xfrm>
            <a:prstGeom prst="ellipse">
              <a:avLst/>
            </a:prstGeom>
            <a:solidFill>
              <a:srgbClr val="0026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38" name="Freeform 37"/>
            <p:cNvSpPr>
              <a:spLocks/>
            </p:cNvSpPr>
            <p:nvPr/>
          </p:nvSpPr>
          <p:spPr bwMode="auto">
            <a:xfrm>
              <a:off x="6711950" y="1995488"/>
              <a:ext cx="334963" cy="708025"/>
            </a:xfrm>
            <a:custGeom>
              <a:avLst/>
              <a:gdLst>
                <a:gd name="T0" fmla="*/ 0 w 138"/>
                <a:gd name="T1" fmla="*/ 0 h 291"/>
                <a:gd name="T2" fmla="*/ 138 w 138"/>
                <a:gd name="T3" fmla="*/ 288 h 291"/>
                <a:gd name="T4" fmla="*/ 138 w 138"/>
                <a:gd name="T5" fmla="*/ 291 h 291"/>
              </a:gdLst>
              <a:ahLst/>
              <a:cxnLst>
                <a:cxn ang="0">
                  <a:pos x="T0" y="T1"/>
                </a:cxn>
                <a:cxn ang="0">
                  <a:pos x="T2" y="T3"/>
                </a:cxn>
                <a:cxn ang="0">
                  <a:pos x="T4" y="T5"/>
                </a:cxn>
              </a:cxnLst>
              <a:rect l="0" t="0" r="r" b="b"/>
              <a:pathLst>
                <a:path w="138" h="291">
                  <a:moveTo>
                    <a:pt x="0" y="0"/>
                  </a:moveTo>
                  <a:cubicBezTo>
                    <a:pt x="84" y="68"/>
                    <a:pt x="138" y="172"/>
                    <a:pt x="138" y="288"/>
                  </a:cubicBezTo>
                  <a:cubicBezTo>
                    <a:pt x="138" y="289"/>
                    <a:pt x="138" y="290"/>
                    <a:pt x="138" y="291"/>
                  </a:cubicBezTo>
                </a:path>
              </a:pathLst>
            </a:custGeom>
            <a:noFill/>
            <a:ln w="19050"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39" name="Freeform 38"/>
            <p:cNvSpPr>
              <a:spLocks/>
            </p:cNvSpPr>
            <p:nvPr/>
          </p:nvSpPr>
          <p:spPr bwMode="auto">
            <a:xfrm>
              <a:off x="6680200" y="1963738"/>
              <a:ext cx="66675" cy="73025"/>
            </a:xfrm>
            <a:custGeom>
              <a:avLst/>
              <a:gdLst>
                <a:gd name="T0" fmla="*/ 42 w 42"/>
                <a:gd name="T1" fmla="*/ 0 h 46"/>
                <a:gd name="T2" fmla="*/ 6 w 42"/>
                <a:gd name="T3" fmla="*/ 46 h 46"/>
                <a:gd name="T4" fmla="*/ 0 w 42"/>
                <a:gd name="T5" fmla="*/ 5 h 46"/>
                <a:gd name="T6" fmla="*/ 42 w 42"/>
                <a:gd name="T7" fmla="*/ 0 h 46"/>
              </a:gdLst>
              <a:ahLst/>
              <a:cxnLst>
                <a:cxn ang="0">
                  <a:pos x="T0" y="T1"/>
                </a:cxn>
                <a:cxn ang="0">
                  <a:pos x="T2" y="T3"/>
                </a:cxn>
                <a:cxn ang="0">
                  <a:pos x="T4" y="T5"/>
                </a:cxn>
                <a:cxn ang="0">
                  <a:pos x="T6" y="T7"/>
                </a:cxn>
              </a:cxnLst>
              <a:rect l="0" t="0" r="r" b="b"/>
              <a:pathLst>
                <a:path w="42" h="46">
                  <a:moveTo>
                    <a:pt x="42" y="0"/>
                  </a:moveTo>
                  <a:lnTo>
                    <a:pt x="6" y="46"/>
                  </a:lnTo>
                  <a:lnTo>
                    <a:pt x="0" y="5"/>
                  </a:lnTo>
                  <a:lnTo>
                    <a:pt x="4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0" name="Freeform 39"/>
            <p:cNvSpPr>
              <a:spLocks/>
            </p:cNvSpPr>
            <p:nvPr/>
          </p:nvSpPr>
          <p:spPr bwMode="auto">
            <a:xfrm>
              <a:off x="7000875" y="2695575"/>
              <a:ext cx="90488" cy="46037"/>
            </a:xfrm>
            <a:custGeom>
              <a:avLst/>
              <a:gdLst>
                <a:gd name="T0" fmla="*/ 57 w 57"/>
                <a:gd name="T1" fmla="*/ 2 h 29"/>
                <a:gd name="T2" fmla="*/ 0 w 57"/>
                <a:gd name="T3" fmla="*/ 0 h 29"/>
                <a:gd name="T4" fmla="*/ 27 w 57"/>
                <a:gd name="T5" fmla="*/ 29 h 29"/>
                <a:gd name="T6" fmla="*/ 57 w 57"/>
                <a:gd name="T7" fmla="*/ 2 h 29"/>
              </a:gdLst>
              <a:ahLst/>
              <a:cxnLst>
                <a:cxn ang="0">
                  <a:pos x="T0" y="T1"/>
                </a:cxn>
                <a:cxn ang="0">
                  <a:pos x="T2" y="T3"/>
                </a:cxn>
                <a:cxn ang="0">
                  <a:pos x="T4" y="T5"/>
                </a:cxn>
                <a:cxn ang="0">
                  <a:pos x="T6" y="T7"/>
                </a:cxn>
              </a:cxnLst>
              <a:rect l="0" t="0" r="r" b="b"/>
              <a:pathLst>
                <a:path w="57" h="29">
                  <a:moveTo>
                    <a:pt x="57" y="2"/>
                  </a:moveTo>
                  <a:lnTo>
                    <a:pt x="0" y="0"/>
                  </a:lnTo>
                  <a:lnTo>
                    <a:pt x="27" y="29"/>
                  </a:lnTo>
                  <a:lnTo>
                    <a:pt x="57"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1" name="Freeform 40"/>
            <p:cNvSpPr>
              <a:spLocks/>
            </p:cNvSpPr>
            <p:nvPr/>
          </p:nvSpPr>
          <p:spPr bwMode="auto">
            <a:xfrm>
              <a:off x="5254625" y="1995488"/>
              <a:ext cx="331788" cy="708025"/>
            </a:xfrm>
            <a:custGeom>
              <a:avLst/>
              <a:gdLst>
                <a:gd name="T0" fmla="*/ 0 w 137"/>
                <a:gd name="T1" fmla="*/ 291 h 291"/>
                <a:gd name="T2" fmla="*/ 0 w 137"/>
                <a:gd name="T3" fmla="*/ 288 h 291"/>
                <a:gd name="T4" fmla="*/ 137 w 137"/>
                <a:gd name="T5" fmla="*/ 0 h 291"/>
              </a:gdLst>
              <a:ahLst/>
              <a:cxnLst>
                <a:cxn ang="0">
                  <a:pos x="T0" y="T1"/>
                </a:cxn>
                <a:cxn ang="0">
                  <a:pos x="T2" y="T3"/>
                </a:cxn>
                <a:cxn ang="0">
                  <a:pos x="T4" y="T5"/>
                </a:cxn>
              </a:cxnLst>
              <a:rect l="0" t="0" r="r" b="b"/>
              <a:pathLst>
                <a:path w="137" h="291">
                  <a:moveTo>
                    <a:pt x="0" y="291"/>
                  </a:moveTo>
                  <a:cubicBezTo>
                    <a:pt x="0" y="290"/>
                    <a:pt x="0" y="289"/>
                    <a:pt x="0" y="288"/>
                  </a:cubicBezTo>
                  <a:cubicBezTo>
                    <a:pt x="0" y="172"/>
                    <a:pt x="53" y="68"/>
                    <a:pt x="137" y="0"/>
                  </a:cubicBezTo>
                </a:path>
              </a:pathLst>
            </a:custGeom>
            <a:noFill/>
            <a:ln w="19050"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42" name="Freeform 41"/>
            <p:cNvSpPr>
              <a:spLocks/>
            </p:cNvSpPr>
            <p:nvPr/>
          </p:nvSpPr>
          <p:spPr bwMode="auto">
            <a:xfrm>
              <a:off x="5208588" y="2695575"/>
              <a:ext cx="88900" cy="46037"/>
            </a:xfrm>
            <a:custGeom>
              <a:avLst/>
              <a:gdLst>
                <a:gd name="T0" fmla="*/ 0 w 56"/>
                <a:gd name="T1" fmla="*/ 2 h 29"/>
                <a:gd name="T2" fmla="*/ 56 w 56"/>
                <a:gd name="T3" fmla="*/ 0 h 29"/>
                <a:gd name="T4" fmla="*/ 29 w 56"/>
                <a:gd name="T5" fmla="*/ 29 h 29"/>
                <a:gd name="T6" fmla="*/ 0 w 56"/>
                <a:gd name="T7" fmla="*/ 2 h 29"/>
              </a:gdLst>
              <a:ahLst/>
              <a:cxnLst>
                <a:cxn ang="0">
                  <a:pos x="T0" y="T1"/>
                </a:cxn>
                <a:cxn ang="0">
                  <a:pos x="T2" y="T3"/>
                </a:cxn>
                <a:cxn ang="0">
                  <a:pos x="T4" y="T5"/>
                </a:cxn>
                <a:cxn ang="0">
                  <a:pos x="T6" y="T7"/>
                </a:cxn>
              </a:cxnLst>
              <a:rect l="0" t="0" r="r" b="b"/>
              <a:pathLst>
                <a:path w="56" h="29">
                  <a:moveTo>
                    <a:pt x="0" y="2"/>
                  </a:moveTo>
                  <a:lnTo>
                    <a:pt x="56" y="0"/>
                  </a:lnTo>
                  <a:lnTo>
                    <a:pt x="29" y="29"/>
                  </a:lnTo>
                  <a:lnTo>
                    <a:pt x="0"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3" name="Freeform 42"/>
            <p:cNvSpPr>
              <a:spLocks/>
            </p:cNvSpPr>
            <p:nvPr/>
          </p:nvSpPr>
          <p:spPr bwMode="auto">
            <a:xfrm>
              <a:off x="5553075" y="1963738"/>
              <a:ext cx="65088" cy="73025"/>
            </a:xfrm>
            <a:custGeom>
              <a:avLst/>
              <a:gdLst>
                <a:gd name="T0" fmla="*/ 0 w 41"/>
                <a:gd name="T1" fmla="*/ 0 h 46"/>
                <a:gd name="T2" fmla="*/ 36 w 41"/>
                <a:gd name="T3" fmla="*/ 46 h 46"/>
                <a:gd name="T4" fmla="*/ 41 w 41"/>
                <a:gd name="T5" fmla="*/ 5 h 46"/>
                <a:gd name="T6" fmla="*/ 0 w 41"/>
                <a:gd name="T7" fmla="*/ 0 h 46"/>
              </a:gdLst>
              <a:ahLst/>
              <a:cxnLst>
                <a:cxn ang="0">
                  <a:pos x="T0" y="T1"/>
                </a:cxn>
                <a:cxn ang="0">
                  <a:pos x="T2" y="T3"/>
                </a:cxn>
                <a:cxn ang="0">
                  <a:pos x="T4" y="T5"/>
                </a:cxn>
                <a:cxn ang="0">
                  <a:pos x="T6" y="T7"/>
                </a:cxn>
              </a:cxnLst>
              <a:rect l="0" t="0" r="r" b="b"/>
              <a:pathLst>
                <a:path w="41" h="46">
                  <a:moveTo>
                    <a:pt x="0" y="0"/>
                  </a:moveTo>
                  <a:lnTo>
                    <a:pt x="36" y="46"/>
                  </a:lnTo>
                  <a:lnTo>
                    <a:pt x="41" y="5"/>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4" name="Freeform 43"/>
            <p:cNvSpPr>
              <a:spLocks/>
            </p:cNvSpPr>
            <p:nvPr/>
          </p:nvSpPr>
          <p:spPr bwMode="auto">
            <a:xfrm>
              <a:off x="5411788" y="3203575"/>
              <a:ext cx="1477963" cy="388937"/>
            </a:xfrm>
            <a:custGeom>
              <a:avLst/>
              <a:gdLst>
                <a:gd name="T0" fmla="*/ 0 w 609"/>
                <a:gd name="T1" fmla="*/ 0 h 160"/>
                <a:gd name="T2" fmla="*/ 304 w 609"/>
                <a:gd name="T3" fmla="*/ 160 h 160"/>
                <a:gd name="T4" fmla="*/ 609 w 609"/>
                <a:gd name="T5" fmla="*/ 0 h 160"/>
              </a:gdLst>
              <a:ahLst/>
              <a:cxnLst>
                <a:cxn ang="0">
                  <a:pos x="T0" y="T1"/>
                </a:cxn>
                <a:cxn ang="0">
                  <a:pos x="T2" y="T3"/>
                </a:cxn>
                <a:cxn ang="0">
                  <a:pos x="T4" y="T5"/>
                </a:cxn>
              </a:cxnLst>
              <a:rect l="0" t="0" r="r" b="b"/>
              <a:pathLst>
                <a:path w="609" h="160">
                  <a:moveTo>
                    <a:pt x="0" y="0"/>
                  </a:moveTo>
                  <a:cubicBezTo>
                    <a:pt x="66" y="97"/>
                    <a:pt x="178" y="160"/>
                    <a:pt x="304" y="160"/>
                  </a:cubicBezTo>
                  <a:cubicBezTo>
                    <a:pt x="430" y="160"/>
                    <a:pt x="542" y="97"/>
                    <a:pt x="609" y="0"/>
                  </a:cubicBezTo>
                </a:path>
              </a:pathLst>
            </a:custGeom>
            <a:noFill/>
            <a:ln w="19050" cap="rnd">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sp>
          <p:nvSpPr>
            <p:cNvPr id="45" name="Freeform 44"/>
            <p:cNvSpPr>
              <a:spLocks/>
            </p:cNvSpPr>
            <p:nvPr/>
          </p:nvSpPr>
          <p:spPr bwMode="auto">
            <a:xfrm>
              <a:off x="5375275" y="3170238"/>
              <a:ext cx="77788" cy="63500"/>
            </a:xfrm>
            <a:custGeom>
              <a:avLst/>
              <a:gdLst>
                <a:gd name="T0" fmla="*/ 49 w 49"/>
                <a:gd name="T1" fmla="*/ 7 h 40"/>
                <a:gd name="T2" fmla="*/ 0 w 49"/>
                <a:gd name="T3" fmla="*/ 40 h 40"/>
                <a:gd name="T4" fmla="*/ 9 w 49"/>
                <a:gd name="T5" fmla="*/ 0 h 40"/>
                <a:gd name="T6" fmla="*/ 49 w 49"/>
                <a:gd name="T7" fmla="*/ 7 h 40"/>
              </a:gdLst>
              <a:ahLst/>
              <a:cxnLst>
                <a:cxn ang="0">
                  <a:pos x="T0" y="T1"/>
                </a:cxn>
                <a:cxn ang="0">
                  <a:pos x="T2" y="T3"/>
                </a:cxn>
                <a:cxn ang="0">
                  <a:pos x="T4" y="T5"/>
                </a:cxn>
                <a:cxn ang="0">
                  <a:pos x="T6" y="T7"/>
                </a:cxn>
              </a:cxnLst>
              <a:rect l="0" t="0" r="r" b="b"/>
              <a:pathLst>
                <a:path w="49" h="40">
                  <a:moveTo>
                    <a:pt x="49" y="7"/>
                  </a:moveTo>
                  <a:lnTo>
                    <a:pt x="0" y="40"/>
                  </a:lnTo>
                  <a:lnTo>
                    <a:pt x="9" y="0"/>
                  </a:lnTo>
                  <a:lnTo>
                    <a:pt x="49"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sp>
          <p:nvSpPr>
            <p:cNvPr id="46" name="Freeform 45"/>
            <p:cNvSpPr>
              <a:spLocks/>
            </p:cNvSpPr>
            <p:nvPr/>
          </p:nvSpPr>
          <p:spPr bwMode="auto">
            <a:xfrm>
              <a:off x="6845300" y="3170238"/>
              <a:ext cx="77788" cy="63500"/>
            </a:xfrm>
            <a:custGeom>
              <a:avLst/>
              <a:gdLst>
                <a:gd name="T0" fmla="*/ 0 w 49"/>
                <a:gd name="T1" fmla="*/ 9 h 40"/>
                <a:gd name="T2" fmla="*/ 49 w 49"/>
                <a:gd name="T3" fmla="*/ 40 h 40"/>
                <a:gd name="T4" fmla="*/ 40 w 49"/>
                <a:gd name="T5" fmla="*/ 0 h 40"/>
                <a:gd name="T6" fmla="*/ 0 w 49"/>
                <a:gd name="T7" fmla="*/ 9 h 40"/>
              </a:gdLst>
              <a:ahLst/>
              <a:cxnLst>
                <a:cxn ang="0">
                  <a:pos x="T0" y="T1"/>
                </a:cxn>
                <a:cxn ang="0">
                  <a:pos x="T2" y="T3"/>
                </a:cxn>
                <a:cxn ang="0">
                  <a:pos x="T4" y="T5"/>
                </a:cxn>
                <a:cxn ang="0">
                  <a:pos x="T6" y="T7"/>
                </a:cxn>
              </a:cxnLst>
              <a:rect l="0" t="0" r="r" b="b"/>
              <a:pathLst>
                <a:path w="49" h="40">
                  <a:moveTo>
                    <a:pt x="0" y="9"/>
                  </a:moveTo>
                  <a:lnTo>
                    <a:pt x="49" y="40"/>
                  </a:lnTo>
                  <a:lnTo>
                    <a:pt x="40" y="0"/>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a-DK"/>
            </a:p>
          </p:txBody>
        </p:sp>
      </p:grpSp>
      <p:sp>
        <p:nvSpPr>
          <p:cNvPr id="48" name="Rektangel 47"/>
          <p:cNvSpPr/>
          <p:nvPr/>
        </p:nvSpPr>
        <p:spPr>
          <a:xfrm>
            <a:off x="5558729" y="1319095"/>
            <a:ext cx="1188146" cy="338554"/>
          </a:xfrm>
          <a:prstGeom prst="rect">
            <a:avLst/>
          </a:prstGeom>
        </p:spPr>
        <p:txBody>
          <a:bodyPr wrap="none">
            <a:spAutoFit/>
          </a:bodyPr>
          <a:lstStyle/>
          <a:p>
            <a:pPr algn="ctr"/>
            <a:r>
              <a:rPr lang="da-DK" sz="800" b="1">
                <a:solidFill>
                  <a:schemeClr val="bg1"/>
                </a:solidFill>
              </a:rPr>
              <a:t>PROBLEMBASERET</a:t>
            </a:r>
          </a:p>
          <a:p>
            <a:pPr algn="ctr"/>
            <a:r>
              <a:rPr lang="da-DK" sz="800" b="1">
                <a:solidFill>
                  <a:schemeClr val="bg1"/>
                </a:solidFill>
              </a:rPr>
              <a:t>PROJEKTARBEJDE</a:t>
            </a:r>
          </a:p>
        </p:txBody>
      </p:sp>
      <p:sp>
        <p:nvSpPr>
          <p:cNvPr id="49" name="Rektangel 48"/>
          <p:cNvSpPr/>
          <p:nvPr/>
        </p:nvSpPr>
        <p:spPr>
          <a:xfrm>
            <a:off x="4967955" y="2417120"/>
            <a:ext cx="971741" cy="215444"/>
          </a:xfrm>
          <a:prstGeom prst="rect">
            <a:avLst/>
          </a:prstGeom>
        </p:spPr>
        <p:txBody>
          <a:bodyPr wrap="none">
            <a:spAutoFit/>
          </a:bodyPr>
          <a:lstStyle/>
          <a:p>
            <a:pPr algn="ctr"/>
            <a:r>
              <a:rPr lang="da-DK" sz="800" b="1">
                <a:solidFill>
                  <a:schemeClr val="bg1"/>
                </a:solidFill>
              </a:rPr>
              <a:t>UNDERVISNING</a:t>
            </a:r>
          </a:p>
        </p:txBody>
      </p:sp>
      <p:sp>
        <p:nvSpPr>
          <p:cNvPr id="50" name="Rektangel 49"/>
          <p:cNvSpPr/>
          <p:nvPr/>
        </p:nvSpPr>
        <p:spPr>
          <a:xfrm>
            <a:off x="6248585" y="2393698"/>
            <a:ext cx="1051891" cy="338554"/>
          </a:xfrm>
          <a:prstGeom prst="rect">
            <a:avLst/>
          </a:prstGeom>
        </p:spPr>
        <p:txBody>
          <a:bodyPr wrap="none">
            <a:spAutoFit/>
          </a:bodyPr>
          <a:lstStyle/>
          <a:p>
            <a:pPr algn="ctr"/>
            <a:r>
              <a:rPr lang="da-DK" sz="800" b="1">
                <a:solidFill>
                  <a:schemeClr val="bg1"/>
                </a:solidFill>
              </a:rPr>
              <a:t>INDIVIDUELT</a:t>
            </a:r>
          </a:p>
          <a:p>
            <a:pPr algn="ctr"/>
            <a:r>
              <a:rPr lang="da-DK" sz="800" b="1">
                <a:solidFill>
                  <a:schemeClr val="bg1"/>
                </a:solidFill>
              </a:rPr>
              <a:t>STUDIEARBEJDE</a:t>
            </a:r>
          </a:p>
        </p:txBody>
      </p:sp>
      <p:sp>
        <p:nvSpPr>
          <p:cNvPr id="51" name="Rektangel 50"/>
          <p:cNvSpPr/>
          <p:nvPr/>
        </p:nvSpPr>
        <p:spPr>
          <a:xfrm>
            <a:off x="7625199" y="2122176"/>
            <a:ext cx="2339102" cy="253916"/>
          </a:xfrm>
          <a:prstGeom prst="rect">
            <a:avLst/>
          </a:prstGeom>
        </p:spPr>
        <p:txBody>
          <a:bodyPr wrap="none">
            <a:spAutoFit/>
          </a:bodyPr>
          <a:lstStyle/>
          <a:p>
            <a:r>
              <a:rPr lang="da-DK" sz="1050" b="1"/>
              <a:t>ORGANISERET AF STUDERENDE</a:t>
            </a:r>
          </a:p>
        </p:txBody>
      </p:sp>
      <p:sp>
        <p:nvSpPr>
          <p:cNvPr id="52" name="Rektangel 51"/>
          <p:cNvSpPr/>
          <p:nvPr/>
        </p:nvSpPr>
        <p:spPr>
          <a:xfrm>
            <a:off x="2397484" y="2108017"/>
            <a:ext cx="2310248" cy="253916"/>
          </a:xfrm>
          <a:prstGeom prst="rect">
            <a:avLst/>
          </a:prstGeom>
        </p:spPr>
        <p:txBody>
          <a:bodyPr wrap="none">
            <a:spAutoFit/>
          </a:bodyPr>
          <a:lstStyle/>
          <a:p>
            <a:r>
              <a:rPr lang="da-DK" sz="1050" b="1"/>
              <a:t>ORGANISERET AF UNDERVISER</a:t>
            </a:r>
          </a:p>
        </p:txBody>
      </p:sp>
      <p:sp>
        <p:nvSpPr>
          <p:cNvPr id="53" name="Rektangel 52"/>
          <p:cNvSpPr/>
          <p:nvPr/>
        </p:nvSpPr>
        <p:spPr>
          <a:xfrm>
            <a:off x="5266474" y="3593914"/>
            <a:ext cx="1784463" cy="253916"/>
          </a:xfrm>
          <a:prstGeom prst="rect">
            <a:avLst/>
          </a:prstGeom>
        </p:spPr>
        <p:txBody>
          <a:bodyPr wrap="none">
            <a:spAutoFit/>
          </a:bodyPr>
          <a:lstStyle/>
          <a:p>
            <a:r>
              <a:rPr lang="da-DK" sz="1050" b="1"/>
              <a:t>DISCIPLINORIENTERING</a:t>
            </a:r>
          </a:p>
        </p:txBody>
      </p:sp>
      <p:sp>
        <p:nvSpPr>
          <p:cNvPr id="54" name="Rektangel 53"/>
          <p:cNvSpPr/>
          <p:nvPr/>
        </p:nvSpPr>
        <p:spPr>
          <a:xfrm>
            <a:off x="5254625" y="612505"/>
            <a:ext cx="1792478" cy="253916"/>
          </a:xfrm>
          <a:prstGeom prst="rect">
            <a:avLst/>
          </a:prstGeom>
        </p:spPr>
        <p:txBody>
          <a:bodyPr wrap="none">
            <a:spAutoFit/>
          </a:bodyPr>
          <a:lstStyle/>
          <a:p>
            <a:r>
              <a:rPr lang="da-DK" sz="1050" b="1"/>
              <a:t>PROBLEMORIENTERING</a:t>
            </a:r>
          </a:p>
        </p:txBody>
      </p:sp>
      <p:sp>
        <p:nvSpPr>
          <p:cNvPr id="55" name="Rektangel 54"/>
          <p:cNvSpPr/>
          <p:nvPr/>
        </p:nvSpPr>
        <p:spPr>
          <a:xfrm>
            <a:off x="1705017" y="4268758"/>
            <a:ext cx="1949887" cy="338554"/>
          </a:xfrm>
          <a:prstGeom prst="rect">
            <a:avLst/>
          </a:prstGeom>
        </p:spPr>
        <p:txBody>
          <a:bodyPr wrap="square">
            <a:spAutoFit/>
          </a:bodyPr>
          <a:lstStyle/>
          <a:p>
            <a:pPr algn="ctr"/>
            <a:r>
              <a:rPr lang="da-DK" sz="800">
                <a:solidFill>
                  <a:schemeClr val="tx2"/>
                </a:solidFill>
              </a:rPr>
              <a:t>PROBLEMORIENTERING </a:t>
            </a:r>
          </a:p>
          <a:p>
            <a:pPr algn="ctr"/>
            <a:r>
              <a:rPr lang="da-DK" sz="800" b="1">
                <a:solidFill>
                  <a:schemeClr val="tx2"/>
                </a:solidFill>
              </a:rPr>
              <a:t>ORGANISERET AF UNDERVISER</a:t>
            </a:r>
          </a:p>
        </p:txBody>
      </p:sp>
      <p:sp>
        <p:nvSpPr>
          <p:cNvPr id="56" name="Rektangel 55"/>
          <p:cNvSpPr/>
          <p:nvPr/>
        </p:nvSpPr>
        <p:spPr>
          <a:xfrm>
            <a:off x="4076481" y="4269907"/>
            <a:ext cx="1949887" cy="338554"/>
          </a:xfrm>
          <a:prstGeom prst="rect">
            <a:avLst/>
          </a:prstGeom>
        </p:spPr>
        <p:txBody>
          <a:bodyPr wrap="square">
            <a:spAutoFit/>
          </a:bodyPr>
          <a:lstStyle/>
          <a:p>
            <a:pPr algn="ctr"/>
            <a:r>
              <a:rPr lang="da-DK" sz="800">
                <a:solidFill>
                  <a:schemeClr val="tx2"/>
                </a:solidFill>
              </a:rPr>
              <a:t>DISCIPLINORIENTERING </a:t>
            </a:r>
          </a:p>
          <a:p>
            <a:pPr algn="ctr"/>
            <a:r>
              <a:rPr lang="da-DK" sz="800" b="1">
                <a:solidFill>
                  <a:schemeClr val="tx2"/>
                </a:solidFill>
              </a:rPr>
              <a:t>ORGANISERET AF UNDERVISER</a:t>
            </a:r>
          </a:p>
        </p:txBody>
      </p:sp>
      <p:sp>
        <p:nvSpPr>
          <p:cNvPr id="58" name="Rektangel 57"/>
          <p:cNvSpPr/>
          <p:nvPr/>
        </p:nvSpPr>
        <p:spPr>
          <a:xfrm>
            <a:off x="6466994" y="4268758"/>
            <a:ext cx="1949887" cy="338554"/>
          </a:xfrm>
          <a:prstGeom prst="rect">
            <a:avLst/>
          </a:prstGeom>
        </p:spPr>
        <p:txBody>
          <a:bodyPr wrap="square">
            <a:spAutoFit/>
          </a:bodyPr>
          <a:lstStyle/>
          <a:p>
            <a:pPr algn="ctr"/>
            <a:r>
              <a:rPr lang="da-DK" sz="800">
                <a:solidFill>
                  <a:schemeClr val="tx2"/>
                </a:solidFill>
              </a:rPr>
              <a:t>PROBLEMORIENTERING </a:t>
            </a:r>
          </a:p>
          <a:p>
            <a:pPr algn="ctr"/>
            <a:r>
              <a:rPr lang="da-DK" sz="800" b="1">
                <a:solidFill>
                  <a:schemeClr val="tx2"/>
                </a:solidFill>
              </a:rPr>
              <a:t>ORGANISERET AF STUDERENDE</a:t>
            </a:r>
          </a:p>
        </p:txBody>
      </p:sp>
      <p:sp>
        <p:nvSpPr>
          <p:cNvPr id="59" name="Rektangel 58"/>
          <p:cNvSpPr/>
          <p:nvPr/>
        </p:nvSpPr>
        <p:spPr>
          <a:xfrm>
            <a:off x="8794750" y="4275642"/>
            <a:ext cx="1949887" cy="338554"/>
          </a:xfrm>
          <a:prstGeom prst="rect">
            <a:avLst/>
          </a:prstGeom>
        </p:spPr>
        <p:txBody>
          <a:bodyPr wrap="square">
            <a:spAutoFit/>
          </a:bodyPr>
          <a:lstStyle/>
          <a:p>
            <a:pPr algn="ctr"/>
            <a:r>
              <a:rPr lang="da-DK" sz="800">
                <a:solidFill>
                  <a:schemeClr val="tx2"/>
                </a:solidFill>
              </a:rPr>
              <a:t>DISCIPLINORIENTERING </a:t>
            </a:r>
          </a:p>
          <a:p>
            <a:pPr algn="ctr"/>
            <a:r>
              <a:rPr lang="da-DK" sz="800" b="1">
                <a:solidFill>
                  <a:schemeClr val="tx2"/>
                </a:solidFill>
              </a:rPr>
              <a:t>ORGANISERET AF STUDERENDE</a:t>
            </a:r>
          </a:p>
        </p:txBody>
      </p:sp>
      <p:sp>
        <p:nvSpPr>
          <p:cNvPr id="60" name="Rectangle 11"/>
          <p:cNvSpPr>
            <a:spLocks noChangeArrowheads="1"/>
          </p:cNvSpPr>
          <p:nvPr/>
        </p:nvSpPr>
        <p:spPr bwMode="auto">
          <a:xfrm>
            <a:off x="1582205" y="4727221"/>
            <a:ext cx="2195513" cy="1495425"/>
          </a:xfrm>
          <a:prstGeom prst="rect">
            <a:avLst/>
          </a:prstGeom>
          <a:noFill/>
          <a:ln w="19050"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da-DK" sz="900" b="1"/>
              <a:t>EKSEMPLER</a:t>
            </a:r>
          </a:p>
          <a:p>
            <a:pPr marL="171450" indent="-171450">
              <a:buFont typeface="Arial" panose="020B0604020202020204" pitchFamily="34" charset="0"/>
              <a:buChar char="•"/>
            </a:pPr>
            <a:r>
              <a:rPr lang="da-DK" sz="900"/>
              <a:t>Casearbejde</a:t>
            </a:r>
          </a:p>
          <a:p>
            <a:pPr marL="171450" indent="-171450">
              <a:buFont typeface="Arial" panose="020B0604020202020204" pitchFamily="34" charset="0"/>
              <a:buChar char="•"/>
            </a:pPr>
            <a:r>
              <a:rPr lang="da-DK" sz="900"/>
              <a:t>Temaintroduktion</a:t>
            </a:r>
          </a:p>
          <a:p>
            <a:pPr marL="171450" indent="-171450">
              <a:buFont typeface="Arial" panose="020B0604020202020204" pitchFamily="34" charset="0"/>
              <a:buChar char="•"/>
            </a:pPr>
            <a:r>
              <a:rPr lang="da-DK" sz="900"/>
              <a:t>Workshop</a:t>
            </a:r>
          </a:p>
          <a:p>
            <a:pPr marL="171450" indent="-171450">
              <a:buFont typeface="Arial" panose="020B0604020202020204" pitchFamily="34" charset="0"/>
              <a:buChar char="•"/>
            </a:pPr>
            <a:r>
              <a:rPr lang="da-DK" sz="900"/>
              <a:t>Midtvejsevaluering og seminarer</a:t>
            </a:r>
          </a:p>
          <a:p>
            <a:pPr marL="171450" indent="-171450">
              <a:buFont typeface="Arial" panose="020B0604020202020204" pitchFamily="34" charset="0"/>
              <a:buChar char="•"/>
            </a:pPr>
            <a:r>
              <a:rPr lang="da-DK" sz="900"/>
              <a:t>Vejledning</a:t>
            </a:r>
          </a:p>
          <a:p>
            <a:pPr marL="171450" indent="-171450">
              <a:buFont typeface="Arial" panose="020B0604020202020204" pitchFamily="34" charset="0"/>
              <a:buChar char="•"/>
            </a:pPr>
            <a:r>
              <a:rPr lang="da-DK" sz="900"/>
              <a:t>Formidling af kontakter</a:t>
            </a:r>
          </a:p>
          <a:p>
            <a:pPr marL="171450" indent="-171450">
              <a:buFont typeface="Arial" panose="020B0604020202020204" pitchFamily="34" charset="0"/>
              <a:buChar char="•"/>
            </a:pPr>
            <a:r>
              <a:rPr lang="da-DK" sz="900"/>
              <a:t>Projekteksamen</a:t>
            </a:r>
          </a:p>
          <a:p>
            <a:pPr marL="171450" indent="-171450">
              <a:buFont typeface="Arial" panose="020B0604020202020204" pitchFamily="34" charset="0"/>
              <a:buChar char="•"/>
            </a:pPr>
            <a:r>
              <a:rPr lang="da-DK" sz="900"/>
              <a:t>Problemorienterede øvelser</a:t>
            </a:r>
          </a:p>
          <a:p>
            <a:pPr marL="171450" indent="-171450">
              <a:buFont typeface="Arial" panose="020B0604020202020204" pitchFamily="34" charset="0"/>
              <a:buChar char="•"/>
            </a:pPr>
            <a:r>
              <a:rPr lang="da-DK" sz="900"/>
              <a:t>Klinisk ophold</a:t>
            </a:r>
          </a:p>
        </p:txBody>
      </p:sp>
      <p:sp>
        <p:nvSpPr>
          <p:cNvPr id="64" name="Rectangle 14"/>
          <p:cNvSpPr>
            <a:spLocks noChangeArrowheads="1"/>
          </p:cNvSpPr>
          <p:nvPr/>
        </p:nvSpPr>
        <p:spPr bwMode="auto">
          <a:xfrm>
            <a:off x="8728155" y="4727221"/>
            <a:ext cx="2233612" cy="1244600"/>
          </a:xfrm>
          <a:prstGeom prst="rect">
            <a:avLst/>
          </a:prstGeom>
          <a:noFill/>
          <a:ln w="20638"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da-DK" sz="900" b="1"/>
              <a:t>EKSEMPLER</a:t>
            </a:r>
          </a:p>
          <a:p>
            <a:pPr marL="171450" indent="-171450">
              <a:buFont typeface="Arial" panose="020B0604020202020204" pitchFamily="34" charset="0"/>
              <a:buChar char="•"/>
            </a:pPr>
            <a:r>
              <a:rPr lang="da-DK" sz="900"/>
              <a:t>Forberedelse til undervisnings-aktiviteter</a:t>
            </a:r>
          </a:p>
          <a:p>
            <a:pPr marL="171450" indent="-171450">
              <a:buFont typeface="Arial" panose="020B0604020202020204" pitchFamily="34" charset="0"/>
              <a:buChar char="•"/>
            </a:pPr>
            <a:r>
              <a:rPr lang="da-DK" sz="900"/>
              <a:t>Opfølgning på undervisnings-aktiviteter</a:t>
            </a:r>
          </a:p>
          <a:p>
            <a:pPr marL="171450" indent="-171450">
              <a:buFont typeface="Arial" panose="020B0604020202020204" pitchFamily="34" charset="0"/>
              <a:buChar char="•"/>
            </a:pPr>
            <a:r>
              <a:rPr lang="da-DK" sz="900"/>
              <a:t>Læsning</a:t>
            </a:r>
          </a:p>
          <a:p>
            <a:pPr marL="171450" indent="-171450">
              <a:buFont typeface="Arial" panose="020B0604020202020204" pitchFamily="34" charset="0"/>
              <a:buChar char="•"/>
            </a:pPr>
            <a:r>
              <a:rPr lang="da-DK" sz="900"/>
              <a:t>Skrivearbejde</a:t>
            </a:r>
          </a:p>
          <a:p>
            <a:pPr marL="171450" indent="-171450">
              <a:buFont typeface="Arial" panose="020B0604020202020204" pitchFamily="34" charset="0"/>
              <a:buChar char="•"/>
            </a:pPr>
            <a:r>
              <a:rPr lang="da-DK" sz="900"/>
              <a:t>Forberedelse til eksamen og prøver</a:t>
            </a:r>
          </a:p>
        </p:txBody>
      </p:sp>
      <p:sp>
        <p:nvSpPr>
          <p:cNvPr id="65" name="Rektangel 64"/>
          <p:cNvSpPr/>
          <p:nvPr/>
        </p:nvSpPr>
        <p:spPr>
          <a:xfrm>
            <a:off x="5375275" y="5971821"/>
            <a:ext cx="1547813" cy="8380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1" name="Rectangle 12"/>
          <p:cNvSpPr>
            <a:spLocks noChangeArrowheads="1"/>
          </p:cNvSpPr>
          <p:nvPr/>
        </p:nvSpPr>
        <p:spPr bwMode="auto">
          <a:xfrm>
            <a:off x="3952081" y="4727221"/>
            <a:ext cx="2198688" cy="1647825"/>
          </a:xfrm>
          <a:prstGeom prst="rect">
            <a:avLst/>
          </a:prstGeom>
          <a:noFill/>
          <a:ln w="19050"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da-DK" sz="900" b="1"/>
              <a:t>EKSEMPLER</a:t>
            </a:r>
          </a:p>
          <a:p>
            <a:pPr marL="171450" indent="-171450">
              <a:buFont typeface="Arial" panose="020B0604020202020204" pitchFamily="34" charset="0"/>
              <a:buChar char="•"/>
            </a:pPr>
            <a:r>
              <a:rPr lang="da-DK" sz="900"/>
              <a:t>Forelæsninger</a:t>
            </a:r>
          </a:p>
          <a:p>
            <a:pPr marL="171450" indent="-171450">
              <a:buFont typeface="Arial" panose="020B0604020202020204" pitchFamily="34" charset="0"/>
              <a:buChar char="•"/>
            </a:pPr>
            <a:r>
              <a:rPr lang="da-DK" sz="900"/>
              <a:t>Kurser/holdundervisning</a:t>
            </a:r>
          </a:p>
          <a:p>
            <a:pPr marL="171450" indent="-171450">
              <a:buFont typeface="Arial" panose="020B0604020202020204" pitchFamily="34" charset="0"/>
              <a:buChar char="•"/>
            </a:pPr>
            <a:r>
              <a:rPr lang="da-DK" sz="900"/>
              <a:t>Seminarer</a:t>
            </a:r>
          </a:p>
          <a:p>
            <a:pPr marL="171450" indent="-171450">
              <a:buFont typeface="Arial" panose="020B0604020202020204" pitchFamily="34" charset="0"/>
              <a:buChar char="•"/>
            </a:pPr>
            <a:r>
              <a:rPr lang="da-DK" sz="900"/>
              <a:t>E-læring</a:t>
            </a:r>
          </a:p>
          <a:p>
            <a:pPr marL="171450" indent="-171450">
              <a:buFont typeface="Arial" panose="020B0604020202020204" pitchFamily="34" charset="0"/>
              <a:buChar char="•"/>
            </a:pPr>
            <a:r>
              <a:rPr lang="da-DK" sz="900"/>
              <a:t>Gæsteforelæsninger</a:t>
            </a:r>
          </a:p>
          <a:p>
            <a:pPr marL="171450" indent="-171450">
              <a:buFont typeface="Arial" panose="020B0604020202020204" pitchFamily="34" charset="0"/>
              <a:buChar char="•"/>
            </a:pPr>
            <a:r>
              <a:rPr lang="da-DK" sz="900"/>
              <a:t>Laboratorieøvelser</a:t>
            </a:r>
          </a:p>
          <a:p>
            <a:pPr marL="171450" indent="-171450">
              <a:buFont typeface="Arial" panose="020B0604020202020204" pitchFamily="34" charset="0"/>
              <a:buChar char="•"/>
            </a:pPr>
            <a:r>
              <a:rPr lang="da-DK" sz="900"/>
              <a:t>Opgaver</a:t>
            </a:r>
          </a:p>
          <a:p>
            <a:pPr marL="171450" indent="-171450">
              <a:buFont typeface="Arial" panose="020B0604020202020204" pitchFamily="34" charset="0"/>
              <a:buChar char="•"/>
            </a:pPr>
            <a:r>
              <a:rPr lang="da-DK" sz="900"/>
              <a:t>Disciplinorienterede øvelser</a:t>
            </a:r>
          </a:p>
          <a:p>
            <a:pPr marL="171450" indent="-171450">
              <a:buFont typeface="Arial" panose="020B0604020202020204" pitchFamily="34" charset="0"/>
              <a:buChar char="•"/>
            </a:pPr>
            <a:r>
              <a:rPr lang="da-DK" sz="900"/>
              <a:t>Læringscafeer</a:t>
            </a:r>
          </a:p>
          <a:p>
            <a:pPr marL="171450" indent="-171450">
              <a:buFont typeface="Arial" panose="020B0604020202020204" pitchFamily="34" charset="0"/>
              <a:buChar char="•"/>
            </a:pPr>
            <a:r>
              <a:rPr lang="da-DK" sz="900"/>
              <a:t>Eksamen og prøver</a:t>
            </a:r>
          </a:p>
        </p:txBody>
      </p:sp>
      <p:sp>
        <p:nvSpPr>
          <p:cNvPr id="62" name="Rectangle 10"/>
          <p:cNvSpPr>
            <a:spLocks noChangeArrowheads="1"/>
          </p:cNvSpPr>
          <p:nvPr/>
        </p:nvSpPr>
        <p:spPr bwMode="auto">
          <a:xfrm>
            <a:off x="6325132" y="4727221"/>
            <a:ext cx="2233612" cy="1647825"/>
          </a:xfrm>
          <a:prstGeom prst="rect">
            <a:avLst/>
          </a:prstGeom>
          <a:noFill/>
          <a:ln w="19050" cap="rnd">
            <a:solidFill>
              <a:srgbClr val="A8A6B8"/>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da-DK" sz="900" b="1"/>
              <a:t>EKSEMPLER</a:t>
            </a:r>
          </a:p>
          <a:p>
            <a:pPr marL="171450" indent="-171450">
              <a:buFont typeface="Arial" panose="020B0604020202020204" pitchFamily="34" charset="0"/>
              <a:buChar char="•"/>
            </a:pPr>
            <a:r>
              <a:rPr lang="da-DK" sz="900"/>
              <a:t>Gruppemøder</a:t>
            </a:r>
          </a:p>
          <a:p>
            <a:pPr marL="171450" indent="-171450">
              <a:buFont typeface="Arial" panose="020B0604020202020204" pitchFamily="34" charset="0"/>
              <a:buChar char="•"/>
            </a:pPr>
            <a:r>
              <a:rPr lang="da-DK" sz="900"/>
              <a:t>Fremlæggelse og feedback</a:t>
            </a:r>
          </a:p>
          <a:p>
            <a:pPr marL="171450" indent="-171450">
              <a:buFont typeface="Arial" panose="020B0604020202020204" pitchFamily="34" charset="0"/>
              <a:buChar char="•"/>
            </a:pPr>
            <a:r>
              <a:rPr lang="da-DK" sz="900"/>
              <a:t>Faglige diskussioner</a:t>
            </a:r>
          </a:p>
          <a:p>
            <a:pPr marL="171450" indent="-171450">
              <a:buFont typeface="Arial" panose="020B0604020202020204" pitchFamily="34" charset="0"/>
              <a:buChar char="•"/>
            </a:pPr>
            <a:r>
              <a:rPr lang="da-DK" sz="900"/>
              <a:t>Virksomhedsbesøg og feltstudier</a:t>
            </a:r>
          </a:p>
          <a:p>
            <a:pPr marL="171450" indent="-171450">
              <a:buFont typeface="Arial" panose="020B0604020202020204" pitchFamily="34" charset="0"/>
              <a:buChar char="•"/>
            </a:pPr>
            <a:r>
              <a:rPr lang="da-DK" sz="900"/>
              <a:t>Eksperimentiel afprøvning</a:t>
            </a:r>
          </a:p>
          <a:p>
            <a:pPr marL="171450" indent="-171450">
              <a:buFont typeface="Arial" panose="020B0604020202020204" pitchFamily="34" charset="0"/>
              <a:buChar char="•"/>
            </a:pPr>
            <a:r>
              <a:rPr lang="da-DK" sz="900"/>
              <a:t>Udarbejdelse af rapport</a:t>
            </a:r>
          </a:p>
          <a:p>
            <a:pPr marL="171450" indent="-171450">
              <a:buFont typeface="Arial" panose="020B0604020202020204" pitchFamily="34" charset="0"/>
              <a:buChar char="•"/>
            </a:pPr>
            <a:r>
              <a:rPr lang="da-DK" sz="900"/>
              <a:t>Forberedelse til projekteksamen</a:t>
            </a:r>
          </a:p>
          <a:p>
            <a:pPr marL="171450" indent="-171450">
              <a:buFont typeface="Arial" panose="020B0604020202020204" pitchFamily="34" charset="0"/>
              <a:buChar char="•"/>
            </a:pPr>
            <a:r>
              <a:rPr lang="da-DK" sz="900"/>
              <a:t>Individuelt studiearbejde til projekt</a:t>
            </a:r>
            <a:br>
              <a:rPr lang="da-DK" sz="900"/>
            </a:br>
            <a:r>
              <a:rPr lang="da-DK" sz="900"/>
              <a:t>- læsning og skrivearbejde</a:t>
            </a:r>
          </a:p>
          <a:p>
            <a:pPr marL="171450" indent="-171450">
              <a:buFont typeface="Arial" panose="020B0604020202020204" pitchFamily="34" charset="0"/>
              <a:buChar char="•"/>
            </a:pPr>
            <a:r>
              <a:rPr lang="da-DK" sz="900"/>
              <a:t>Projektorienterede forløb (praktik)</a:t>
            </a:r>
          </a:p>
          <a:p>
            <a:pPr marL="171450" indent="-171450">
              <a:buFont typeface="Arial" panose="020B0604020202020204" pitchFamily="34" charset="0"/>
              <a:buChar char="•"/>
            </a:pPr>
            <a:endParaRPr lang="da-DK" sz="900"/>
          </a:p>
        </p:txBody>
      </p:sp>
    </p:spTree>
    <p:extLst>
      <p:ext uri="{BB962C8B-B14F-4D97-AF65-F5344CB8AC3E}">
        <p14:creationId xmlns:p14="http://schemas.microsoft.com/office/powerpoint/2010/main" val="52561649"/>
      </p:ext>
    </p:extLst>
  </p:cSld>
  <p:clrMapOvr>
    <a:masterClrMapping/>
  </p:clrMapOvr>
</p:sld>
</file>

<file path=ppt/theme/theme1.xml><?xml version="1.0" encoding="utf-8"?>
<a:theme xmlns:a="http://schemas.openxmlformats.org/drawingml/2006/main" name="AAU PowerPoint">
  <a:themeElements>
    <a:clrScheme name="AAU">
      <a:dk1>
        <a:srgbClr val="211A52"/>
      </a:dk1>
      <a:lt1>
        <a:srgbClr val="FFFFFF"/>
      </a:lt1>
      <a:dk2>
        <a:srgbClr val="76818B"/>
      </a:dk2>
      <a:lt2>
        <a:srgbClr val="BBC0C5"/>
      </a:lt2>
      <a:accent1>
        <a:srgbClr val="4D4875"/>
      </a:accent1>
      <a:accent2>
        <a:srgbClr val="A6A3BA"/>
      </a:accent2>
      <a:accent3>
        <a:srgbClr val="7A72CC"/>
      </a:accent3>
      <a:accent4>
        <a:srgbClr val="DF6752"/>
      </a:accent4>
      <a:accent5>
        <a:srgbClr val="BDB9E5"/>
      </a:accent5>
      <a:accent6>
        <a:srgbClr val="594FBF"/>
      </a:accent6>
      <a:hlink>
        <a:srgbClr val="9B95D9"/>
      </a:hlink>
      <a:folHlink>
        <a:srgbClr val="DEDCF2"/>
      </a:folHlink>
    </a:clrScheme>
    <a:fontScheme name="AAU">
      <a:majorFont>
        <a:latin typeface="Arial Black"/>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AU_POWERPOINT_16_9_DK" id="{A9314A11-232B-44AD-B463-DA388C6E1084}" vid="{3915CC49-FE55-4B7B-B842-2A7014111CFD}"/>
    </a:ext>
  </a:extLst>
</a:theme>
</file>

<file path=ppt/theme/theme2.xml><?xml version="1.0" encoding="utf-8"?>
<a:theme xmlns:a="http://schemas.openxmlformats.org/drawingml/2006/main" name="AAU PowerPoint - Blue">
  <a:themeElements>
    <a:clrScheme name="AAU">
      <a:dk1>
        <a:srgbClr val="211A52"/>
      </a:dk1>
      <a:lt1>
        <a:srgbClr val="FFFFFF"/>
      </a:lt1>
      <a:dk2>
        <a:srgbClr val="76818B"/>
      </a:dk2>
      <a:lt2>
        <a:srgbClr val="BBC0C5"/>
      </a:lt2>
      <a:accent1>
        <a:srgbClr val="4D4875"/>
      </a:accent1>
      <a:accent2>
        <a:srgbClr val="A6A3BA"/>
      </a:accent2>
      <a:accent3>
        <a:srgbClr val="7A72CC"/>
      </a:accent3>
      <a:accent4>
        <a:srgbClr val="DF6752"/>
      </a:accent4>
      <a:accent5>
        <a:srgbClr val="BDB9E5"/>
      </a:accent5>
      <a:accent6>
        <a:srgbClr val="594FBF"/>
      </a:accent6>
      <a:hlink>
        <a:srgbClr val="9B95D9"/>
      </a:hlink>
      <a:folHlink>
        <a:srgbClr val="DEDCF2"/>
      </a:folHlink>
    </a:clrScheme>
    <a:fontScheme name="AAU">
      <a:majorFont>
        <a:latin typeface="Arial Black"/>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AU_POWERPOINT_16_9_DK" id="{A9314A11-232B-44AD-B463-DA388C6E1084}" vid="{9317A137-B940-47C4-9CBA-CAC799E9FD8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C3CA0F9F2A2E24586067B8781704898" ma:contentTypeVersion="19" ma:contentTypeDescription="Opret et nyt dokument." ma:contentTypeScope="" ma:versionID="d7d9f53f47432b4e0ba8fab7ffe43337">
  <xsd:schema xmlns:xsd="http://www.w3.org/2001/XMLSchema" xmlns:xs="http://www.w3.org/2001/XMLSchema" xmlns:p="http://schemas.microsoft.com/office/2006/metadata/properties" xmlns:ns2="7fd8e8ec-305e-4e9e-aaf9-34b748fdf1a0" xmlns:ns3="39d22990-c755-4b1e-ba6b-210b797f5f78" targetNamespace="http://schemas.microsoft.com/office/2006/metadata/properties" ma:root="true" ma:fieldsID="4326a66fee050b33b29edd74c9f211e4" ns2:_="" ns3:_="">
    <xsd:import namespace="7fd8e8ec-305e-4e9e-aaf9-34b748fdf1a0"/>
    <xsd:import namespace="39d22990-c755-4b1e-ba6b-210b797f5f7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LengthInSeconds" minOccurs="0"/>
                <xsd:element ref="ns3:MediaServiceOCR" minOccurs="0"/>
                <xsd:element ref="ns3:MediaServiceGenerationTime" minOccurs="0"/>
                <xsd:element ref="ns3:MediaServiceEventHashCode" minOccurs="0"/>
                <xsd:element ref="ns3:lcf76f155ced4ddcb4097134ff3c332f" minOccurs="0"/>
                <xsd:element ref="ns2:TaxCatchAll" minOccurs="0"/>
                <xsd:element ref="ns3:MediaServiceLocation" minOccurs="0"/>
                <xsd:element ref="ns3:MediaServiceObjectDetectorVersions" minOccurs="0"/>
                <xsd:element ref="ns3:MediaServiceSearchProperties" minOccurs="0"/>
                <xsd:element ref="ns3:modtag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d8e8ec-305e-4e9e-aaf9-34b748fdf1a0" elementFormDefault="qualified">
    <xsd:import namespace="http://schemas.microsoft.com/office/2006/documentManagement/types"/>
    <xsd:import namespace="http://schemas.microsoft.com/office/infopath/2007/PartnerControls"/>
    <xsd:element name="SharedWithUsers" ma:index="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t med detaljer" ma:internalName="SharedWithDetails" ma:readOnly="true">
      <xsd:simpleType>
        <xsd:restriction base="dms:Note">
          <xsd:maxLength value="255"/>
        </xsd:restriction>
      </xsd:simpleType>
    </xsd:element>
    <xsd:element name="TaxCatchAll" ma:index="22" nillable="true" ma:displayName="Taxonomy Catch All Column" ma:hidden="true" ma:list="{da018465-c56f-48de-8a94-95c684e158e0}" ma:internalName="TaxCatchAll" ma:showField="CatchAllData" ma:web="7fd8e8ec-305e-4e9e-aaf9-34b748fdf1a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9d22990-c755-4b1e-ba6b-210b797f5f7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Billedmærker" ma:readOnly="false" ma:fieldId="{5cf76f15-5ced-4ddc-b409-7134ff3c332f}" ma:taxonomyMulti="true" ma:sspId="5d73657e-90f0-444e-a899-7df328d363f4"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odtager" ma:index="26" nillable="true" ma:displayName="modtager" ma:description="Navn på modtagere af denne billet" ma:format="Dropdown" ma:internalName="modtager">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9d22990-c755-4b1e-ba6b-210b797f5f78">
      <Terms xmlns="http://schemas.microsoft.com/office/infopath/2007/PartnerControls"/>
    </lcf76f155ced4ddcb4097134ff3c332f>
    <TaxCatchAll xmlns="7fd8e8ec-305e-4e9e-aaf9-34b748fdf1a0" xsi:nil="true"/>
    <modtager xmlns="39d22990-c755-4b1e-ba6b-210b797f5f7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33BCC02-A953-4D02-868D-2BBB51544648}"/>
</file>

<file path=customXml/itemProps2.xml><?xml version="1.0" encoding="utf-8"?>
<ds:datastoreItem xmlns:ds="http://schemas.openxmlformats.org/officeDocument/2006/customXml" ds:itemID="{53603602-65E0-48FA-BF06-563C46D1CC25}">
  <ds:schemaRefs>
    <ds:schemaRef ds:uri="http://purl.org/dc/dcmitype/"/>
    <ds:schemaRef ds:uri="http://www.w3.org/XML/1998/namespace"/>
    <ds:schemaRef ds:uri="http://schemas.microsoft.com/office/2006/documentManagement/types"/>
    <ds:schemaRef ds:uri="http://purl.org/dc/elements/1.1/"/>
    <ds:schemaRef ds:uri="http://purl.org/dc/terms/"/>
    <ds:schemaRef ds:uri="http://schemas.openxmlformats.org/package/2006/metadata/core-properties"/>
    <ds:schemaRef ds:uri="http://schemas.microsoft.com/office/2006/metadata/properties"/>
    <ds:schemaRef ds:uri="http://schemas.microsoft.com/office/infopath/2007/PartnerControls"/>
    <ds:schemaRef ds:uri="39d22990-c755-4b1e-ba6b-210b797f5f78"/>
    <ds:schemaRef ds:uri="7fd8e8ec-305e-4e9e-aaf9-34b748fdf1a0"/>
  </ds:schemaRefs>
</ds:datastoreItem>
</file>

<file path=customXml/itemProps3.xml><?xml version="1.0" encoding="utf-8"?>
<ds:datastoreItem xmlns:ds="http://schemas.openxmlformats.org/officeDocument/2006/customXml" ds:itemID="{20FA39FA-C90B-44C5-8395-0F72C2D9FD1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AAU 16_9 (DA)</Template>
  <TotalTime>47</TotalTime>
  <Words>199</Words>
  <Application>Microsoft Office PowerPoint</Application>
  <PresentationFormat>Widescreen</PresentationFormat>
  <Paragraphs>101</Paragraphs>
  <Slides>2</Slides>
  <Notes>0</Notes>
  <HiddenSlides>0</HiddenSlides>
  <MMClips>0</MMClips>
  <ScaleCrop>false</ScaleCrop>
  <HeadingPairs>
    <vt:vector size="6" baseType="variant">
      <vt:variant>
        <vt:lpstr>Benyttede skrifttyper</vt:lpstr>
      </vt:variant>
      <vt:variant>
        <vt:i4>2</vt:i4>
      </vt:variant>
      <vt:variant>
        <vt:lpstr>Tema</vt:lpstr>
      </vt:variant>
      <vt:variant>
        <vt:i4>2</vt:i4>
      </vt:variant>
      <vt:variant>
        <vt:lpstr>Slidetitler</vt:lpstr>
      </vt:variant>
      <vt:variant>
        <vt:i4>2</vt:i4>
      </vt:variant>
    </vt:vector>
  </HeadingPairs>
  <TitlesOfParts>
    <vt:vector size="6" baseType="lpstr">
      <vt:lpstr>Arial</vt:lpstr>
      <vt:lpstr>Calibri</vt:lpstr>
      <vt:lpstr>AAU PowerPoint</vt:lpstr>
      <vt:lpstr>AAU PowerPoint - Blue</vt:lpstr>
      <vt:lpstr>STUDIEAKTIVITETSMODEL</vt:lpstr>
      <vt:lpstr>PowerPoint-præsentation</vt:lpstr>
    </vt:vector>
  </TitlesOfParts>
  <Company>Aalborg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STUDIEAKTIVITETSMODEL</dc:title>
  <dc:creator>Søren Emil Søe Degn</dc:creator>
  <cp:lastModifiedBy>Louise Hartmann</cp:lastModifiedBy>
  <cp:revision>5</cp:revision>
  <cp:lastPrinted>2017-03-09T03:48:56Z</cp:lastPrinted>
  <dcterms:created xsi:type="dcterms:W3CDTF">2018-12-04T10:41:27Z</dcterms:created>
  <dcterms:modified xsi:type="dcterms:W3CDTF">2024-03-19T14:18:08Z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0x0101009C3CA0F9F2A2E24586067B8781704898</vt:lpwstr>
  </property>
  <property fmtid="{D5CDD505-2E9C-101B-9397-08002B2CF9AE}" pid="3" name="MediaServiceImageTags">
    <vt:lpwstr/>
  </property>
</Properties>
</file>