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1782" y="13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.aau.dk/" TargetMode="External"/><Relationship Id="rId7" Type="http://schemas.openxmlformats.org/officeDocument/2006/relationships/hyperlink" Target="https://www.en.aau.dk/about-aau/organisation/shared-services-and-innovation" TargetMode="External"/><Relationship Id="rId2" Type="http://schemas.openxmlformats.org/officeDocument/2006/relationships/hyperlink" Target="https://www.ssh.aau.d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.innovation.aau.dk/" TargetMode="External"/><Relationship Id="rId5" Type="http://schemas.openxmlformats.org/officeDocument/2006/relationships/hyperlink" Target="https://www.en.tech.aau.dk/" TargetMode="External"/><Relationship Id="rId4" Type="http://schemas.openxmlformats.org/officeDocument/2006/relationships/hyperlink" Target="https://www.en.engineering.aau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Lige forbindelse 32">
            <a:extLst>
              <a:ext uri="{FF2B5EF4-FFF2-40B4-BE49-F238E27FC236}">
                <a16:creationId xmlns:a16="http://schemas.microsoft.com/office/drawing/2014/main" id="{D9645949-7363-940D-0B3F-83F3EE15C5E8}"/>
              </a:ext>
            </a:extLst>
          </p:cNvPr>
          <p:cNvCxnSpPr>
            <a:cxnSpLocks/>
          </p:cNvCxnSpPr>
          <p:nvPr/>
        </p:nvCxnSpPr>
        <p:spPr>
          <a:xfrm>
            <a:off x="7297620" y="2480023"/>
            <a:ext cx="0" cy="21423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1CFBC8FC-EEBD-F2CE-6AA2-11E73E955FE1}"/>
              </a:ext>
            </a:extLst>
          </p:cNvPr>
          <p:cNvCxnSpPr>
            <a:cxnSpLocks/>
          </p:cNvCxnSpPr>
          <p:nvPr/>
        </p:nvCxnSpPr>
        <p:spPr>
          <a:xfrm>
            <a:off x="8894114" y="1741207"/>
            <a:ext cx="2272" cy="8343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>
            <a:extLst>
              <a:ext uri="{FF2B5EF4-FFF2-40B4-BE49-F238E27FC236}">
                <a16:creationId xmlns:a16="http://schemas.microsoft.com/office/drawing/2014/main" id="{F610080A-E3F5-5490-E724-EBD1F51CF4A5}"/>
              </a:ext>
            </a:extLst>
          </p:cNvPr>
          <p:cNvSpPr/>
          <p:nvPr/>
        </p:nvSpPr>
        <p:spPr>
          <a:xfrm>
            <a:off x="277707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E8DA355B-D76E-8C37-DA0E-EB423810CBEA}"/>
              </a:ext>
            </a:extLst>
          </p:cNvPr>
          <p:cNvSpPr/>
          <p:nvPr/>
        </p:nvSpPr>
        <p:spPr>
          <a:xfrm>
            <a:off x="1850136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B43CC76-5253-B381-970D-400FEE96395E}"/>
              </a:ext>
            </a:extLst>
          </p:cNvPr>
          <p:cNvSpPr/>
          <p:nvPr/>
        </p:nvSpPr>
        <p:spPr>
          <a:xfrm>
            <a:off x="4994994" y="2567144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D4ED503-8681-07DF-92D0-3D70C9A56968}"/>
              </a:ext>
            </a:extLst>
          </p:cNvPr>
          <p:cNvSpPr/>
          <p:nvPr/>
        </p:nvSpPr>
        <p:spPr>
          <a:xfrm>
            <a:off x="3422565" y="2567145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38D3A83-C880-65FF-71CE-8E20FB595343}"/>
              </a:ext>
            </a:extLst>
          </p:cNvPr>
          <p:cNvSpPr/>
          <p:nvPr/>
        </p:nvSpPr>
        <p:spPr>
          <a:xfrm>
            <a:off x="6567423" y="2567144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B30203E-EA6B-BEFA-F832-937A220F68FF}"/>
              </a:ext>
            </a:extLst>
          </p:cNvPr>
          <p:cNvSpPr/>
          <p:nvPr/>
        </p:nvSpPr>
        <p:spPr>
          <a:xfrm>
            <a:off x="8131403" y="2561251"/>
            <a:ext cx="1519478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CDDAE012-D54D-5C93-20B0-838F262D97B1}"/>
              </a:ext>
            </a:extLst>
          </p:cNvPr>
          <p:cNvSpPr txBox="1"/>
          <p:nvPr/>
        </p:nvSpPr>
        <p:spPr>
          <a:xfrm>
            <a:off x="277707" y="2575584"/>
            <a:ext cx="1478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Humanistiske </a:t>
            </a:r>
          </a:p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og Samfunds-videnskabelige Fakultet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D1FC35F-7982-B7A5-760F-7DA1C6365693}"/>
              </a:ext>
            </a:extLst>
          </p:cNvPr>
          <p:cNvSpPr txBox="1"/>
          <p:nvPr/>
        </p:nvSpPr>
        <p:spPr>
          <a:xfrm>
            <a:off x="1849660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Sundheds-videnskabelige Fakultet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EB6AC9C3-171F-541D-060D-771DEC55D7FE}"/>
              </a:ext>
            </a:extLst>
          </p:cNvPr>
          <p:cNvSpPr txBox="1"/>
          <p:nvPr/>
        </p:nvSpPr>
        <p:spPr>
          <a:xfrm>
            <a:off x="8137472" y="2772001"/>
            <a:ext cx="151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Fælles service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E95FC794-8B24-4C0F-A72D-76CACEF8A5E2}"/>
              </a:ext>
            </a:extLst>
          </p:cNvPr>
          <p:cNvSpPr txBox="1"/>
          <p:nvPr/>
        </p:nvSpPr>
        <p:spPr>
          <a:xfrm>
            <a:off x="6565519" y="2772001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79581067-0547-3808-81A8-616822277C89}"/>
              </a:ext>
            </a:extLst>
          </p:cNvPr>
          <p:cNvSpPr txBox="1"/>
          <p:nvPr/>
        </p:nvSpPr>
        <p:spPr>
          <a:xfrm>
            <a:off x="4993566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Ingeniør- og Naturvidenskabelige Fakultet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C0D1AD47-5F0A-5F66-B0B9-F294A626A734}"/>
              </a:ext>
            </a:extLst>
          </p:cNvPr>
          <p:cNvSpPr txBox="1"/>
          <p:nvPr/>
        </p:nvSpPr>
        <p:spPr>
          <a:xfrm>
            <a:off x="3421613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Tekniske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Fakultet for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IT og Design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6DF3EEBB-A93B-21F6-06C0-FEA1F5F0C3B8}"/>
              </a:ext>
            </a:extLst>
          </p:cNvPr>
          <p:cNvSpPr/>
          <p:nvPr/>
        </p:nvSpPr>
        <p:spPr>
          <a:xfrm>
            <a:off x="4213859" y="178461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C6B75343-6C77-9E5A-C6AE-D3465440203D}"/>
              </a:ext>
            </a:extLst>
          </p:cNvPr>
          <p:cNvSpPr txBox="1"/>
          <p:nvPr/>
        </p:nvSpPr>
        <p:spPr>
          <a:xfrm>
            <a:off x="4213859" y="241083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BESTYRELSE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E46A51A7-E9D9-F7AA-03FE-5579D0CFC5F0}"/>
              </a:ext>
            </a:extLst>
          </p:cNvPr>
          <p:cNvSpPr txBox="1"/>
          <p:nvPr/>
        </p:nvSpPr>
        <p:spPr>
          <a:xfrm>
            <a:off x="4213858" y="701988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Rektor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EA073D22-2F1A-B6B2-C5D2-EF8310ABEAFC}"/>
              </a:ext>
            </a:extLst>
          </p:cNvPr>
          <p:cNvSpPr/>
          <p:nvPr/>
        </p:nvSpPr>
        <p:spPr>
          <a:xfrm>
            <a:off x="277708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C22B4C19-DBBC-A43B-AA21-B83F1B09B291}"/>
              </a:ext>
            </a:extLst>
          </p:cNvPr>
          <p:cNvSpPr txBox="1"/>
          <p:nvPr/>
        </p:nvSpPr>
        <p:spPr>
          <a:xfrm>
            <a:off x="277707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Rasmus Antoft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24A070CB-0B5F-7F09-DF75-5DEBD2ED253D}"/>
              </a:ext>
            </a:extLst>
          </p:cNvPr>
          <p:cNvSpPr/>
          <p:nvPr/>
        </p:nvSpPr>
        <p:spPr>
          <a:xfrm>
            <a:off x="1849662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B78F796C-7A1A-C405-F1A2-79D33E073D08}"/>
              </a:ext>
            </a:extLst>
          </p:cNvPr>
          <p:cNvSpPr txBox="1"/>
          <p:nvPr/>
        </p:nvSpPr>
        <p:spPr>
          <a:xfrm>
            <a:off x="1746877" y="2090650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Lars Hvilsted Rasmussen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F6F903CF-E849-AAFB-2F84-07DE691EB139}"/>
              </a:ext>
            </a:extLst>
          </p:cNvPr>
          <p:cNvSpPr/>
          <p:nvPr/>
        </p:nvSpPr>
        <p:spPr>
          <a:xfrm>
            <a:off x="3421615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25DC9E0F-4AA8-A6D2-A103-20AC043297D8}"/>
              </a:ext>
            </a:extLst>
          </p:cNvPr>
          <p:cNvSpPr txBox="1"/>
          <p:nvPr/>
        </p:nvSpPr>
        <p:spPr>
          <a:xfrm>
            <a:off x="3421614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1994D007-8DC2-2CBE-74EA-B340B546F6D2}"/>
              </a:ext>
            </a:extLst>
          </p:cNvPr>
          <p:cNvSpPr/>
          <p:nvPr/>
        </p:nvSpPr>
        <p:spPr>
          <a:xfrm>
            <a:off x="4993568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BEAA93B4-285D-0C9E-4C5A-DF2F55677B4D}"/>
              </a:ext>
            </a:extLst>
          </p:cNvPr>
          <p:cNvSpPr txBox="1"/>
          <p:nvPr/>
        </p:nvSpPr>
        <p:spPr>
          <a:xfrm>
            <a:off x="4993567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BCD1BA81-527C-D3D0-8B55-1A742961B2F8}"/>
              </a:ext>
            </a:extLst>
          </p:cNvPr>
          <p:cNvSpPr/>
          <p:nvPr/>
        </p:nvSpPr>
        <p:spPr>
          <a:xfrm>
            <a:off x="6567424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D24569C5-F870-484F-3141-409F1ED3A539}"/>
              </a:ext>
            </a:extLst>
          </p:cNvPr>
          <p:cNvSpPr txBox="1"/>
          <p:nvPr/>
        </p:nvSpPr>
        <p:spPr>
          <a:xfrm>
            <a:off x="6586990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Innovationsdirektør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2B90C9DF-F38A-07EA-5610-DEC8AC30BA77}"/>
              </a:ext>
            </a:extLst>
          </p:cNvPr>
          <p:cNvSpPr/>
          <p:nvPr/>
        </p:nvSpPr>
        <p:spPr>
          <a:xfrm>
            <a:off x="8152002" y="1346039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7306D0C8-831A-9649-5614-EDA1F1D70473}"/>
              </a:ext>
            </a:extLst>
          </p:cNvPr>
          <p:cNvSpPr txBox="1"/>
          <p:nvPr/>
        </p:nvSpPr>
        <p:spPr>
          <a:xfrm>
            <a:off x="8071660" y="1346039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Universitetsdirektør</a:t>
            </a: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12A7A293-E4A8-D5DF-1F0D-11D1D680459F}"/>
              </a:ext>
            </a:extLst>
          </p:cNvPr>
          <p:cNvSpPr/>
          <p:nvPr/>
        </p:nvSpPr>
        <p:spPr>
          <a:xfrm>
            <a:off x="1431063" y="1346039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3" name="Tekstfelt 52">
            <a:extLst>
              <a:ext uri="{FF2B5EF4-FFF2-40B4-BE49-F238E27FC236}">
                <a16:creationId xmlns:a16="http://schemas.microsoft.com/office/drawing/2014/main" id="{3955B5E8-5B20-D41A-0256-68E7BB967F50}"/>
              </a:ext>
            </a:extLst>
          </p:cNvPr>
          <p:cNvSpPr txBox="1"/>
          <p:nvPr/>
        </p:nvSpPr>
        <p:spPr>
          <a:xfrm>
            <a:off x="1386612" y="1346039"/>
            <a:ext cx="157226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Prorektor for uddannelse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D998253B-14E1-45E1-2C83-69BA8C57420B}"/>
              </a:ext>
            </a:extLst>
          </p:cNvPr>
          <p:cNvSpPr/>
          <p:nvPr/>
        </p:nvSpPr>
        <p:spPr>
          <a:xfrm>
            <a:off x="27770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5" name="Tekstfelt 54">
            <a:extLst>
              <a:ext uri="{FF2B5EF4-FFF2-40B4-BE49-F238E27FC236}">
                <a16:creationId xmlns:a16="http://schemas.microsoft.com/office/drawing/2014/main" id="{ED0D3570-EFAB-CE5B-5A76-3815406F5A63}"/>
              </a:ext>
            </a:extLst>
          </p:cNvPr>
          <p:cNvSpPr txBox="1"/>
          <p:nvPr/>
        </p:nvSpPr>
        <p:spPr>
          <a:xfrm>
            <a:off x="277707" y="3398980"/>
            <a:ext cx="169333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Kultur og Kommunikation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Juridisk Institut 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Samfund og Politik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DE321883-37CE-DFCB-5E4B-E1638C4EA5F7}"/>
              </a:ext>
            </a:extLst>
          </p:cNvPr>
          <p:cNvSpPr/>
          <p:nvPr/>
        </p:nvSpPr>
        <p:spPr>
          <a:xfrm>
            <a:off x="278677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7" name="Tekstfelt 56">
            <a:extLst>
              <a:ext uri="{FF2B5EF4-FFF2-40B4-BE49-F238E27FC236}">
                <a16:creationId xmlns:a16="http://schemas.microsoft.com/office/drawing/2014/main" id="{8D976E2F-C100-3C46-D1C9-8D0886A74CF0}"/>
              </a:ext>
            </a:extLst>
          </p:cNvPr>
          <p:cNvSpPr txBox="1"/>
          <p:nvPr/>
        </p:nvSpPr>
        <p:spPr>
          <a:xfrm>
            <a:off x="27867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58" name="Rektangel 57">
            <a:extLst>
              <a:ext uri="{FF2B5EF4-FFF2-40B4-BE49-F238E27FC236}">
                <a16:creationId xmlns:a16="http://schemas.microsoft.com/office/drawing/2014/main" id="{160DA0C9-F6B6-506B-DB32-8AF618C4ACD1}"/>
              </a:ext>
            </a:extLst>
          </p:cNvPr>
          <p:cNvSpPr/>
          <p:nvPr/>
        </p:nvSpPr>
        <p:spPr>
          <a:xfrm>
            <a:off x="1849661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9" name="Tekstfelt 58">
            <a:extLst>
              <a:ext uri="{FF2B5EF4-FFF2-40B4-BE49-F238E27FC236}">
                <a16:creationId xmlns:a16="http://schemas.microsoft.com/office/drawing/2014/main" id="{DBB5E155-2E07-BAA3-A45F-792C69E450AF}"/>
              </a:ext>
            </a:extLst>
          </p:cNvPr>
          <p:cNvSpPr txBox="1"/>
          <p:nvPr/>
        </p:nvSpPr>
        <p:spPr>
          <a:xfrm>
            <a:off x="1849662" y="3398980"/>
            <a:ext cx="13684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Medicin og sundhedsteknologi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Klinisk institut</a:t>
            </a:r>
          </a:p>
        </p:txBody>
      </p:sp>
      <p:sp>
        <p:nvSpPr>
          <p:cNvPr id="60" name="Rektangel 59">
            <a:extLst>
              <a:ext uri="{FF2B5EF4-FFF2-40B4-BE49-F238E27FC236}">
                <a16:creationId xmlns:a16="http://schemas.microsoft.com/office/drawing/2014/main" id="{C5D41064-C1C3-CBE7-7DA4-7FED41ECAC99}"/>
              </a:ext>
            </a:extLst>
          </p:cNvPr>
          <p:cNvSpPr/>
          <p:nvPr/>
        </p:nvSpPr>
        <p:spPr>
          <a:xfrm>
            <a:off x="1850631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0E649AC0-18E3-B4FB-7CC8-27D0D53EA324}"/>
              </a:ext>
            </a:extLst>
          </p:cNvPr>
          <p:cNvSpPr txBox="1"/>
          <p:nvPr/>
        </p:nvSpPr>
        <p:spPr>
          <a:xfrm>
            <a:off x="1849661" y="4692664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62" name="Rektangel 61">
            <a:extLst>
              <a:ext uri="{FF2B5EF4-FFF2-40B4-BE49-F238E27FC236}">
                <a16:creationId xmlns:a16="http://schemas.microsoft.com/office/drawing/2014/main" id="{ABB399E9-DA6A-8309-0BA0-D1DEFACC4D3E}"/>
              </a:ext>
            </a:extLst>
          </p:cNvPr>
          <p:cNvSpPr/>
          <p:nvPr/>
        </p:nvSpPr>
        <p:spPr>
          <a:xfrm>
            <a:off x="3421614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601A24C8-1122-852F-1D94-0648FF020C39}"/>
              </a:ext>
            </a:extLst>
          </p:cNvPr>
          <p:cNvSpPr txBox="1"/>
          <p:nvPr/>
        </p:nvSpPr>
        <p:spPr>
          <a:xfrm>
            <a:off x="3421614" y="3398980"/>
            <a:ext cx="16933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Datalogi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Elektroniske systemer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Arkitektur, design og medieteknologi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Bæredygtighed og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planlægning</a:t>
            </a:r>
          </a:p>
        </p:txBody>
      </p:sp>
      <p:sp>
        <p:nvSpPr>
          <p:cNvPr id="64" name="Rektangel 63">
            <a:extLst>
              <a:ext uri="{FF2B5EF4-FFF2-40B4-BE49-F238E27FC236}">
                <a16:creationId xmlns:a16="http://schemas.microsoft.com/office/drawing/2014/main" id="{623710B7-2D2E-F1B9-EF5E-A110446FB912}"/>
              </a:ext>
            </a:extLst>
          </p:cNvPr>
          <p:cNvSpPr/>
          <p:nvPr/>
        </p:nvSpPr>
        <p:spPr>
          <a:xfrm>
            <a:off x="3422584" y="4684227"/>
            <a:ext cx="1478281" cy="90414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2B31ECE4-5A92-9A3B-C1C9-D55A924DAA8A}"/>
              </a:ext>
            </a:extLst>
          </p:cNvPr>
          <p:cNvSpPr txBox="1"/>
          <p:nvPr/>
        </p:nvSpPr>
        <p:spPr>
          <a:xfrm>
            <a:off x="3422584" y="4692664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6385902A-3704-C0C0-6E55-7A6E4A0F2712}"/>
              </a:ext>
            </a:extLst>
          </p:cNvPr>
          <p:cNvSpPr/>
          <p:nvPr/>
        </p:nvSpPr>
        <p:spPr>
          <a:xfrm>
            <a:off x="499356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60CD830C-A677-BDB8-617A-53EC05139F6B}"/>
              </a:ext>
            </a:extLst>
          </p:cNvPr>
          <p:cNvSpPr txBox="1"/>
          <p:nvPr/>
        </p:nvSpPr>
        <p:spPr>
          <a:xfrm>
            <a:off x="4993567" y="3398980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Byggeri, by og miljø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Matematiske fag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Kemi og biovidenskab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Materialer og produktion</a:t>
            </a:r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DB7F96A8-5A74-2E0D-C714-9B868BA2D9E9}"/>
              </a:ext>
            </a:extLst>
          </p:cNvPr>
          <p:cNvSpPr/>
          <p:nvPr/>
        </p:nvSpPr>
        <p:spPr>
          <a:xfrm>
            <a:off x="4994537" y="4684227"/>
            <a:ext cx="1478281" cy="898792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7F4C86E2-BB80-DD21-16BD-FF74BA0EAFA0}"/>
              </a:ext>
            </a:extLst>
          </p:cNvPr>
          <p:cNvSpPr txBox="1"/>
          <p:nvPr/>
        </p:nvSpPr>
        <p:spPr>
          <a:xfrm>
            <a:off x="499453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72" name="Rektangel 71">
            <a:extLst>
              <a:ext uri="{FF2B5EF4-FFF2-40B4-BE49-F238E27FC236}">
                <a16:creationId xmlns:a16="http://schemas.microsoft.com/office/drawing/2014/main" id="{A788F983-C6E9-0478-FD6F-0C684E336C35}"/>
              </a:ext>
            </a:extLst>
          </p:cNvPr>
          <p:cNvSpPr/>
          <p:nvPr/>
        </p:nvSpPr>
        <p:spPr>
          <a:xfrm>
            <a:off x="6565520" y="3394719"/>
            <a:ext cx="1478281" cy="2188299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3" name="Tekstfelt 72">
            <a:extLst>
              <a:ext uri="{FF2B5EF4-FFF2-40B4-BE49-F238E27FC236}">
                <a16:creationId xmlns:a16="http://schemas.microsoft.com/office/drawing/2014/main" id="{569D85B2-738A-C2F9-811B-31CAB216E026}"/>
              </a:ext>
            </a:extLst>
          </p:cNvPr>
          <p:cNvSpPr txBox="1"/>
          <p:nvPr/>
        </p:nvSpPr>
        <p:spPr>
          <a:xfrm>
            <a:off x="6565520" y="338763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Studenterentreprenørskab</a:t>
            </a:r>
          </a:p>
        </p:txBody>
      </p:sp>
      <p:sp>
        <p:nvSpPr>
          <p:cNvPr id="74" name="Rektangel 73">
            <a:extLst>
              <a:ext uri="{FF2B5EF4-FFF2-40B4-BE49-F238E27FC236}">
                <a16:creationId xmlns:a16="http://schemas.microsoft.com/office/drawing/2014/main" id="{FF10F6C5-2180-3C5E-386D-8685D5EBCA5F}"/>
              </a:ext>
            </a:extLst>
          </p:cNvPr>
          <p:cNvSpPr/>
          <p:nvPr/>
        </p:nvSpPr>
        <p:spPr>
          <a:xfrm>
            <a:off x="8136503" y="3394718"/>
            <a:ext cx="1520449" cy="2187533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5" name="Tekstfelt 74">
            <a:extLst>
              <a:ext uri="{FF2B5EF4-FFF2-40B4-BE49-F238E27FC236}">
                <a16:creationId xmlns:a16="http://schemas.microsoft.com/office/drawing/2014/main" id="{ED7DE5C5-9826-EAA6-BAA3-02A74498A2AD}"/>
              </a:ext>
            </a:extLst>
          </p:cNvPr>
          <p:cNvSpPr txBox="1"/>
          <p:nvPr/>
        </p:nvSpPr>
        <p:spPr>
          <a:xfrm>
            <a:off x="8149043" y="3366263"/>
            <a:ext cx="150790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Universitetsbibliotek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IT-services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HR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Rektorsekretariatet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Kommunikation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Studieservice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Økonomi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København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Esbjerg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EU-kontor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76" name="Rektangel 75">
            <a:extLst>
              <a:ext uri="{FF2B5EF4-FFF2-40B4-BE49-F238E27FC236}">
                <a16:creationId xmlns:a16="http://schemas.microsoft.com/office/drawing/2014/main" id="{95827BF3-2A99-0794-BAB7-1EEFCF082C8C}"/>
              </a:ext>
            </a:extLst>
          </p:cNvPr>
          <p:cNvSpPr/>
          <p:nvPr/>
        </p:nvSpPr>
        <p:spPr>
          <a:xfrm>
            <a:off x="277707" y="5675673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7" name="Tekstfelt 76">
            <a:extLst>
              <a:ext uri="{FF2B5EF4-FFF2-40B4-BE49-F238E27FC236}">
                <a16:creationId xmlns:a16="http://schemas.microsoft.com/office/drawing/2014/main" id="{629F90DB-C6AD-2FFE-A65E-F90AD5B53729}"/>
              </a:ext>
            </a:extLst>
          </p:cNvPr>
          <p:cNvSpPr txBox="1"/>
          <p:nvPr/>
        </p:nvSpPr>
        <p:spPr>
          <a:xfrm>
            <a:off x="277707" y="5684110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78" name="Rektangel 77">
            <a:extLst>
              <a:ext uri="{FF2B5EF4-FFF2-40B4-BE49-F238E27FC236}">
                <a16:creationId xmlns:a16="http://schemas.microsoft.com/office/drawing/2014/main" id="{2EB05BB6-3C21-D4DC-622C-5820FE0FA7A7}"/>
              </a:ext>
            </a:extLst>
          </p:cNvPr>
          <p:cNvSpPr/>
          <p:nvPr/>
        </p:nvSpPr>
        <p:spPr>
          <a:xfrm>
            <a:off x="6565519" y="5685081"/>
            <a:ext cx="3085357" cy="561027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0BFADD44-DB31-1B57-310B-205E75D9F47F}"/>
              </a:ext>
            </a:extLst>
          </p:cNvPr>
          <p:cNvSpPr txBox="1"/>
          <p:nvPr/>
        </p:nvSpPr>
        <p:spPr>
          <a:xfrm>
            <a:off x="6565520" y="5691198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Nationalt Forsvarsteknologisk Center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82" name="Lige forbindelse 81">
            <a:extLst>
              <a:ext uri="{FF2B5EF4-FFF2-40B4-BE49-F238E27FC236}">
                <a16:creationId xmlns:a16="http://schemas.microsoft.com/office/drawing/2014/main" id="{17369C21-C96F-6B32-CBFE-4B689D6A080D}"/>
              </a:ext>
            </a:extLst>
          </p:cNvPr>
          <p:cNvCxnSpPr>
            <a:stCxn id="20" idx="2"/>
            <a:endCxn id="23" idx="0"/>
          </p:cNvCxnSpPr>
          <p:nvPr/>
        </p:nvCxnSpPr>
        <p:spPr>
          <a:xfrm flipH="1">
            <a:off x="4952999" y="567928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Lige forbindelse 82">
            <a:extLst>
              <a:ext uri="{FF2B5EF4-FFF2-40B4-BE49-F238E27FC236}">
                <a16:creationId xmlns:a16="http://schemas.microsoft.com/office/drawing/2014/main" id="{33BD1685-A5A9-B7C8-298E-EC13465B5619}"/>
              </a:ext>
            </a:extLst>
          </p:cNvPr>
          <p:cNvCxnSpPr>
            <a:cxnSpLocks/>
          </p:cNvCxnSpPr>
          <p:nvPr/>
        </p:nvCxnSpPr>
        <p:spPr>
          <a:xfrm flipH="1">
            <a:off x="4951076" y="1102098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Lige forbindelse 84">
            <a:extLst>
              <a:ext uri="{FF2B5EF4-FFF2-40B4-BE49-F238E27FC236}">
                <a16:creationId xmlns:a16="http://schemas.microsoft.com/office/drawing/2014/main" id="{7B5F1C2A-BB8B-5B07-45F6-CA4F80A5CDEC}"/>
              </a:ext>
            </a:extLst>
          </p:cNvPr>
          <p:cNvCxnSpPr>
            <a:cxnSpLocks/>
          </p:cNvCxnSpPr>
          <p:nvPr/>
        </p:nvCxnSpPr>
        <p:spPr>
          <a:xfrm flipV="1">
            <a:off x="2132519" y="1240940"/>
            <a:ext cx="6742513" cy="195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Lige forbindelse 88">
            <a:extLst>
              <a:ext uri="{FF2B5EF4-FFF2-40B4-BE49-F238E27FC236}">
                <a16:creationId xmlns:a16="http://schemas.microsoft.com/office/drawing/2014/main" id="{DC9370F6-AFF6-36DC-550E-1C3453D21A6D}"/>
              </a:ext>
            </a:extLst>
          </p:cNvPr>
          <p:cNvCxnSpPr>
            <a:cxnSpLocks/>
          </p:cNvCxnSpPr>
          <p:nvPr/>
        </p:nvCxnSpPr>
        <p:spPr>
          <a:xfrm>
            <a:off x="992123" y="1967466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Lige forbindelse 93">
            <a:extLst>
              <a:ext uri="{FF2B5EF4-FFF2-40B4-BE49-F238E27FC236}">
                <a16:creationId xmlns:a16="http://schemas.microsoft.com/office/drawing/2014/main" id="{5F336F55-C054-E082-A6F2-7A394EC30F5E}"/>
              </a:ext>
            </a:extLst>
          </p:cNvPr>
          <p:cNvCxnSpPr>
            <a:cxnSpLocks/>
          </p:cNvCxnSpPr>
          <p:nvPr/>
        </p:nvCxnSpPr>
        <p:spPr>
          <a:xfrm>
            <a:off x="2132519" y="1241028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Lige forbindelse 95">
            <a:extLst>
              <a:ext uri="{FF2B5EF4-FFF2-40B4-BE49-F238E27FC236}">
                <a16:creationId xmlns:a16="http://schemas.microsoft.com/office/drawing/2014/main" id="{5DAF9A40-2ECC-FD1B-D4AD-3BCF102020AE}"/>
              </a:ext>
            </a:extLst>
          </p:cNvPr>
          <p:cNvCxnSpPr>
            <a:cxnSpLocks/>
          </p:cNvCxnSpPr>
          <p:nvPr/>
        </p:nvCxnSpPr>
        <p:spPr>
          <a:xfrm>
            <a:off x="8875032" y="1240940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Lige forbindelse 98">
            <a:extLst>
              <a:ext uri="{FF2B5EF4-FFF2-40B4-BE49-F238E27FC236}">
                <a16:creationId xmlns:a16="http://schemas.microsoft.com/office/drawing/2014/main" id="{06C10500-BDF4-77B4-6C09-C8FC56DE7840}"/>
              </a:ext>
            </a:extLst>
          </p:cNvPr>
          <p:cNvCxnSpPr>
            <a:cxnSpLocks/>
          </p:cNvCxnSpPr>
          <p:nvPr/>
        </p:nvCxnSpPr>
        <p:spPr>
          <a:xfrm>
            <a:off x="992123" y="1966255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Lige forbindelse 99">
            <a:extLst>
              <a:ext uri="{FF2B5EF4-FFF2-40B4-BE49-F238E27FC236}">
                <a16:creationId xmlns:a16="http://schemas.microsoft.com/office/drawing/2014/main" id="{EA940DC2-0214-8A0B-D206-30D15D71BE34}"/>
              </a:ext>
            </a:extLst>
          </p:cNvPr>
          <p:cNvCxnSpPr>
            <a:cxnSpLocks/>
          </p:cNvCxnSpPr>
          <p:nvPr/>
        </p:nvCxnSpPr>
        <p:spPr>
          <a:xfrm>
            <a:off x="2566501" y="1967994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Lige forbindelse 100">
            <a:extLst>
              <a:ext uri="{FF2B5EF4-FFF2-40B4-BE49-F238E27FC236}">
                <a16:creationId xmlns:a16="http://schemas.microsoft.com/office/drawing/2014/main" id="{AF39C679-3169-D8AB-0391-331D26F1F040}"/>
              </a:ext>
            </a:extLst>
          </p:cNvPr>
          <p:cNvCxnSpPr>
            <a:cxnSpLocks/>
          </p:cNvCxnSpPr>
          <p:nvPr/>
        </p:nvCxnSpPr>
        <p:spPr>
          <a:xfrm>
            <a:off x="4143885" y="1965220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Lige forbindelse 101">
            <a:extLst>
              <a:ext uri="{FF2B5EF4-FFF2-40B4-BE49-F238E27FC236}">
                <a16:creationId xmlns:a16="http://schemas.microsoft.com/office/drawing/2014/main" id="{CA7498A5-AC50-98F9-3D14-5FA779CA2B99}"/>
              </a:ext>
            </a:extLst>
          </p:cNvPr>
          <p:cNvCxnSpPr>
            <a:cxnSpLocks/>
          </p:cNvCxnSpPr>
          <p:nvPr/>
        </p:nvCxnSpPr>
        <p:spPr>
          <a:xfrm>
            <a:off x="5732707" y="1965220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Lige forbindelse 102">
            <a:extLst>
              <a:ext uri="{FF2B5EF4-FFF2-40B4-BE49-F238E27FC236}">
                <a16:creationId xmlns:a16="http://schemas.microsoft.com/office/drawing/2014/main" id="{4E4599E4-218F-8A36-4415-EC59F10FD441}"/>
              </a:ext>
            </a:extLst>
          </p:cNvPr>
          <p:cNvCxnSpPr>
            <a:cxnSpLocks/>
          </p:cNvCxnSpPr>
          <p:nvPr/>
        </p:nvCxnSpPr>
        <p:spPr>
          <a:xfrm>
            <a:off x="7297620" y="1965220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Lige forbindelse 106">
            <a:extLst>
              <a:ext uri="{FF2B5EF4-FFF2-40B4-BE49-F238E27FC236}">
                <a16:creationId xmlns:a16="http://schemas.microsoft.com/office/drawing/2014/main" id="{C31DC351-DF94-B79C-2BC5-646A64D96DB1}"/>
              </a:ext>
            </a:extLst>
          </p:cNvPr>
          <p:cNvCxnSpPr>
            <a:cxnSpLocks/>
          </p:cNvCxnSpPr>
          <p:nvPr/>
        </p:nvCxnSpPr>
        <p:spPr>
          <a:xfrm>
            <a:off x="9761816" y="901058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Lige forbindelse 111">
            <a:extLst>
              <a:ext uri="{FF2B5EF4-FFF2-40B4-BE49-F238E27FC236}">
                <a16:creationId xmlns:a16="http://schemas.microsoft.com/office/drawing/2014/main" id="{A7167F30-A5F7-67CE-D7AC-D4F17FBBE2EB}"/>
              </a:ext>
            </a:extLst>
          </p:cNvPr>
          <p:cNvCxnSpPr>
            <a:cxnSpLocks/>
          </p:cNvCxnSpPr>
          <p:nvPr/>
        </p:nvCxnSpPr>
        <p:spPr>
          <a:xfrm>
            <a:off x="9650876" y="5960890"/>
            <a:ext cx="110940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Lige forbindelse 114">
            <a:extLst>
              <a:ext uri="{FF2B5EF4-FFF2-40B4-BE49-F238E27FC236}">
                <a16:creationId xmlns:a16="http://schemas.microsoft.com/office/drawing/2014/main" id="{1C84CDB8-2D5A-308D-B491-23365450D1FA}"/>
              </a:ext>
            </a:extLst>
          </p:cNvPr>
          <p:cNvCxnSpPr>
            <a:cxnSpLocks/>
          </p:cNvCxnSpPr>
          <p:nvPr/>
        </p:nvCxnSpPr>
        <p:spPr>
          <a:xfrm>
            <a:off x="5690620" y="901058"/>
            <a:ext cx="4071196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Lige forbindelse 116">
            <a:extLst>
              <a:ext uri="{FF2B5EF4-FFF2-40B4-BE49-F238E27FC236}">
                <a16:creationId xmlns:a16="http://schemas.microsoft.com/office/drawing/2014/main" id="{805F6C69-A6B4-8C8E-48F6-A1C6446C475D}"/>
              </a:ext>
            </a:extLst>
          </p:cNvPr>
          <p:cNvCxnSpPr>
            <a:cxnSpLocks/>
          </p:cNvCxnSpPr>
          <p:nvPr/>
        </p:nvCxnSpPr>
        <p:spPr>
          <a:xfrm flipH="1" flipV="1">
            <a:off x="174389" y="1834508"/>
            <a:ext cx="0" cy="41310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Lige forbindelse 117">
            <a:extLst>
              <a:ext uri="{FF2B5EF4-FFF2-40B4-BE49-F238E27FC236}">
                <a16:creationId xmlns:a16="http://schemas.microsoft.com/office/drawing/2014/main" id="{F07E9F5B-BF3D-130B-E03A-B14E1521A70F}"/>
              </a:ext>
            </a:extLst>
          </p:cNvPr>
          <p:cNvCxnSpPr>
            <a:cxnSpLocks/>
          </p:cNvCxnSpPr>
          <p:nvPr/>
        </p:nvCxnSpPr>
        <p:spPr>
          <a:xfrm>
            <a:off x="174389" y="1834508"/>
            <a:ext cx="1961474" cy="371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Lige forbindelse 122">
            <a:extLst>
              <a:ext uri="{FF2B5EF4-FFF2-40B4-BE49-F238E27FC236}">
                <a16:creationId xmlns:a16="http://schemas.microsoft.com/office/drawing/2014/main" id="{C80E8DCD-EE75-11ED-633E-6D58164B8041}"/>
              </a:ext>
            </a:extLst>
          </p:cNvPr>
          <p:cNvCxnSpPr>
            <a:cxnSpLocks/>
          </p:cNvCxnSpPr>
          <p:nvPr/>
        </p:nvCxnSpPr>
        <p:spPr>
          <a:xfrm flipV="1">
            <a:off x="174389" y="5960890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Lige forbindelse 128">
            <a:extLst>
              <a:ext uri="{FF2B5EF4-FFF2-40B4-BE49-F238E27FC236}">
                <a16:creationId xmlns:a16="http://schemas.microsoft.com/office/drawing/2014/main" id="{74716CC5-8656-867B-C6DE-F921C938311E}"/>
              </a:ext>
            </a:extLst>
          </p:cNvPr>
          <p:cNvCxnSpPr>
            <a:cxnSpLocks/>
          </p:cNvCxnSpPr>
          <p:nvPr/>
        </p:nvCxnSpPr>
        <p:spPr>
          <a:xfrm>
            <a:off x="2132519" y="1739876"/>
            <a:ext cx="0" cy="9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27926FC7-C7BB-E2FF-BC07-1A30E65F197C}"/>
              </a:ext>
            </a:extLst>
          </p:cNvPr>
          <p:cNvCxnSpPr>
            <a:cxnSpLocks/>
          </p:cNvCxnSpPr>
          <p:nvPr/>
        </p:nvCxnSpPr>
        <p:spPr>
          <a:xfrm>
            <a:off x="981840" y="2485708"/>
            <a:ext cx="0" cy="15083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>
            <a:extLst>
              <a:ext uri="{FF2B5EF4-FFF2-40B4-BE49-F238E27FC236}">
                <a16:creationId xmlns:a16="http://schemas.microsoft.com/office/drawing/2014/main" id="{E217E199-6CBB-AB65-DFA9-459F9796D3D2}"/>
              </a:ext>
            </a:extLst>
          </p:cNvPr>
          <p:cNvCxnSpPr>
            <a:cxnSpLocks/>
          </p:cNvCxnSpPr>
          <p:nvPr/>
        </p:nvCxnSpPr>
        <p:spPr>
          <a:xfrm>
            <a:off x="2568308" y="2485708"/>
            <a:ext cx="0" cy="20855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>
            <a:extLst>
              <a:ext uri="{FF2B5EF4-FFF2-40B4-BE49-F238E27FC236}">
                <a16:creationId xmlns:a16="http://schemas.microsoft.com/office/drawing/2014/main" id="{9B5F1226-21B0-C6DF-71D0-38F1A6E3F6D8}"/>
              </a:ext>
            </a:extLst>
          </p:cNvPr>
          <p:cNvCxnSpPr>
            <a:cxnSpLocks/>
          </p:cNvCxnSpPr>
          <p:nvPr/>
        </p:nvCxnSpPr>
        <p:spPr>
          <a:xfrm>
            <a:off x="4145984" y="2485078"/>
            <a:ext cx="0" cy="20918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>
            <a:extLst>
              <a:ext uri="{FF2B5EF4-FFF2-40B4-BE49-F238E27FC236}">
                <a16:creationId xmlns:a16="http://schemas.microsoft.com/office/drawing/2014/main" id="{338B0EF3-8328-AA21-5A4B-F39696999759}"/>
              </a:ext>
            </a:extLst>
          </p:cNvPr>
          <p:cNvCxnSpPr>
            <a:cxnSpLocks/>
          </p:cNvCxnSpPr>
          <p:nvPr/>
        </p:nvCxnSpPr>
        <p:spPr>
          <a:xfrm>
            <a:off x="5723660" y="2485705"/>
            <a:ext cx="0" cy="22916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1937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406C76E2-DD55-E83D-54E7-55161FFEE13A}"/>
              </a:ext>
            </a:extLst>
          </p:cNvPr>
          <p:cNvCxnSpPr>
            <a:cxnSpLocks/>
          </p:cNvCxnSpPr>
          <p:nvPr/>
        </p:nvCxnSpPr>
        <p:spPr>
          <a:xfrm>
            <a:off x="7311979" y="2550687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>
            <a:hlinkClick r:id="rId2"/>
            <a:extLst>
              <a:ext uri="{FF2B5EF4-FFF2-40B4-BE49-F238E27FC236}">
                <a16:creationId xmlns:a16="http://schemas.microsoft.com/office/drawing/2014/main" id="{03B27552-54C9-078F-B0BF-855D53B77753}"/>
              </a:ext>
            </a:extLst>
          </p:cNvPr>
          <p:cNvSpPr/>
          <p:nvPr/>
        </p:nvSpPr>
        <p:spPr>
          <a:xfrm>
            <a:off x="284058" y="2637811"/>
            <a:ext cx="1495214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hlinkClick r:id="rId3"/>
            <a:extLst>
              <a:ext uri="{FF2B5EF4-FFF2-40B4-BE49-F238E27FC236}">
                <a16:creationId xmlns:a16="http://schemas.microsoft.com/office/drawing/2014/main" id="{A395C06A-EB9B-4FBF-5729-F45BD3C0CDBE}"/>
              </a:ext>
            </a:extLst>
          </p:cNvPr>
          <p:cNvSpPr/>
          <p:nvPr/>
        </p:nvSpPr>
        <p:spPr>
          <a:xfrm>
            <a:off x="1856487" y="2637811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hlinkClick r:id="rId4"/>
            <a:extLst>
              <a:ext uri="{FF2B5EF4-FFF2-40B4-BE49-F238E27FC236}">
                <a16:creationId xmlns:a16="http://schemas.microsoft.com/office/drawing/2014/main" id="{4CFCFB40-048E-13C9-6035-A1B1C2603685}"/>
              </a:ext>
            </a:extLst>
          </p:cNvPr>
          <p:cNvSpPr/>
          <p:nvPr/>
        </p:nvSpPr>
        <p:spPr>
          <a:xfrm>
            <a:off x="5001345" y="2637809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hlinkClick r:id="rId5"/>
            <a:extLst>
              <a:ext uri="{FF2B5EF4-FFF2-40B4-BE49-F238E27FC236}">
                <a16:creationId xmlns:a16="http://schemas.microsoft.com/office/drawing/2014/main" id="{D0A0FEEC-B6A3-55B4-0F18-59FACEA8D778}"/>
              </a:ext>
            </a:extLst>
          </p:cNvPr>
          <p:cNvSpPr/>
          <p:nvPr/>
        </p:nvSpPr>
        <p:spPr>
          <a:xfrm>
            <a:off x="3428916" y="2637810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hlinkClick r:id="rId6"/>
            <a:extLst>
              <a:ext uri="{FF2B5EF4-FFF2-40B4-BE49-F238E27FC236}">
                <a16:creationId xmlns:a16="http://schemas.microsoft.com/office/drawing/2014/main" id="{70A7610A-8EF5-3868-71B6-B80397DF3405}"/>
              </a:ext>
            </a:extLst>
          </p:cNvPr>
          <p:cNvSpPr/>
          <p:nvPr/>
        </p:nvSpPr>
        <p:spPr>
          <a:xfrm>
            <a:off x="6573774" y="2637809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hlinkClick r:id="rId7"/>
            <a:extLst>
              <a:ext uri="{FF2B5EF4-FFF2-40B4-BE49-F238E27FC236}">
                <a16:creationId xmlns:a16="http://schemas.microsoft.com/office/drawing/2014/main" id="{E3B56B7E-1A2A-33CF-1645-889E67E34443}"/>
              </a:ext>
            </a:extLst>
          </p:cNvPr>
          <p:cNvSpPr/>
          <p:nvPr/>
        </p:nvSpPr>
        <p:spPr>
          <a:xfrm>
            <a:off x="8152133" y="2637808"/>
            <a:ext cx="1511172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FFD8756-A234-1FBA-051F-83738FEDEE38}"/>
              </a:ext>
            </a:extLst>
          </p:cNvPr>
          <p:cNvSpPr txBox="1"/>
          <p:nvPr/>
        </p:nvSpPr>
        <p:spPr>
          <a:xfrm>
            <a:off x="305780" y="2723182"/>
            <a:ext cx="1364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Faculty of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Social Sciences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and Humanities 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2A2732D-5EFE-5DE4-DCF7-E0F38DE35982}"/>
              </a:ext>
            </a:extLst>
          </p:cNvPr>
          <p:cNvSpPr txBox="1"/>
          <p:nvPr/>
        </p:nvSpPr>
        <p:spPr>
          <a:xfrm>
            <a:off x="1856011" y="2707205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Medicine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106F05E-8D68-0A70-1984-40B3213B9725}"/>
              </a:ext>
            </a:extLst>
          </p:cNvPr>
          <p:cNvSpPr txBox="1"/>
          <p:nvPr/>
        </p:nvSpPr>
        <p:spPr>
          <a:xfrm>
            <a:off x="8143823" y="2842666"/>
            <a:ext cx="1517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Shared Services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FA4AA03-D5F6-F47D-6DE5-3A40BFF2AC56}"/>
              </a:ext>
            </a:extLst>
          </p:cNvPr>
          <p:cNvSpPr txBox="1"/>
          <p:nvPr/>
        </p:nvSpPr>
        <p:spPr>
          <a:xfrm>
            <a:off x="6571870" y="2842666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6C0223A-F93A-1E97-059F-599346DD7D8B}"/>
              </a:ext>
            </a:extLst>
          </p:cNvPr>
          <p:cNvSpPr txBox="1"/>
          <p:nvPr/>
        </p:nvSpPr>
        <p:spPr>
          <a:xfrm>
            <a:off x="5196689" y="2696405"/>
            <a:ext cx="108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12D419-14E4-EC29-429D-4DCA59C3DFC6}"/>
              </a:ext>
            </a:extLst>
          </p:cNvPr>
          <p:cNvSpPr txBox="1"/>
          <p:nvPr/>
        </p:nvSpPr>
        <p:spPr>
          <a:xfrm>
            <a:off x="3427964" y="2707205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Technical Faculty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of IT and Design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47DACD-CB8F-CF6A-3B64-22B74C3117A2}"/>
              </a:ext>
            </a:extLst>
          </p:cNvPr>
          <p:cNvSpPr/>
          <p:nvPr/>
        </p:nvSpPr>
        <p:spPr>
          <a:xfrm>
            <a:off x="4220210" y="249126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CAAB951-F247-C999-5D39-779836A389BA}"/>
              </a:ext>
            </a:extLst>
          </p:cNvPr>
          <p:cNvSpPr txBox="1"/>
          <p:nvPr/>
        </p:nvSpPr>
        <p:spPr>
          <a:xfrm>
            <a:off x="4220210" y="311748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UNIVERSITY BOARD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7150D23-16A1-643E-A095-E8488829F36B}"/>
              </a:ext>
            </a:extLst>
          </p:cNvPr>
          <p:cNvSpPr txBox="1"/>
          <p:nvPr/>
        </p:nvSpPr>
        <p:spPr>
          <a:xfrm>
            <a:off x="4220209" y="772652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Rector</a:t>
            </a: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35A1187D-17FF-E197-EF97-AF4E46AAA7BD}"/>
              </a:ext>
            </a:extLst>
          </p:cNvPr>
          <p:cNvSpPr/>
          <p:nvPr/>
        </p:nvSpPr>
        <p:spPr>
          <a:xfrm>
            <a:off x="28405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BCC229FB-82C1-FCB6-F8DF-F1B88104F44E}"/>
              </a:ext>
            </a:extLst>
          </p:cNvPr>
          <p:cNvSpPr txBox="1"/>
          <p:nvPr/>
        </p:nvSpPr>
        <p:spPr>
          <a:xfrm>
            <a:off x="28405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Rasmus Antoft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5" name="Rektangel 74">
            <a:extLst>
              <a:ext uri="{FF2B5EF4-FFF2-40B4-BE49-F238E27FC236}">
                <a16:creationId xmlns:a16="http://schemas.microsoft.com/office/drawing/2014/main" id="{29A739C8-51D6-69E5-BE03-7BE318B45718}"/>
              </a:ext>
            </a:extLst>
          </p:cNvPr>
          <p:cNvSpPr/>
          <p:nvPr/>
        </p:nvSpPr>
        <p:spPr>
          <a:xfrm>
            <a:off x="1856012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809E3687-30A1-0C95-09C7-416C91DDBC0A}"/>
              </a:ext>
            </a:extLst>
          </p:cNvPr>
          <p:cNvSpPr txBox="1"/>
          <p:nvPr/>
        </p:nvSpPr>
        <p:spPr>
          <a:xfrm>
            <a:off x="1753227" y="2161314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Lars Hvilsted Rasmussen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DA47FCAD-76F5-305E-4AC9-896D40CC23AF}"/>
              </a:ext>
            </a:extLst>
          </p:cNvPr>
          <p:cNvSpPr/>
          <p:nvPr/>
        </p:nvSpPr>
        <p:spPr>
          <a:xfrm>
            <a:off x="3427965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FCF1532E-6E34-4514-3DA6-7700572D1535}"/>
              </a:ext>
            </a:extLst>
          </p:cNvPr>
          <p:cNvSpPr txBox="1"/>
          <p:nvPr/>
        </p:nvSpPr>
        <p:spPr>
          <a:xfrm>
            <a:off x="3427964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9" name="Rektangel 78">
            <a:extLst>
              <a:ext uri="{FF2B5EF4-FFF2-40B4-BE49-F238E27FC236}">
                <a16:creationId xmlns:a16="http://schemas.microsoft.com/office/drawing/2014/main" id="{75B1FB08-D992-FD60-8658-91A7D9DB5340}"/>
              </a:ext>
            </a:extLst>
          </p:cNvPr>
          <p:cNvSpPr/>
          <p:nvPr/>
        </p:nvSpPr>
        <p:spPr>
          <a:xfrm>
            <a:off x="499991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140E5E4C-7122-6F4B-C9D3-916B8F1653C5}"/>
              </a:ext>
            </a:extLst>
          </p:cNvPr>
          <p:cNvSpPr txBox="1"/>
          <p:nvPr/>
        </p:nvSpPr>
        <p:spPr>
          <a:xfrm>
            <a:off x="499991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  <a:endParaRPr lang="da-DK" sz="10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83C356EE-EC45-7DAA-1DE9-A9A2368A0B4A}"/>
              </a:ext>
            </a:extLst>
          </p:cNvPr>
          <p:cNvSpPr/>
          <p:nvPr/>
        </p:nvSpPr>
        <p:spPr>
          <a:xfrm>
            <a:off x="6573774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6716FBBD-7241-3063-59DA-72A95393BC09}"/>
              </a:ext>
            </a:extLst>
          </p:cNvPr>
          <p:cNvSpPr txBox="1"/>
          <p:nvPr/>
        </p:nvSpPr>
        <p:spPr>
          <a:xfrm>
            <a:off x="6593340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 Director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8927FF61-4AD0-23DA-6919-3AD1FF65E54B}"/>
              </a:ext>
            </a:extLst>
          </p:cNvPr>
          <p:cNvSpPr/>
          <p:nvPr/>
        </p:nvSpPr>
        <p:spPr>
          <a:xfrm>
            <a:off x="8152133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0AFB779-1A73-B9CF-11C4-DF621B9C6738}"/>
              </a:ext>
            </a:extLst>
          </p:cNvPr>
          <p:cNvSpPr txBox="1"/>
          <p:nvPr/>
        </p:nvSpPr>
        <p:spPr>
          <a:xfrm>
            <a:off x="8062889" y="1416703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University Director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D640E8B-AF7B-66DB-267E-40491F20D33B}"/>
              </a:ext>
            </a:extLst>
          </p:cNvPr>
          <p:cNvSpPr/>
          <p:nvPr/>
        </p:nvSpPr>
        <p:spPr>
          <a:xfrm>
            <a:off x="1437414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41F0C3E-2B8E-4047-A98E-C7D3AB462A4D}"/>
              </a:ext>
            </a:extLst>
          </p:cNvPr>
          <p:cNvSpPr txBox="1"/>
          <p:nvPr/>
        </p:nvSpPr>
        <p:spPr>
          <a:xfrm>
            <a:off x="1392962" y="1416703"/>
            <a:ext cx="157226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Pro-rector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7E6461D-54F4-F856-A67B-818612C6102B}"/>
              </a:ext>
            </a:extLst>
          </p:cNvPr>
          <p:cNvSpPr/>
          <p:nvPr/>
        </p:nvSpPr>
        <p:spPr>
          <a:xfrm>
            <a:off x="284058" y="3461207"/>
            <a:ext cx="1495216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0C749CF-0B1C-69C5-E93F-36EB822547D7}"/>
              </a:ext>
            </a:extLst>
          </p:cNvPr>
          <p:cNvSpPr txBox="1"/>
          <p:nvPr/>
        </p:nvSpPr>
        <p:spPr>
          <a:xfrm>
            <a:off x="266302" y="3469644"/>
            <a:ext cx="140429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Culture and Communication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Law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Society and Politics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B294457-02E9-2E74-AE29-B899796DB5D2}"/>
              </a:ext>
            </a:extLst>
          </p:cNvPr>
          <p:cNvSpPr/>
          <p:nvPr/>
        </p:nvSpPr>
        <p:spPr>
          <a:xfrm>
            <a:off x="285028" y="4807835"/>
            <a:ext cx="1494246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478490C9-B830-7338-8E2A-856FC7CCCE52}"/>
              </a:ext>
            </a:extLst>
          </p:cNvPr>
          <p:cNvSpPr txBox="1"/>
          <p:nvPr/>
        </p:nvSpPr>
        <p:spPr>
          <a:xfrm>
            <a:off x="28502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A633605-F418-CBBE-308C-5E4682846A73}"/>
              </a:ext>
            </a:extLst>
          </p:cNvPr>
          <p:cNvSpPr/>
          <p:nvPr/>
        </p:nvSpPr>
        <p:spPr>
          <a:xfrm>
            <a:off x="1856012" y="3436927"/>
            <a:ext cx="1478281" cy="130899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76FE104-13FF-233D-C5FC-2A4006BB7344}"/>
              </a:ext>
            </a:extLst>
          </p:cNvPr>
          <p:cNvSpPr txBox="1"/>
          <p:nvPr/>
        </p:nvSpPr>
        <p:spPr>
          <a:xfrm>
            <a:off x="1838257" y="3469645"/>
            <a:ext cx="1481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Clinical Medicine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Health Science and Technology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7212951F-B44A-AEF2-A764-8A32B72BD9CA}"/>
              </a:ext>
            </a:extLst>
          </p:cNvPr>
          <p:cNvSpPr/>
          <p:nvPr/>
        </p:nvSpPr>
        <p:spPr>
          <a:xfrm>
            <a:off x="1856982" y="4807835"/>
            <a:ext cx="1478281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D6AD1250-8C5B-EEBB-7753-CBF25A171E00}"/>
              </a:ext>
            </a:extLst>
          </p:cNvPr>
          <p:cNvSpPr txBox="1"/>
          <p:nvPr/>
        </p:nvSpPr>
        <p:spPr>
          <a:xfrm>
            <a:off x="1856012" y="483314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BAFF76C-0D5B-0737-F49E-2703083E9840}"/>
              </a:ext>
            </a:extLst>
          </p:cNvPr>
          <p:cNvSpPr/>
          <p:nvPr/>
        </p:nvSpPr>
        <p:spPr>
          <a:xfrm>
            <a:off x="3427965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F3B9EC38-90FA-B49E-DB73-C1C6F4CDF783}"/>
              </a:ext>
            </a:extLst>
          </p:cNvPr>
          <p:cNvSpPr txBox="1"/>
          <p:nvPr/>
        </p:nvSpPr>
        <p:spPr>
          <a:xfrm>
            <a:off x="3410209" y="3469644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Architecture, Design and </a:t>
            </a: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Mediatechnology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Computer 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Electronic Systems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Sustainability and Planning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78D103E2-2C59-9BBC-9DC3-FAA13ED01357}"/>
              </a:ext>
            </a:extLst>
          </p:cNvPr>
          <p:cNvSpPr/>
          <p:nvPr/>
        </p:nvSpPr>
        <p:spPr>
          <a:xfrm>
            <a:off x="3428935" y="4807724"/>
            <a:ext cx="1478281" cy="85131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F250915-1D42-ED1D-BE2D-82B5A224D5C3}"/>
              </a:ext>
            </a:extLst>
          </p:cNvPr>
          <p:cNvSpPr txBox="1"/>
          <p:nvPr/>
        </p:nvSpPr>
        <p:spPr>
          <a:xfrm>
            <a:off x="3428935" y="4833149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1E4DF73E-7408-33ED-3DAA-234FF00124DF}"/>
              </a:ext>
            </a:extLst>
          </p:cNvPr>
          <p:cNvSpPr/>
          <p:nvPr/>
        </p:nvSpPr>
        <p:spPr>
          <a:xfrm>
            <a:off x="4999918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88557195-F10D-2A2E-FD21-E4CCB4414B4A}"/>
              </a:ext>
            </a:extLst>
          </p:cNvPr>
          <p:cNvSpPr txBox="1"/>
          <p:nvPr/>
        </p:nvSpPr>
        <p:spPr>
          <a:xfrm>
            <a:off x="4982162" y="3469645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Built Environments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Chemistry and Bioscience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Materials and Production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Mathematical Sciences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8EBEC5B-0A72-31C2-758A-2ABF5B34364B}"/>
              </a:ext>
            </a:extLst>
          </p:cNvPr>
          <p:cNvSpPr/>
          <p:nvPr/>
        </p:nvSpPr>
        <p:spPr>
          <a:xfrm>
            <a:off x="5000888" y="4807409"/>
            <a:ext cx="1478281" cy="84627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FE248E5-DB2C-FB81-4F00-E1E0E6F74C36}"/>
              </a:ext>
            </a:extLst>
          </p:cNvPr>
          <p:cNvSpPr txBox="1"/>
          <p:nvPr/>
        </p:nvSpPr>
        <p:spPr>
          <a:xfrm>
            <a:off x="500088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EF6EB9A-C80B-D909-2DE9-1DF716D6E077}"/>
              </a:ext>
            </a:extLst>
          </p:cNvPr>
          <p:cNvSpPr/>
          <p:nvPr/>
        </p:nvSpPr>
        <p:spPr>
          <a:xfrm>
            <a:off x="6571872" y="3457923"/>
            <a:ext cx="1476874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0BA622B7-EECE-DE15-F6F4-E9267D3BD205}"/>
              </a:ext>
            </a:extLst>
          </p:cNvPr>
          <p:cNvSpPr txBox="1"/>
          <p:nvPr/>
        </p:nvSpPr>
        <p:spPr>
          <a:xfrm>
            <a:off x="6554937" y="3458302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Events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 Entrepreneurship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061BF4D3-CE59-F205-8C7D-A266FA07B9EE}"/>
              </a:ext>
            </a:extLst>
          </p:cNvPr>
          <p:cNvSpPr/>
          <p:nvPr/>
        </p:nvSpPr>
        <p:spPr>
          <a:xfrm>
            <a:off x="8155393" y="3457922"/>
            <a:ext cx="1507912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83C106C-0594-6B88-C4BB-0135EF8F9204}"/>
              </a:ext>
            </a:extLst>
          </p:cNvPr>
          <p:cNvSpPr txBox="1"/>
          <p:nvPr/>
        </p:nvSpPr>
        <p:spPr>
          <a:xfrm>
            <a:off x="8138459" y="3436927"/>
            <a:ext cx="15867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University Library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Communication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Finances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Human Resources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Rector’s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Study</a:t>
            </a: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Copenhagen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Esbjerg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D05698C0-BBCF-467B-B61B-828C544766F5}"/>
              </a:ext>
            </a:extLst>
          </p:cNvPr>
          <p:cNvSpPr/>
          <p:nvPr/>
        </p:nvSpPr>
        <p:spPr>
          <a:xfrm>
            <a:off x="284058" y="5746338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CD46BD3-567E-D7B7-CE3E-F000BB7C4336}"/>
              </a:ext>
            </a:extLst>
          </p:cNvPr>
          <p:cNvSpPr txBox="1"/>
          <p:nvPr/>
        </p:nvSpPr>
        <p:spPr>
          <a:xfrm>
            <a:off x="284058" y="5754775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96AB4871-0021-017D-136A-00DC72AB0F9F}"/>
              </a:ext>
            </a:extLst>
          </p:cNvPr>
          <p:cNvSpPr/>
          <p:nvPr/>
        </p:nvSpPr>
        <p:spPr>
          <a:xfrm>
            <a:off x="6571869" y="5746338"/>
            <a:ext cx="3089053" cy="570435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E98545C0-880B-41D3-A5D0-6F38BB4C1E6C}"/>
              </a:ext>
            </a:extLst>
          </p:cNvPr>
          <p:cNvSpPr txBox="1"/>
          <p:nvPr/>
        </p:nvSpPr>
        <p:spPr>
          <a:xfrm>
            <a:off x="6571870" y="5761862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 </a:t>
            </a:r>
            <a:r>
              <a:rPr lang="da-DK" sz="900" b="1" dirty="0" err="1">
                <a:solidFill>
                  <a:srgbClr val="211A52"/>
                </a:solidFill>
                <a:latin typeface="Barlow" panose="00000500000000000000" pitchFamily="2" charset="0"/>
              </a:rPr>
              <a:t>Defence</a:t>
            </a:r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 Technology Centre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FCB9DEB6-88C3-4535-321D-39E6CB9F094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>
            <a:off x="4959350" y="638592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3DB95052-95DB-A78A-6A2E-56D7173F91B5}"/>
              </a:ext>
            </a:extLst>
          </p:cNvPr>
          <p:cNvCxnSpPr>
            <a:cxnSpLocks/>
          </p:cNvCxnSpPr>
          <p:nvPr/>
        </p:nvCxnSpPr>
        <p:spPr>
          <a:xfrm flipH="1">
            <a:off x="4957426" y="1172762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66A1E07-C3EB-5CDA-EDCE-F76945A4CFF8}"/>
              </a:ext>
            </a:extLst>
          </p:cNvPr>
          <p:cNvCxnSpPr>
            <a:cxnSpLocks/>
          </p:cNvCxnSpPr>
          <p:nvPr/>
        </p:nvCxnSpPr>
        <p:spPr>
          <a:xfrm flipV="1">
            <a:off x="2138870" y="1311605"/>
            <a:ext cx="6742513" cy="195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75EC47CC-7F0F-2C15-2373-C59801F2605E}"/>
              </a:ext>
            </a:extLst>
          </p:cNvPr>
          <p:cNvCxnSpPr>
            <a:cxnSpLocks/>
          </p:cNvCxnSpPr>
          <p:nvPr/>
        </p:nvCxnSpPr>
        <p:spPr>
          <a:xfrm>
            <a:off x="998474" y="2038130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E9F4143F-8AE7-5A15-4FCD-16857C77A6A8}"/>
              </a:ext>
            </a:extLst>
          </p:cNvPr>
          <p:cNvCxnSpPr>
            <a:cxnSpLocks/>
          </p:cNvCxnSpPr>
          <p:nvPr/>
        </p:nvCxnSpPr>
        <p:spPr>
          <a:xfrm>
            <a:off x="2138869" y="131169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27BE3B4F-1CB5-7BD3-5FAA-2D21D053313F}"/>
              </a:ext>
            </a:extLst>
          </p:cNvPr>
          <p:cNvCxnSpPr>
            <a:cxnSpLocks/>
          </p:cNvCxnSpPr>
          <p:nvPr/>
        </p:nvCxnSpPr>
        <p:spPr>
          <a:xfrm>
            <a:off x="8881382" y="1311604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7042C8AC-7FD4-F9DC-5015-07926B5278CE}"/>
              </a:ext>
            </a:extLst>
          </p:cNvPr>
          <p:cNvCxnSpPr>
            <a:cxnSpLocks/>
          </p:cNvCxnSpPr>
          <p:nvPr/>
        </p:nvCxnSpPr>
        <p:spPr>
          <a:xfrm>
            <a:off x="998473" y="2036919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B17C40C-7027-C581-C14C-758E9DA1E6CF}"/>
              </a:ext>
            </a:extLst>
          </p:cNvPr>
          <p:cNvCxnSpPr>
            <a:cxnSpLocks/>
          </p:cNvCxnSpPr>
          <p:nvPr/>
        </p:nvCxnSpPr>
        <p:spPr>
          <a:xfrm>
            <a:off x="2572851" y="2038659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4E7F00FB-4089-7381-E372-009DF5BC7368}"/>
              </a:ext>
            </a:extLst>
          </p:cNvPr>
          <p:cNvCxnSpPr>
            <a:cxnSpLocks/>
          </p:cNvCxnSpPr>
          <p:nvPr/>
        </p:nvCxnSpPr>
        <p:spPr>
          <a:xfrm>
            <a:off x="4150235" y="2035885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28403C9E-9398-0826-ABDB-0B267FDE81CB}"/>
              </a:ext>
            </a:extLst>
          </p:cNvPr>
          <p:cNvCxnSpPr>
            <a:cxnSpLocks/>
          </p:cNvCxnSpPr>
          <p:nvPr/>
        </p:nvCxnSpPr>
        <p:spPr>
          <a:xfrm>
            <a:off x="5739057" y="2035885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96F78EA3-680C-E278-7410-188D95D330B6}"/>
              </a:ext>
            </a:extLst>
          </p:cNvPr>
          <p:cNvCxnSpPr>
            <a:cxnSpLocks/>
          </p:cNvCxnSpPr>
          <p:nvPr/>
        </p:nvCxnSpPr>
        <p:spPr>
          <a:xfrm>
            <a:off x="7303970" y="2035885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BCEBB240-D0BB-2737-E4FF-30F600BD494E}"/>
              </a:ext>
            </a:extLst>
          </p:cNvPr>
          <p:cNvCxnSpPr>
            <a:cxnSpLocks/>
          </p:cNvCxnSpPr>
          <p:nvPr/>
        </p:nvCxnSpPr>
        <p:spPr>
          <a:xfrm>
            <a:off x="9769953" y="971722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6FE5EBCA-3F09-E6E3-5EF1-1B7B921EA469}"/>
              </a:ext>
            </a:extLst>
          </p:cNvPr>
          <p:cNvCxnSpPr>
            <a:cxnSpLocks/>
          </p:cNvCxnSpPr>
          <p:nvPr/>
        </p:nvCxnSpPr>
        <p:spPr>
          <a:xfrm>
            <a:off x="9660922" y="6031554"/>
            <a:ext cx="10903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F9BE06D6-0E3D-7DC8-083F-884F944BE1B8}"/>
              </a:ext>
            </a:extLst>
          </p:cNvPr>
          <p:cNvCxnSpPr>
            <a:cxnSpLocks/>
          </p:cNvCxnSpPr>
          <p:nvPr/>
        </p:nvCxnSpPr>
        <p:spPr>
          <a:xfrm>
            <a:off x="5696971" y="971722"/>
            <a:ext cx="407298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BEF8DD6-A93A-9C1A-3565-3DEB4B3BA413}"/>
              </a:ext>
            </a:extLst>
          </p:cNvPr>
          <p:cNvCxnSpPr>
            <a:cxnSpLocks/>
          </p:cNvCxnSpPr>
          <p:nvPr/>
        </p:nvCxnSpPr>
        <p:spPr>
          <a:xfrm flipV="1">
            <a:off x="180739" y="1905172"/>
            <a:ext cx="0" cy="412638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951E1EEB-491B-D09B-74AA-2CEBCBE28651}"/>
              </a:ext>
            </a:extLst>
          </p:cNvPr>
          <p:cNvCxnSpPr>
            <a:cxnSpLocks/>
          </p:cNvCxnSpPr>
          <p:nvPr/>
        </p:nvCxnSpPr>
        <p:spPr>
          <a:xfrm>
            <a:off x="185739" y="1905173"/>
            <a:ext cx="1956474" cy="371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0185E782-E0FD-6407-2168-BFF6098C4888}"/>
              </a:ext>
            </a:extLst>
          </p:cNvPr>
          <p:cNvCxnSpPr>
            <a:cxnSpLocks/>
          </p:cNvCxnSpPr>
          <p:nvPr/>
        </p:nvCxnSpPr>
        <p:spPr>
          <a:xfrm flipV="1">
            <a:off x="180739" y="6031554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Lige forbindelse 65">
            <a:extLst>
              <a:ext uri="{FF2B5EF4-FFF2-40B4-BE49-F238E27FC236}">
                <a16:creationId xmlns:a16="http://schemas.microsoft.com/office/drawing/2014/main" id="{144EB701-6DFD-D398-6858-524B71ADF3EC}"/>
              </a:ext>
            </a:extLst>
          </p:cNvPr>
          <p:cNvCxnSpPr>
            <a:cxnSpLocks/>
          </p:cNvCxnSpPr>
          <p:nvPr/>
        </p:nvCxnSpPr>
        <p:spPr>
          <a:xfrm>
            <a:off x="2138869" y="1810540"/>
            <a:ext cx="0" cy="9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E718BC6D-4550-6516-91E2-2B80F307737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88190" y="2556372"/>
            <a:ext cx="0" cy="16681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FFDE8A8-1F6D-C1BB-273E-A1DB24188584}"/>
              </a:ext>
            </a:extLst>
          </p:cNvPr>
          <p:cNvCxnSpPr>
            <a:cxnSpLocks/>
          </p:cNvCxnSpPr>
          <p:nvPr/>
        </p:nvCxnSpPr>
        <p:spPr>
          <a:xfrm>
            <a:off x="2574658" y="2556372"/>
            <a:ext cx="0" cy="21761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659A620C-B6EB-2A52-D6F5-71F67F4D6AF0}"/>
              </a:ext>
            </a:extLst>
          </p:cNvPr>
          <p:cNvCxnSpPr>
            <a:cxnSpLocks/>
          </p:cNvCxnSpPr>
          <p:nvPr/>
        </p:nvCxnSpPr>
        <p:spPr>
          <a:xfrm>
            <a:off x="4152334" y="2555742"/>
            <a:ext cx="0" cy="16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85810BEA-DA69-FEEC-D198-32526EF07F70}"/>
              </a:ext>
            </a:extLst>
          </p:cNvPr>
          <p:cNvCxnSpPr>
            <a:cxnSpLocks/>
          </p:cNvCxnSpPr>
          <p:nvPr/>
        </p:nvCxnSpPr>
        <p:spPr>
          <a:xfrm>
            <a:off x="5730010" y="2556369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49A92F78-BAA4-FFC6-6131-E4B18FCA9E03}"/>
              </a:ext>
            </a:extLst>
          </p:cNvPr>
          <p:cNvCxnSpPr>
            <a:cxnSpLocks/>
          </p:cNvCxnSpPr>
          <p:nvPr/>
        </p:nvCxnSpPr>
        <p:spPr>
          <a:xfrm>
            <a:off x="8897927" y="1806171"/>
            <a:ext cx="0" cy="83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7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371</TotalTime>
  <Words>412</Words>
  <Application>Microsoft Office PowerPoint</Application>
  <PresentationFormat>A4-papir (210 x 297 mm)</PresentationFormat>
  <Paragraphs>165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Barlow</vt:lpstr>
      <vt:lpstr>Calibri</vt:lpstr>
      <vt:lpstr>Calibri Light</vt:lpstr>
      <vt:lpstr>Office-tema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Søren Emil Søe Degn</cp:lastModifiedBy>
  <cp:revision>25</cp:revision>
  <dcterms:created xsi:type="dcterms:W3CDTF">2024-05-27T12:01:56Z</dcterms:created>
  <dcterms:modified xsi:type="dcterms:W3CDTF">2025-12-16T10:28:01Z</dcterms:modified>
</cp:coreProperties>
</file>