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066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D090EA-BDC4-CDD3-1B35-262508F2B8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988767A-2D2F-570A-1FEC-17AF072A16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1D0B2E9-1A0D-9310-CEC8-455419895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32961-3047-4860-8FE1-6725A1FCE4BF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311DF4C-0C34-A286-0396-7C236B51D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EF184F2-B54D-3EBE-A000-C6CB8A6CD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EDAB2-E9DB-425D-8E98-8A87DD0BB7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45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FBA222-55F1-FFC3-27AF-9211D5032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F897E7C-9D56-A6A7-8705-9384DF0FCC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A6E73E7-B0B0-1915-C4FD-25E10EB6B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32961-3047-4860-8FE1-6725A1FCE4BF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C11C0B8-F685-AA29-91F1-62F657097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F9DFAC4-A445-DCDA-2A1B-75559E3CD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EDAB2-E9DB-425D-8E98-8A87DD0BB7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52453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52C88B9B-6729-4EB7-E6DB-558EE169FC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029EC01-D6C3-B336-BF37-CCF4D9E006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70F3980-3658-CCA8-C209-0B727B502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32961-3047-4860-8FE1-6725A1FCE4BF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9809314-B747-D8FA-6665-3EB6E3FDD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5364255-B434-78C4-CE0F-79DC7119E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EDAB2-E9DB-425D-8E98-8A87DD0BB7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1995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lede 16">
            <a:extLst>
              <a:ext uri="{FF2B5EF4-FFF2-40B4-BE49-F238E27FC236}">
                <a16:creationId xmlns:a16="http://schemas.microsoft.com/office/drawing/2014/main" id="{1552E47F-D99F-5ABC-22E7-C3090E9292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0800" y="-8744"/>
            <a:ext cx="12293600" cy="6915150"/>
          </a:xfrm>
          <a:prstGeom prst="rect">
            <a:avLst/>
          </a:prstGeom>
        </p:spPr>
      </p:pic>
      <p:sp>
        <p:nvSpPr>
          <p:cNvPr id="9" name="Pladsholder til tekst 15">
            <a:extLst>
              <a:ext uri="{FF2B5EF4-FFF2-40B4-BE49-F238E27FC236}">
                <a16:creationId xmlns:a16="http://schemas.microsoft.com/office/drawing/2014/main" id="{7DD8A304-5F56-937D-0D8C-CCB727127BF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381000"/>
            <a:ext cx="4064000" cy="355600"/>
          </a:xfrm>
        </p:spPr>
        <p:txBody>
          <a:bodyPr/>
          <a:lstStyle>
            <a:lvl1pPr>
              <a:buNone/>
              <a:defRPr sz="1333" b="1">
                <a:solidFill>
                  <a:srgbClr val="EEEEEC"/>
                </a:solidFill>
                <a:latin typeface="Barlow" pitchFamily="2" charset="77"/>
              </a:defRPr>
            </a:lvl1pPr>
          </a:lstStyle>
          <a:p>
            <a:pPr lvl="0"/>
            <a:r>
              <a:rPr lang="da-DK" dirty="0" err="1"/>
              <a:t>Insert</a:t>
            </a:r>
            <a:r>
              <a:rPr lang="da-DK" dirty="0"/>
              <a:t> </a:t>
            </a:r>
            <a:r>
              <a:rPr lang="da-DK" dirty="0" err="1"/>
              <a:t>department</a:t>
            </a:r>
            <a:endParaRPr lang="da-DK" dirty="0"/>
          </a:p>
        </p:txBody>
      </p:sp>
      <p:sp>
        <p:nvSpPr>
          <p:cNvPr id="10" name="Pladsholder til tekst 15">
            <a:extLst>
              <a:ext uri="{FF2B5EF4-FFF2-40B4-BE49-F238E27FC236}">
                <a16:creationId xmlns:a16="http://schemas.microsoft.com/office/drawing/2014/main" id="{00F7C035-81D4-BABF-2702-E78F2313293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3600" y="2971800"/>
            <a:ext cx="3962400" cy="355600"/>
          </a:xfrm>
        </p:spPr>
        <p:txBody>
          <a:bodyPr/>
          <a:lstStyle>
            <a:lvl1pPr>
              <a:buNone/>
              <a:defRPr sz="1333" b="1">
                <a:solidFill>
                  <a:srgbClr val="EEEEEC"/>
                </a:solidFill>
                <a:latin typeface="Barlow" pitchFamily="2" charset="77"/>
              </a:defRPr>
            </a:lvl1pPr>
          </a:lstStyle>
          <a:p>
            <a:pPr lvl="0"/>
            <a:r>
              <a:rPr lang="da-DK" dirty="0"/>
              <a:t>*</a:t>
            </a:r>
            <a:r>
              <a:rPr lang="da-DK" dirty="0" err="1"/>
              <a:t>Insert</a:t>
            </a:r>
            <a:r>
              <a:rPr lang="da-DK" dirty="0"/>
              <a:t> </a:t>
            </a:r>
            <a:r>
              <a:rPr lang="da-DK" dirty="0" err="1"/>
              <a:t>Name</a:t>
            </a:r>
            <a:r>
              <a:rPr lang="da-DK" dirty="0"/>
              <a:t>*</a:t>
            </a:r>
          </a:p>
        </p:txBody>
      </p:sp>
      <p:sp>
        <p:nvSpPr>
          <p:cNvPr id="11" name="Pladsholder til billede 19">
            <a:extLst>
              <a:ext uri="{FF2B5EF4-FFF2-40B4-BE49-F238E27FC236}">
                <a16:creationId xmlns:a16="http://schemas.microsoft.com/office/drawing/2014/main" id="{20CCCEAD-2ABD-10D9-C574-408C4FC77E8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162800" y="736600"/>
            <a:ext cx="4216400" cy="5435600"/>
          </a:xfrm>
        </p:spPr>
        <p:txBody>
          <a:bodyPr/>
          <a:lstStyle/>
          <a:p>
            <a:endParaRPr lang="da-DK"/>
          </a:p>
        </p:txBody>
      </p:sp>
      <p:sp>
        <p:nvSpPr>
          <p:cNvPr id="12" name="Pladsholder til tekst 15">
            <a:extLst>
              <a:ext uri="{FF2B5EF4-FFF2-40B4-BE49-F238E27FC236}">
                <a16:creationId xmlns:a16="http://schemas.microsoft.com/office/drawing/2014/main" id="{1DB85F00-BDD1-8250-3CA2-B4CB0686801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68400" y="3939615"/>
            <a:ext cx="4267200" cy="749299"/>
          </a:xfrm>
        </p:spPr>
        <p:txBody>
          <a:bodyPr/>
          <a:lstStyle>
            <a:lvl1pPr algn="ctr">
              <a:buNone/>
              <a:defRPr sz="1867">
                <a:solidFill>
                  <a:srgbClr val="EEEEEC"/>
                </a:solidFill>
                <a:latin typeface="Barlow" pitchFamily="2" charset="77"/>
              </a:defRPr>
            </a:lvl1pPr>
          </a:lstStyle>
          <a:p>
            <a:pPr lvl="0"/>
            <a:r>
              <a:rPr lang="da-DK" dirty="0" err="1"/>
              <a:t>Insert</a:t>
            </a:r>
            <a:r>
              <a:rPr lang="da-DK" dirty="0"/>
              <a:t> </a:t>
            </a:r>
            <a:r>
              <a:rPr lang="da-DK" dirty="0" err="1"/>
              <a:t>title</a:t>
            </a:r>
            <a:r>
              <a:rPr lang="da-DK" dirty="0"/>
              <a:t> of </a:t>
            </a:r>
            <a:r>
              <a:rPr lang="da-DK" dirty="0" err="1"/>
              <a:t>PhD</a:t>
            </a:r>
            <a:endParaRPr lang="da-DK" dirty="0"/>
          </a:p>
        </p:txBody>
      </p:sp>
      <p:sp>
        <p:nvSpPr>
          <p:cNvPr id="13" name="Pladsholder til tekst 15">
            <a:extLst>
              <a:ext uri="{FF2B5EF4-FFF2-40B4-BE49-F238E27FC236}">
                <a16:creationId xmlns:a16="http://schemas.microsoft.com/office/drawing/2014/main" id="{3FEE3A71-CCB4-039A-6DE0-861F01ABF04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98917" y="4828615"/>
            <a:ext cx="2844800" cy="355600"/>
          </a:xfrm>
        </p:spPr>
        <p:txBody>
          <a:bodyPr/>
          <a:lstStyle>
            <a:lvl1pPr algn="ctr">
              <a:buNone/>
              <a:defRPr sz="1333" b="1">
                <a:solidFill>
                  <a:srgbClr val="EEEEEC"/>
                </a:solidFill>
                <a:latin typeface="Barlow" pitchFamily="2" charset="77"/>
              </a:defRPr>
            </a:lvl1pPr>
          </a:lstStyle>
          <a:p>
            <a:pPr lvl="0"/>
            <a:r>
              <a:rPr lang="da-DK" dirty="0" err="1"/>
              <a:t>Insert</a:t>
            </a:r>
            <a:r>
              <a:rPr lang="da-DK" dirty="0"/>
              <a:t> date and time</a:t>
            </a:r>
          </a:p>
        </p:txBody>
      </p:sp>
      <p:sp>
        <p:nvSpPr>
          <p:cNvPr id="14" name="Pladsholder til tekst 15">
            <a:extLst>
              <a:ext uri="{FF2B5EF4-FFF2-40B4-BE49-F238E27FC236}">
                <a16:creationId xmlns:a16="http://schemas.microsoft.com/office/drawing/2014/main" id="{48779D0A-DA5F-6BF1-F869-EE31814CC55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98917" y="5362014"/>
            <a:ext cx="2844800" cy="355600"/>
          </a:xfrm>
        </p:spPr>
        <p:txBody>
          <a:bodyPr/>
          <a:lstStyle>
            <a:lvl1pPr algn="ctr">
              <a:buNone/>
              <a:defRPr sz="1333" b="1">
                <a:solidFill>
                  <a:srgbClr val="EEEEEC"/>
                </a:solidFill>
                <a:latin typeface="Barlow" pitchFamily="2" charset="77"/>
              </a:defRPr>
            </a:lvl1pPr>
          </a:lstStyle>
          <a:p>
            <a:pPr lvl="0"/>
            <a:r>
              <a:rPr lang="da-DK" dirty="0" err="1"/>
              <a:t>Insert</a:t>
            </a:r>
            <a:r>
              <a:rPr lang="da-DK" dirty="0"/>
              <a:t> </a:t>
            </a:r>
            <a:r>
              <a:rPr lang="da-DK" dirty="0" err="1"/>
              <a:t>room</a:t>
            </a:r>
            <a:r>
              <a:rPr lang="da-DK" dirty="0"/>
              <a:t> </a:t>
            </a:r>
            <a:r>
              <a:rPr lang="da-DK" dirty="0" err="1"/>
              <a:t>number</a:t>
            </a:r>
            <a:r>
              <a:rPr lang="da-DK" dirty="0"/>
              <a:t> and </a:t>
            </a:r>
            <a:r>
              <a:rPr lang="da-DK" dirty="0" err="1"/>
              <a:t>building</a:t>
            </a:r>
            <a:endParaRPr lang="da-DK" dirty="0"/>
          </a:p>
        </p:txBody>
      </p:sp>
      <p:sp>
        <p:nvSpPr>
          <p:cNvPr id="15" name="Pladsholder til tekst 15">
            <a:extLst>
              <a:ext uri="{FF2B5EF4-FFF2-40B4-BE49-F238E27FC236}">
                <a16:creationId xmlns:a16="http://schemas.microsoft.com/office/drawing/2014/main" id="{9A164A51-7A9B-1A35-B32A-D6954132152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68400" y="5857314"/>
            <a:ext cx="4267200" cy="619686"/>
          </a:xfrm>
        </p:spPr>
        <p:txBody>
          <a:bodyPr/>
          <a:lstStyle>
            <a:lvl1pPr algn="ctr">
              <a:buNone/>
              <a:defRPr sz="1333" i="1">
                <a:solidFill>
                  <a:srgbClr val="EEEEEC"/>
                </a:solidFill>
                <a:latin typeface="Barlow" pitchFamily="2" charset="77"/>
              </a:defRPr>
            </a:lvl1pPr>
          </a:lstStyle>
          <a:p>
            <a:pPr lvl="0"/>
            <a:r>
              <a:rPr lang="da-DK" dirty="0" err="1"/>
              <a:t>Insert</a:t>
            </a:r>
            <a:r>
              <a:rPr lang="da-DK" dirty="0"/>
              <a:t> </a:t>
            </a:r>
            <a:r>
              <a:rPr lang="da-DK" dirty="0" err="1"/>
              <a:t>further</a:t>
            </a:r>
            <a:r>
              <a:rPr lang="da-DK" dirty="0"/>
              <a:t> information</a:t>
            </a:r>
          </a:p>
        </p:txBody>
      </p:sp>
    </p:spTree>
    <p:extLst>
      <p:ext uri="{BB962C8B-B14F-4D97-AF65-F5344CB8AC3E}">
        <p14:creationId xmlns:p14="http://schemas.microsoft.com/office/powerpoint/2010/main" val="1914383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A010F6-F894-982D-60B5-B9DE8B972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1B09349-4A45-400C-350E-8CA73F3594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C260461-82CD-C09C-B26A-772BA6573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32961-3047-4860-8FE1-6725A1FCE4BF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BA75333-7168-35A8-964B-1D9D2CE57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76EFD40-3A2A-19D2-7CE5-195F58619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EDAB2-E9DB-425D-8E98-8A87DD0BB7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58086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ABA2EE-9527-3EAB-87DB-AACB8F269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FDA51BE-395D-3B89-8B48-421B4CEBD7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8DE38E6-4F51-B472-0ED6-506F38477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32961-3047-4860-8FE1-6725A1FCE4BF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2D62301-A811-C739-2C7F-5E979A20C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6F73D50-0591-1B95-3217-9990CF8A7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EDAB2-E9DB-425D-8E98-8A87DD0BB7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026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354475-9A4F-8143-3175-0ECD0AA0E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3C75B24-E9A1-3349-0B9B-B32CB00397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FFA551C-D9C4-3110-D865-84DB5DCE49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09C0037-E275-CC8E-8719-66887D0B2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32961-3047-4860-8FE1-6725A1FCE4BF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7895AAA-6924-2070-0525-5D161759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35AB73B-5B1F-628C-03B3-4AF92597F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EDAB2-E9DB-425D-8E98-8A87DD0BB7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85457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C568EF-CFD3-CECF-308C-10125EEAF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1AAB1CC-0725-6FEC-C978-9055BE47CB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DCBC2DF-445A-CA4D-D3C0-2A92D04E25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4E59B41-CC1C-2B1C-B4C4-205B9BB476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E029F83-121C-B86B-8458-A685D7DA29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90C5531F-E76D-9E2F-8D95-F94BF96A5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32961-3047-4860-8FE1-6725A1FCE4BF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D682971-B560-0D40-6951-55D6AD065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ED3D11A4-D75B-7740-B58E-3B5CF8C38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EDAB2-E9DB-425D-8E98-8A87DD0BB7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76310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B1FD86-AF9B-FCF1-1020-E2B189F32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063DE683-EB68-F91B-E3C8-6C7DBF179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32961-3047-4860-8FE1-6725A1FCE4BF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15753D0C-26F2-CEA6-5B94-C3E3D6A38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FF59334F-AEAD-6CCE-2564-D46B686E1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EDAB2-E9DB-425D-8E98-8A87DD0BB7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04099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CB96FA2-2E35-B534-FE0A-18DDD1F38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32961-3047-4860-8FE1-6725A1FCE4BF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8BF5FF82-54B5-8A3F-761A-532AA9388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042AD57-8B80-BBBA-B738-CFD0DEC36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EDAB2-E9DB-425D-8E98-8A87DD0BB7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4201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634AD2-6C6E-5C38-68D2-3B9327779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BB1DBBF-1187-1043-022B-92C4DC773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8BB41A3-AC24-45F9-6A26-7CDCA201F2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DF54F7B-1990-C782-B367-E188402ED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32961-3047-4860-8FE1-6725A1FCE4BF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9444280-9F10-9A02-3C56-2A8753890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3AA1D7B-26FA-B8A6-4927-C630F8A1A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EDAB2-E9DB-425D-8E98-8A87DD0BB7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8669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A21593-48C9-0561-1F9C-A78D6636D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F127BB47-9CE0-B517-2BE6-3645BB6516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65882C1-A27A-AEC1-F23B-A1896F5258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3997C83-B249-513D-A0AA-AEE1847E0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32961-3047-4860-8FE1-6725A1FCE4BF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7E79A0C-84D2-BBBB-FC60-0D8222349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D2CE61A-F3F6-D80A-6B5F-B67D03D7F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EDAB2-E9DB-425D-8E98-8A87DD0BB7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018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FEDC1E87-17DA-E5A6-B04C-4A77E6980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2B19E1F-6321-D5AB-E6C5-27FFA1B00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6886C9B-ADB8-D1A0-9CAA-44C6D34EF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532961-3047-4860-8FE1-6725A1FCE4BF}" type="datetimeFigureOut">
              <a:rPr lang="da-DK" smtClean="0"/>
              <a:t>30-04-2026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2E21253-4737-F44C-6163-F17AB275CD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A2BE8C8-0EE9-3EF8-8C10-BD2D138D7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2EDAB2-E9DB-425D-8E98-8A87DD0BB7C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06808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6816624C-2906-B165-601C-AA0D5F374F5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D50C7A2-3446-8185-9773-962747E15C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billede 3">
            <a:extLst>
              <a:ext uri="{FF2B5EF4-FFF2-40B4-BE49-F238E27FC236}">
                <a16:creationId xmlns:a16="http://schemas.microsoft.com/office/drawing/2014/main" id="{04476585-5963-DF93-4647-58AF0C6E83F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5C92B6DB-2282-0A52-E40B-446BEAE494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9FE8B988-DC7F-73A7-DB91-52E6F841516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ED1D6690-3427-C27F-8D70-D466F2ABC8F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8" name="Pladsholder til tekst 7">
            <a:extLst>
              <a:ext uri="{FF2B5EF4-FFF2-40B4-BE49-F238E27FC236}">
                <a16:creationId xmlns:a16="http://schemas.microsoft.com/office/drawing/2014/main" id="{7C1C2577-CA57-409B-DF92-B143EE4CB85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74094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Barlow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Emilia Wiegandt Lindholm Jacobsen</dc:creator>
  <cp:lastModifiedBy>Emilia Wiegandt Lindholm Jacobsen</cp:lastModifiedBy>
  <cp:revision>2</cp:revision>
  <dcterms:created xsi:type="dcterms:W3CDTF">2026-04-30T07:47:48Z</dcterms:created>
  <dcterms:modified xsi:type="dcterms:W3CDTF">2026-04-30T07:50:04Z</dcterms:modified>
</cp:coreProperties>
</file>