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4"/>
  </p:sldMasterIdLst>
  <p:notesMasterIdLst>
    <p:notesMasterId r:id="rId18"/>
  </p:notesMasterIdLst>
  <p:handoutMasterIdLst>
    <p:handoutMasterId r:id="rId19"/>
  </p:handoutMasterIdLst>
  <p:sldIdLst>
    <p:sldId id="378" r:id="rId5"/>
    <p:sldId id="396" r:id="rId6"/>
    <p:sldId id="395" r:id="rId7"/>
    <p:sldId id="397" r:id="rId8"/>
    <p:sldId id="398" r:id="rId9"/>
    <p:sldId id="399" r:id="rId10"/>
    <p:sldId id="400" r:id="rId11"/>
    <p:sldId id="401" r:id="rId12"/>
    <p:sldId id="402" r:id="rId13"/>
    <p:sldId id="403" r:id="rId14"/>
    <p:sldId id="406" r:id="rId15"/>
    <p:sldId id="404" r:id="rId16"/>
    <p:sldId id="405" r:id="rId17"/>
  </p:sldIdLst>
  <p:sldSz cx="12192000" cy="6858000"/>
  <p:notesSz cx="6858000" cy="91440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lance" id="{705054ED-DB56-FA4C-BB16-D35BDEFFF4C1}">
          <p14:sldIdLst>
            <p14:sldId id="378"/>
            <p14:sldId id="396"/>
            <p14:sldId id="395"/>
            <p14:sldId id="397"/>
            <p14:sldId id="398"/>
            <p14:sldId id="399"/>
            <p14:sldId id="400"/>
            <p14:sldId id="401"/>
            <p14:sldId id="402"/>
            <p14:sldId id="403"/>
            <p14:sldId id="406"/>
            <p14:sldId id="404"/>
            <p14:sldId id="405"/>
          </p14:sldIdLst>
        </p14:section>
      </p14:sectionLst>
    </p:ext>
    <p:ext uri="{EFAFB233-063F-42B5-8137-9DF3F51BA10A}">
      <p15:sldGuideLst xmlns:p15="http://schemas.microsoft.com/office/powerpoint/2012/main">
        <p15:guide id="1" orient="horz" pos="2183" userDrawn="1">
          <p15:clr>
            <a:srgbClr val="A4A3A4"/>
          </p15:clr>
        </p15:guide>
        <p15:guide id="2"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F6752"/>
    <a:srgbClr val="9DBB1D"/>
    <a:srgbClr val="5E96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461EC7-D95C-4A4A-B376-0659EB03F333}" v="11" dt="2024-11-18T14:51:23.9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419" autoAdjust="0"/>
  </p:normalViewPr>
  <p:slideViewPr>
    <p:cSldViewPr snapToGrid="0" snapToObjects="1">
      <p:cViewPr varScale="1">
        <p:scale>
          <a:sx n="50" d="100"/>
          <a:sy n="50" d="100"/>
        </p:scale>
        <p:origin x="52" y="112"/>
      </p:cViewPr>
      <p:guideLst>
        <p:guide orient="horz" pos="2183"/>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96" d="100"/>
          <a:sy n="96" d="100"/>
        </p:scale>
        <p:origin x="364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da Flagstad Hejlesen" userId="4a2e032a-dbce-4e33-97e5-b1dba7c8599d" providerId="ADAL" clId="{DA461EC7-D95C-4A4A-B376-0659EB03F333}"/>
    <pc:docChg chg="undo redo custSel addSld delSld modSld modSection modNotesMaster modHandout">
      <pc:chgData name="Ida Flagstad Hejlesen" userId="4a2e032a-dbce-4e33-97e5-b1dba7c8599d" providerId="ADAL" clId="{DA461EC7-D95C-4A4A-B376-0659EB03F333}" dt="2024-11-19T14:40:29.309" v="3628" actId="2696"/>
      <pc:docMkLst>
        <pc:docMk/>
      </pc:docMkLst>
      <pc:sldChg chg="modNotesTx">
        <pc:chgData name="Ida Flagstad Hejlesen" userId="4a2e032a-dbce-4e33-97e5-b1dba7c8599d" providerId="ADAL" clId="{DA461EC7-D95C-4A4A-B376-0659EB03F333}" dt="2024-11-13T16:05:28.837" v="94" actId="20577"/>
        <pc:sldMkLst>
          <pc:docMk/>
          <pc:sldMk cId="2290672695" sldId="378"/>
        </pc:sldMkLst>
      </pc:sldChg>
      <pc:sldChg chg="modSp mod modNotesTx">
        <pc:chgData name="Ida Flagstad Hejlesen" userId="4a2e032a-dbce-4e33-97e5-b1dba7c8599d" providerId="ADAL" clId="{DA461EC7-D95C-4A4A-B376-0659EB03F333}" dt="2024-11-19T14:40:01.007" v="3627" actId="20577"/>
        <pc:sldMkLst>
          <pc:docMk/>
          <pc:sldMk cId="1532308621" sldId="395"/>
        </pc:sldMkLst>
        <pc:spChg chg="mod">
          <ac:chgData name="Ida Flagstad Hejlesen" userId="4a2e032a-dbce-4e33-97e5-b1dba7c8599d" providerId="ADAL" clId="{DA461EC7-D95C-4A4A-B376-0659EB03F333}" dt="2024-11-19T14:40:01.007" v="3627" actId="20577"/>
          <ac:spMkLst>
            <pc:docMk/>
            <pc:sldMk cId="1532308621" sldId="395"/>
            <ac:spMk id="3" creationId="{442C3FB3-1186-9A9B-042C-E96D02D1BED6}"/>
          </ac:spMkLst>
        </pc:spChg>
      </pc:sldChg>
      <pc:sldChg chg="modNotesTx">
        <pc:chgData name="Ida Flagstad Hejlesen" userId="4a2e032a-dbce-4e33-97e5-b1dba7c8599d" providerId="ADAL" clId="{DA461EC7-D95C-4A4A-B376-0659EB03F333}" dt="2024-11-19T06:28:32.982" v="3557" actId="20577"/>
        <pc:sldMkLst>
          <pc:docMk/>
          <pc:sldMk cId="1744000996" sldId="396"/>
        </pc:sldMkLst>
      </pc:sldChg>
      <pc:sldChg chg="modSp mod modNotesTx">
        <pc:chgData name="Ida Flagstad Hejlesen" userId="4a2e032a-dbce-4e33-97e5-b1dba7c8599d" providerId="ADAL" clId="{DA461EC7-D95C-4A4A-B376-0659EB03F333}" dt="2024-11-19T06:28:49.015" v="3560" actId="5793"/>
        <pc:sldMkLst>
          <pc:docMk/>
          <pc:sldMk cId="352423028" sldId="397"/>
        </pc:sldMkLst>
        <pc:spChg chg="mod">
          <ac:chgData name="Ida Flagstad Hejlesen" userId="4a2e032a-dbce-4e33-97e5-b1dba7c8599d" providerId="ADAL" clId="{DA461EC7-D95C-4A4A-B376-0659EB03F333}" dt="2024-11-13T16:34:08.477" v="228" actId="27636"/>
          <ac:spMkLst>
            <pc:docMk/>
            <pc:sldMk cId="352423028" sldId="397"/>
            <ac:spMk id="3" creationId="{2467877F-11EE-EC79-CCBB-E50FD90F37CC}"/>
          </ac:spMkLst>
        </pc:spChg>
      </pc:sldChg>
      <pc:sldChg chg="modSp mod modNotesTx">
        <pc:chgData name="Ida Flagstad Hejlesen" userId="4a2e032a-dbce-4e33-97e5-b1dba7c8599d" providerId="ADAL" clId="{DA461EC7-D95C-4A4A-B376-0659EB03F333}" dt="2024-11-19T06:34:41.697" v="3577" actId="20577"/>
        <pc:sldMkLst>
          <pc:docMk/>
          <pc:sldMk cId="2277853315" sldId="398"/>
        </pc:sldMkLst>
        <pc:spChg chg="mod">
          <ac:chgData name="Ida Flagstad Hejlesen" userId="4a2e032a-dbce-4e33-97e5-b1dba7c8599d" providerId="ADAL" clId="{DA461EC7-D95C-4A4A-B376-0659EB03F333}" dt="2024-11-19T06:34:41.697" v="3577" actId="20577"/>
          <ac:spMkLst>
            <pc:docMk/>
            <pc:sldMk cId="2277853315" sldId="398"/>
            <ac:spMk id="3" creationId="{855162B1-3ECB-A272-756F-2556B63CB343}"/>
          </ac:spMkLst>
        </pc:spChg>
      </pc:sldChg>
      <pc:sldChg chg="modSp mod">
        <pc:chgData name="Ida Flagstad Hejlesen" userId="4a2e032a-dbce-4e33-97e5-b1dba7c8599d" providerId="ADAL" clId="{DA461EC7-D95C-4A4A-B376-0659EB03F333}" dt="2024-11-17T16:21:54.218" v="3241" actId="27636"/>
        <pc:sldMkLst>
          <pc:docMk/>
          <pc:sldMk cId="1320511374" sldId="399"/>
        </pc:sldMkLst>
        <pc:spChg chg="mod">
          <ac:chgData name="Ida Flagstad Hejlesen" userId="4a2e032a-dbce-4e33-97e5-b1dba7c8599d" providerId="ADAL" clId="{DA461EC7-D95C-4A4A-B376-0659EB03F333}" dt="2024-11-17T16:21:54.218" v="3241" actId="27636"/>
          <ac:spMkLst>
            <pc:docMk/>
            <pc:sldMk cId="1320511374" sldId="399"/>
            <ac:spMk id="3" creationId="{B7E3D4AD-87EC-359C-14DF-3025CAF40ACC}"/>
          </ac:spMkLst>
        </pc:spChg>
      </pc:sldChg>
      <pc:sldChg chg="modSp mod">
        <pc:chgData name="Ida Flagstad Hejlesen" userId="4a2e032a-dbce-4e33-97e5-b1dba7c8599d" providerId="ADAL" clId="{DA461EC7-D95C-4A4A-B376-0659EB03F333}" dt="2024-11-15T16:46:49.147" v="3190" actId="114"/>
        <pc:sldMkLst>
          <pc:docMk/>
          <pc:sldMk cId="2702182461" sldId="400"/>
        </pc:sldMkLst>
        <pc:spChg chg="mod">
          <ac:chgData name="Ida Flagstad Hejlesen" userId="4a2e032a-dbce-4e33-97e5-b1dba7c8599d" providerId="ADAL" clId="{DA461EC7-D95C-4A4A-B376-0659EB03F333}" dt="2024-11-15T16:46:49.147" v="3190" actId="114"/>
          <ac:spMkLst>
            <pc:docMk/>
            <pc:sldMk cId="2702182461" sldId="400"/>
            <ac:spMk id="3" creationId="{61B6E031-7D5D-51FE-2596-C9F88E5C44BE}"/>
          </ac:spMkLst>
        </pc:spChg>
      </pc:sldChg>
      <pc:sldChg chg="addSp delSp modSp mod">
        <pc:chgData name="Ida Flagstad Hejlesen" userId="4a2e032a-dbce-4e33-97e5-b1dba7c8599d" providerId="ADAL" clId="{DA461EC7-D95C-4A4A-B376-0659EB03F333}" dt="2024-11-18T08:09:08.439" v="3320" actId="20577"/>
        <pc:sldMkLst>
          <pc:docMk/>
          <pc:sldMk cId="1500497107" sldId="401"/>
        </pc:sldMkLst>
        <pc:spChg chg="add mod">
          <ac:chgData name="Ida Flagstad Hejlesen" userId="4a2e032a-dbce-4e33-97e5-b1dba7c8599d" providerId="ADAL" clId="{DA461EC7-D95C-4A4A-B376-0659EB03F333}" dt="2024-11-17T17:15:18.590" v="3302" actId="255"/>
          <ac:spMkLst>
            <pc:docMk/>
            <pc:sldMk cId="1500497107" sldId="401"/>
            <ac:spMk id="2" creationId="{42A4E687-B30D-E578-6E25-4329862FFF1D}"/>
          </ac:spMkLst>
        </pc:spChg>
        <pc:spChg chg="mod">
          <ac:chgData name="Ida Flagstad Hejlesen" userId="4a2e032a-dbce-4e33-97e5-b1dba7c8599d" providerId="ADAL" clId="{DA461EC7-D95C-4A4A-B376-0659EB03F333}" dt="2024-11-18T08:09:08.439" v="3320" actId="20577"/>
          <ac:spMkLst>
            <pc:docMk/>
            <pc:sldMk cId="1500497107" sldId="401"/>
            <ac:spMk id="3" creationId="{064940BC-7464-1A77-029B-4CD94FFF0A63}"/>
          </ac:spMkLst>
        </pc:spChg>
        <pc:spChg chg="add mod">
          <ac:chgData name="Ida Flagstad Hejlesen" userId="4a2e032a-dbce-4e33-97e5-b1dba7c8599d" providerId="ADAL" clId="{DA461EC7-D95C-4A4A-B376-0659EB03F333}" dt="2024-11-15T07:33:54.857" v="3041" actId="14100"/>
          <ac:spMkLst>
            <pc:docMk/>
            <pc:sldMk cId="1500497107" sldId="401"/>
            <ac:spMk id="4" creationId="{5510D1ED-F0A2-AA3C-E01C-1B1E0797848D}"/>
          </ac:spMkLst>
        </pc:spChg>
        <pc:spChg chg="add mod">
          <ac:chgData name="Ida Flagstad Hejlesen" userId="4a2e032a-dbce-4e33-97e5-b1dba7c8599d" providerId="ADAL" clId="{DA461EC7-D95C-4A4A-B376-0659EB03F333}" dt="2024-11-15T07:34:13.653" v="3045" actId="767"/>
          <ac:spMkLst>
            <pc:docMk/>
            <pc:sldMk cId="1500497107" sldId="401"/>
            <ac:spMk id="5" creationId="{8C92EBDA-3410-1F26-E495-EBDDB7E74E53}"/>
          </ac:spMkLst>
        </pc:spChg>
        <pc:spChg chg="add mod">
          <ac:chgData name="Ida Flagstad Hejlesen" userId="4a2e032a-dbce-4e33-97e5-b1dba7c8599d" providerId="ADAL" clId="{DA461EC7-D95C-4A4A-B376-0659EB03F333}" dt="2024-11-15T07:34:30.693" v="3046" actId="767"/>
          <ac:spMkLst>
            <pc:docMk/>
            <pc:sldMk cId="1500497107" sldId="401"/>
            <ac:spMk id="6" creationId="{ACE5FDCB-7C13-0E98-6791-583430373420}"/>
          </ac:spMkLst>
        </pc:spChg>
        <pc:spChg chg="add mod">
          <ac:chgData name="Ida Flagstad Hejlesen" userId="4a2e032a-dbce-4e33-97e5-b1dba7c8599d" providerId="ADAL" clId="{DA461EC7-D95C-4A4A-B376-0659EB03F333}" dt="2024-11-15T07:34:34.920" v="3047" actId="767"/>
          <ac:spMkLst>
            <pc:docMk/>
            <pc:sldMk cId="1500497107" sldId="401"/>
            <ac:spMk id="7" creationId="{1F80F9BF-2541-0DE3-8D17-181F37FF419B}"/>
          </ac:spMkLst>
        </pc:spChg>
        <pc:spChg chg="add mod ord">
          <ac:chgData name="Ida Flagstad Hejlesen" userId="4a2e032a-dbce-4e33-97e5-b1dba7c8599d" providerId="ADAL" clId="{DA461EC7-D95C-4A4A-B376-0659EB03F333}" dt="2024-11-15T07:35:05.621" v="3051" actId="14100"/>
          <ac:spMkLst>
            <pc:docMk/>
            <pc:sldMk cId="1500497107" sldId="401"/>
            <ac:spMk id="8" creationId="{BE9F6F29-AF15-25B3-ACFA-C49301097FC2}"/>
          </ac:spMkLst>
        </pc:spChg>
        <pc:spChg chg="add del mod ord">
          <ac:chgData name="Ida Flagstad Hejlesen" userId="4a2e032a-dbce-4e33-97e5-b1dba7c8599d" providerId="ADAL" clId="{DA461EC7-D95C-4A4A-B376-0659EB03F333}" dt="2024-11-17T17:14:24.781" v="3287" actId="21"/>
          <ac:spMkLst>
            <pc:docMk/>
            <pc:sldMk cId="1500497107" sldId="401"/>
            <ac:spMk id="9" creationId="{4E4E3EBF-3BE1-E099-8EFE-D5A8D672CFAA}"/>
          </ac:spMkLst>
        </pc:spChg>
      </pc:sldChg>
      <pc:sldChg chg="addSp delSp modSp mod">
        <pc:chgData name="Ida Flagstad Hejlesen" userId="4a2e032a-dbce-4e33-97e5-b1dba7c8599d" providerId="ADAL" clId="{DA461EC7-D95C-4A4A-B376-0659EB03F333}" dt="2024-11-18T16:36:42.405" v="3492" actId="20577"/>
        <pc:sldMkLst>
          <pc:docMk/>
          <pc:sldMk cId="1873914308" sldId="402"/>
        </pc:sldMkLst>
        <pc:spChg chg="mod">
          <ac:chgData name="Ida Flagstad Hejlesen" userId="4a2e032a-dbce-4e33-97e5-b1dba7c8599d" providerId="ADAL" clId="{DA461EC7-D95C-4A4A-B376-0659EB03F333}" dt="2024-11-18T14:53:19.776" v="3357" actId="20577"/>
          <ac:spMkLst>
            <pc:docMk/>
            <pc:sldMk cId="1873914308" sldId="402"/>
            <ac:spMk id="3" creationId="{719AC4E9-2EFD-6289-36D9-F02AE40D2999}"/>
          </ac:spMkLst>
        </pc:spChg>
        <pc:spChg chg="add del mod">
          <ac:chgData name="Ida Flagstad Hejlesen" userId="4a2e032a-dbce-4e33-97e5-b1dba7c8599d" providerId="ADAL" clId="{DA461EC7-D95C-4A4A-B376-0659EB03F333}" dt="2024-11-17T17:15:40.452" v="3307"/>
          <ac:spMkLst>
            <pc:docMk/>
            <pc:sldMk cId="1873914308" sldId="402"/>
            <ac:spMk id="4" creationId="{43EA3068-E0ED-85A2-1E05-5E073DFFA3EB}"/>
          </ac:spMkLst>
        </pc:spChg>
        <pc:spChg chg="add mod">
          <ac:chgData name="Ida Flagstad Hejlesen" userId="4a2e032a-dbce-4e33-97e5-b1dba7c8599d" providerId="ADAL" clId="{DA461EC7-D95C-4A4A-B376-0659EB03F333}" dt="2024-11-18T16:36:42.405" v="3492" actId="20577"/>
          <ac:spMkLst>
            <pc:docMk/>
            <pc:sldMk cId="1873914308" sldId="402"/>
            <ac:spMk id="6" creationId="{B9CC4A95-829E-9961-9297-EF7764B9DAA9}"/>
          </ac:spMkLst>
        </pc:spChg>
        <pc:spChg chg="add mod">
          <ac:chgData name="Ida Flagstad Hejlesen" userId="4a2e032a-dbce-4e33-97e5-b1dba7c8599d" providerId="ADAL" clId="{DA461EC7-D95C-4A4A-B376-0659EB03F333}" dt="2024-11-18T14:52:35.023" v="3355" actId="1076"/>
          <ac:spMkLst>
            <pc:docMk/>
            <pc:sldMk cId="1873914308" sldId="402"/>
            <ac:spMk id="7" creationId="{595CBF0E-226C-B2F6-4817-C241B99789D6}"/>
          </ac:spMkLst>
        </pc:spChg>
      </pc:sldChg>
      <pc:sldChg chg="delSp modSp mod">
        <pc:chgData name="Ida Flagstad Hejlesen" userId="4a2e032a-dbce-4e33-97e5-b1dba7c8599d" providerId="ADAL" clId="{DA461EC7-D95C-4A4A-B376-0659EB03F333}" dt="2024-11-18T15:50:24.014" v="3456" actId="20577"/>
        <pc:sldMkLst>
          <pc:docMk/>
          <pc:sldMk cId="2029596272" sldId="403"/>
        </pc:sldMkLst>
        <pc:spChg chg="mod">
          <ac:chgData name="Ida Flagstad Hejlesen" userId="4a2e032a-dbce-4e33-97e5-b1dba7c8599d" providerId="ADAL" clId="{DA461EC7-D95C-4A4A-B376-0659EB03F333}" dt="2024-11-18T15:50:24.014" v="3456" actId="20577"/>
          <ac:spMkLst>
            <pc:docMk/>
            <pc:sldMk cId="2029596272" sldId="403"/>
            <ac:spMk id="3" creationId="{AAE115E4-8E93-10FC-0D43-22314121674C}"/>
          </ac:spMkLst>
        </pc:spChg>
        <pc:spChg chg="del">
          <ac:chgData name="Ida Flagstad Hejlesen" userId="4a2e032a-dbce-4e33-97e5-b1dba7c8599d" providerId="ADAL" clId="{DA461EC7-D95C-4A4A-B376-0659EB03F333}" dt="2024-11-17T17:21:28.282" v="3308" actId="478"/>
          <ac:spMkLst>
            <pc:docMk/>
            <pc:sldMk cId="2029596272" sldId="403"/>
            <ac:spMk id="4" creationId="{FC3B4E2C-2751-7F24-6098-88D61AD09185}"/>
          </ac:spMkLst>
        </pc:spChg>
      </pc:sldChg>
      <pc:sldChg chg="delSp modSp mod">
        <pc:chgData name="Ida Flagstad Hejlesen" userId="4a2e032a-dbce-4e33-97e5-b1dba7c8599d" providerId="ADAL" clId="{DA461EC7-D95C-4A4A-B376-0659EB03F333}" dt="2024-11-18T15:56:44.757" v="3470" actId="20577"/>
        <pc:sldMkLst>
          <pc:docMk/>
          <pc:sldMk cId="4010210918" sldId="404"/>
        </pc:sldMkLst>
        <pc:spChg chg="mod">
          <ac:chgData name="Ida Flagstad Hejlesen" userId="4a2e032a-dbce-4e33-97e5-b1dba7c8599d" providerId="ADAL" clId="{DA461EC7-D95C-4A4A-B376-0659EB03F333}" dt="2024-11-18T15:56:44.757" v="3470" actId="20577"/>
          <ac:spMkLst>
            <pc:docMk/>
            <pc:sldMk cId="4010210918" sldId="404"/>
            <ac:spMk id="3" creationId="{95E435A7-F29D-B3A7-C9C4-D1B1C1B8CF8D}"/>
          </ac:spMkLst>
        </pc:spChg>
        <pc:spChg chg="del">
          <ac:chgData name="Ida Flagstad Hejlesen" userId="4a2e032a-dbce-4e33-97e5-b1dba7c8599d" providerId="ADAL" clId="{DA461EC7-D95C-4A4A-B376-0659EB03F333}" dt="2024-11-17T17:22:20.884" v="3310" actId="478"/>
          <ac:spMkLst>
            <pc:docMk/>
            <pc:sldMk cId="4010210918" sldId="404"/>
            <ac:spMk id="4" creationId="{FF4C24CF-7DFA-4179-802D-F5B6EC58C76E}"/>
          </ac:spMkLst>
        </pc:spChg>
      </pc:sldChg>
      <pc:sldChg chg="delSp modSp mod">
        <pc:chgData name="Ida Flagstad Hejlesen" userId="4a2e032a-dbce-4e33-97e5-b1dba7c8599d" providerId="ADAL" clId="{DA461EC7-D95C-4A4A-B376-0659EB03F333}" dt="2024-11-17T17:22:44.546" v="3314" actId="20577"/>
        <pc:sldMkLst>
          <pc:docMk/>
          <pc:sldMk cId="451616535" sldId="405"/>
        </pc:sldMkLst>
        <pc:spChg chg="mod">
          <ac:chgData name="Ida Flagstad Hejlesen" userId="4a2e032a-dbce-4e33-97e5-b1dba7c8599d" providerId="ADAL" clId="{DA461EC7-D95C-4A4A-B376-0659EB03F333}" dt="2024-11-17T17:22:44.546" v="3314" actId="20577"/>
          <ac:spMkLst>
            <pc:docMk/>
            <pc:sldMk cId="451616535" sldId="405"/>
            <ac:spMk id="3" creationId="{557D1D49-622E-32B0-6E33-A80D0E4B7285}"/>
          </ac:spMkLst>
        </pc:spChg>
        <pc:spChg chg="del">
          <ac:chgData name="Ida Flagstad Hejlesen" userId="4a2e032a-dbce-4e33-97e5-b1dba7c8599d" providerId="ADAL" clId="{DA461EC7-D95C-4A4A-B376-0659EB03F333}" dt="2024-11-14T16:23:19.256" v="2646" actId="478"/>
          <ac:spMkLst>
            <pc:docMk/>
            <pc:sldMk cId="451616535" sldId="405"/>
            <ac:spMk id="4" creationId="{6CB4608C-FE14-2B33-EAFF-1C1AC5BCF812}"/>
          </ac:spMkLst>
        </pc:spChg>
      </pc:sldChg>
      <pc:sldChg chg="delSp modSp mod">
        <pc:chgData name="Ida Flagstad Hejlesen" userId="4a2e032a-dbce-4e33-97e5-b1dba7c8599d" providerId="ADAL" clId="{DA461EC7-D95C-4A4A-B376-0659EB03F333}" dt="2024-11-18T15:52:52.155" v="3467" actId="20577"/>
        <pc:sldMkLst>
          <pc:docMk/>
          <pc:sldMk cId="193759529" sldId="406"/>
        </pc:sldMkLst>
        <pc:spChg chg="mod">
          <ac:chgData name="Ida Flagstad Hejlesen" userId="4a2e032a-dbce-4e33-97e5-b1dba7c8599d" providerId="ADAL" clId="{DA461EC7-D95C-4A4A-B376-0659EB03F333}" dt="2024-11-18T15:52:52.155" v="3467" actId="20577"/>
          <ac:spMkLst>
            <pc:docMk/>
            <pc:sldMk cId="193759529" sldId="406"/>
            <ac:spMk id="3" creationId="{C60A9A4A-4733-A6AA-669D-058EB5D3F7B7}"/>
          </ac:spMkLst>
        </pc:spChg>
        <pc:spChg chg="del">
          <ac:chgData name="Ida Flagstad Hejlesen" userId="4a2e032a-dbce-4e33-97e5-b1dba7c8599d" providerId="ADAL" clId="{DA461EC7-D95C-4A4A-B376-0659EB03F333}" dt="2024-11-17T17:22:17.184" v="3309" actId="478"/>
          <ac:spMkLst>
            <pc:docMk/>
            <pc:sldMk cId="193759529" sldId="406"/>
            <ac:spMk id="4" creationId="{793D8918-92AC-489A-FA3C-6DAD6D64EF42}"/>
          </ac:spMkLst>
        </pc:spChg>
      </pc:sldChg>
      <pc:sldChg chg="delSp modSp new del mod">
        <pc:chgData name="Ida Flagstad Hejlesen" userId="4a2e032a-dbce-4e33-97e5-b1dba7c8599d" providerId="ADAL" clId="{DA461EC7-D95C-4A4A-B376-0659EB03F333}" dt="2024-11-19T14:40:29.309" v="3628" actId="2696"/>
        <pc:sldMkLst>
          <pc:docMk/>
          <pc:sldMk cId="1895542642" sldId="407"/>
        </pc:sldMkLst>
        <pc:spChg chg="mod">
          <ac:chgData name="Ida Flagstad Hejlesen" userId="4a2e032a-dbce-4e33-97e5-b1dba7c8599d" providerId="ADAL" clId="{DA461EC7-D95C-4A4A-B376-0659EB03F333}" dt="2024-11-19T06:53:30.775" v="3625" actId="14100"/>
          <ac:spMkLst>
            <pc:docMk/>
            <pc:sldMk cId="1895542642" sldId="407"/>
            <ac:spMk id="2" creationId="{38001A5F-8EE6-7D07-67B1-10C5ED6A2953}"/>
          </ac:spMkLst>
        </pc:spChg>
        <pc:spChg chg="del">
          <ac:chgData name="Ida Flagstad Hejlesen" userId="4a2e032a-dbce-4e33-97e5-b1dba7c8599d" providerId="ADAL" clId="{DA461EC7-D95C-4A4A-B376-0659EB03F333}" dt="2024-11-19T06:54:10.779" v="3626" actId="478"/>
          <ac:spMkLst>
            <pc:docMk/>
            <pc:sldMk cId="1895542642" sldId="407"/>
            <ac:spMk id="4" creationId="{DBC86D86-D435-9538-0447-C60B822C1CE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A740EBAF-D955-C443-AB02-2BCBC7797572}" type="datetimeFigureOut">
              <a:rPr lang="en-US" smtClean="0"/>
              <a:t>11/19/2024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E1DC8B-0A09-DC4E-ABCE-FAAA12F0302B}" type="slidenum">
              <a:rPr lang="en-US" smtClean="0"/>
              <a:t>‹nr.›</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247A641A-FC50-3840-A830-42D90553FE8C}" type="datetimeFigureOut">
              <a:rPr lang="en-US" smtClean="0"/>
              <a:t>11/19/2024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96355-3DDC-9949-861F-AD0908BFCC23}" type="slidenum">
              <a:rPr lang="en-US" smtClean="0"/>
              <a:t>‹nr.›</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1</a:t>
            </a:fld>
            <a:endParaRPr lang="en-US"/>
          </a:p>
        </p:txBody>
      </p:sp>
    </p:spTree>
    <p:extLst>
      <p:ext uri="{BB962C8B-B14F-4D97-AF65-F5344CB8AC3E}">
        <p14:creationId xmlns:p14="http://schemas.microsoft.com/office/powerpoint/2010/main" val="1906511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C896355-3DDC-9949-861F-AD0908BFCC23}" type="slidenum">
              <a:rPr lang="en-US" smtClean="0"/>
              <a:t>10</a:t>
            </a:fld>
            <a:endParaRPr lang="en-US"/>
          </a:p>
        </p:txBody>
      </p:sp>
    </p:spTree>
    <p:extLst>
      <p:ext uri="{BB962C8B-B14F-4D97-AF65-F5344CB8AC3E}">
        <p14:creationId xmlns:p14="http://schemas.microsoft.com/office/powerpoint/2010/main" val="449099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C896355-3DDC-9949-861F-AD0908BFCC23}" type="slidenum">
              <a:rPr lang="en-US" smtClean="0"/>
              <a:t>11</a:t>
            </a:fld>
            <a:endParaRPr lang="en-US"/>
          </a:p>
        </p:txBody>
      </p:sp>
    </p:spTree>
    <p:extLst>
      <p:ext uri="{BB962C8B-B14F-4D97-AF65-F5344CB8AC3E}">
        <p14:creationId xmlns:p14="http://schemas.microsoft.com/office/powerpoint/2010/main" val="4085764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C896355-3DDC-9949-861F-AD0908BFCC23}" type="slidenum">
              <a:rPr lang="en-US" smtClean="0"/>
              <a:t>12</a:t>
            </a:fld>
            <a:endParaRPr lang="en-US"/>
          </a:p>
        </p:txBody>
      </p:sp>
    </p:spTree>
    <p:extLst>
      <p:ext uri="{BB962C8B-B14F-4D97-AF65-F5344CB8AC3E}">
        <p14:creationId xmlns:p14="http://schemas.microsoft.com/office/powerpoint/2010/main" val="236954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C896355-3DDC-9949-861F-AD0908BFCC23}" type="slidenum">
              <a:rPr lang="en-US" smtClean="0"/>
              <a:t>13</a:t>
            </a:fld>
            <a:endParaRPr lang="en-US"/>
          </a:p>
        </p:txBody>
      </p:sp>
    </p:spTree>
    <p:extLst>
      <p:ext uri="{BB962C8B-B14F-4D97-AF65-F5344CB8AC3E}">
        <p14:creationId xmlns:p14="http://schemas.microsoft.com/office/powerpoint/2010/main" val="975563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2</a:t>
            </a:fld>
            <a:endParaRPr lang="en-US"/>
          </a:p>
        </p:txBody>
      </p:sp>
    </p:spTree>
    <p:extLst>
      <p:ext uri="{BB962C8B-B14F-4D97-AF65-F5344CB8AC3E}">
        <p14:creationId xmlns:p14="http://schemas.microsoft.com/office/powerpoint/2010/main" val="3734153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3</a:t>
            </a:fld>
            <a:endParaRPr lang="en-US"/>
          </a:p>
        </p:txBody>
      </p:sp>
    </p:spTree>
    <p:extLst>
      <p:ext uri="{BB962C8B-B14F-4D97-AF65-F5344CB8AC3E}">
        <p14:creationId xmlns:p14="http://schemas.microsoft.com/office/powerpoint/2010/main" val="2974795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endParaRPr lang="da-DK" sz="1100" dirty="0"/>
          </a:p>
        </p:txBody>
      </p:sp>
      <p:sp>
        <p:nvSpPr>
          <p:cNvPr id="4" name="Pladsholder til slidenummer 3"/>
          <p:cNvSpPr>
            <a:spLocks noGrp="1"/>
          </p:cNvSpPr>
          <p:nvPr>
            <p:ph type="sldNum" sz="quarter" idx="5"/>
          </p:nvPr>
        </p:nvSpPr>
        <p:spPr/>
        <p:txBody>
          <a:bodyPr/>
          <a:lstStyle/>
          <a:p>
            <a:fld id="{8C896355-3DDC-9949-861F-AD0908BFCC23}" type="slidenum">
              <a:rPr lang="en-US" smtClean="0"/>
              <a:t>4</a:t>
            </a:fld>
            <a:endParaRPr lang="en-US"/>
          </a:p>
        </p:txBody>
      </p:sp>
    </p:spTree>
    <p:extLst>
      <p:ext uri="{BB962C8B-B14F-4D97-AF65-F5344CB8AC3E}">
        <p14:creationId xmlns:p14="http://schemas.microsoft.com/office/powerpoint/2010/main" val="4108687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endParaRPr lang="da-DK" sz="1100" dirty="0">
              <a:latin typeface="+mn-lt"/>
            </a:endParaRPr>
          </a:p>
        </p:txBody>
      </p:sp>
      <p:sp>
        <p:nvSpPr>
          <p:cNvPr id="4" name="Pladsholder til slidenummer 3"/>
          <p:cNvSpPr>
            <a:spLocks noGrp="1"/>
          </p:cNvSpPr>
          <p:nvPr>
            <p:ph type="sldNum" sz="quarter" idx="5"/>
          </p:nvPr>
        </p:nvSpPr>
        <p:spPr/>
        <p:txBody>
          <a:bodyPr/>
          <a:lstStyle/>
          <a:p>
            <a:fld id="{8C896355-3DDC-9949-861F-AD0908BFCC23}" type="slidenum">
              <a:rPr lang="en-US" smtClean="0"/>
              <a:t>5</a:t>
            </a:fld>
            <a:endParaRPr lang="en-US"/>
          </a:p>
        </p:txBody>
      </p:sp>
    </p:spTree>
    <p:extLst>
      <p:ext uri="{BB962C8B-B14F-4D97-AF65-F5344CB8AC3E}">
        <p14:creationId xmlns:p14="http://schemas.microsoft.com/office/powerpoint/2010/main" val="2260151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C896355-3DDC-9949-861F-AD0908BFCC23}" type="slidenum">
              <a:rPr lang="en-US" smtClean="0"/>
              <a:t>6</a:t>
            </a:fld>
            <a:endParaRPr lang="en-US"/>
          </a:p>
        </p:txBody>
      </p:sp>
    </p:spTree>
    <p:extLst>
      <p:ext uri="{BB962C8B-B14F-4D97-AF65-F5344CB8AC3E}">
        <p14:creationId xmlns:p14="http://schemas.microsoft.com/office/powerpoint/2010/main" val="610821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C896355-3DDC-9949-861F-AD0908BFCC23}" type="slidenum">
              <a:rPr lang="en-US" smtClean="0"/>
              <a:t>7</a:t>
            </a:fld>
            <a:endParaRPr lang="en-US"/>
          </a:p>
        </p:txBody>
      </p:sp>
    </p:spTree>
    <p:extLst>
      <p:ext uri="{BB962C8B-B14F-4D97-AF65-F5344CB8AC3E}">
        <p14:creationId xmlns:p14="http://schemas.microsoft.com/office/powerpoint/2010/main" val="3325192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C896355-3DDC-9949-861F-AD0908BFCC23}" type="slidenum">
              <a:rPr lang="en-US" smtClean="0"/>
              <a:t>8</a:t>
            </a:fld>
            <a:endParaRPr lang="en-US"/>
          </a:p>
        </p:txBody>
      </p:sp>
    </p:spTree>
    <p:extLst>
      <p:ext uri="{BB962C8B-B14F-4D97-AF65-F5344CB8AC3E}">
        <p14:creationId xmlns:p14="http://schemas.microsoft.com/office/powerpoint/2010/main" val="3523370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C896355-3DDC-9949-861F-AD0908BFCC23}" type="slidenum">
              <a:rPr lang="en-US" smtClean="0"/>
              <a:t>9</a:t>
            </a:fld>
            <a:endParaRPr lang="en-US"/>
          </a:p>
        </p:txBody>
      </p:sp>
    </p:spTree>
    <p:extLst>
      <p:ext uri="{BB962C8B-B14F-4D97-AF65-F5344CB8AC3E}">
        <p14:creationId xmlns:p14="http://schemas.microsoft.com/office/powerpoint/2010/main" val="29213807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766763" y="1255659"/>
            <a:ext cx="8091261" cy="369332"/>
          </a:xfrm>
          <a:prstGeom prst="rect">
            <a:avLst/>
          </a:prstGeom>
        </p:spPr>
        <p:txBody>
          <a:bodyPr wrap="square" lIns="0">
            <a:spAutoFit/>
          </a:bodyPr>
          <a:lstStyle/>
          <a:p>
            <a:r>
              <a:rPr lang="en-US" dirty="0">
                <a:solidFill>
                  <a:srgbClr val="DF6752"/>
                </a:solidFill>
                <a:latin typeface="+mn-lt"/>
              </a:rPr>
              <a:t>- SLET DETTE SLIDE, FØR DU FÆRDIGGØR PRÆSENTATIONEN</a:t>
            </a:r>
            <a:endParaRPr lang="da-DK" dirty="0">
              <a:solidFill>
                <a:srgbClr val="DF6752"/>
              </a:solidFill>
              <a:latin typeface="+mn-lt"/>
            </a:endParaRPr>
          </a:p>
        </p:txBody>
      </p:sp>
      <p:sp>
        <p:nvSpPr>
          <p:cNvPr id="5" name="Text Box 48"/>
          <p:cNvSpPr txBox="1">
            <a:spLocks noChangeArrowheads="1"/>
          </p:cNvSpPr>
          <p:nvPr userDrawn="1"/>
        </p:nvSpPr>
        <p:spPr bwMode="auto">
          <a:xfrm>
            <a:off x="766763" y="2205038"/>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a:solidFill>
                  <a:schemeClr val="tx1"/>
                </a:solidFill>
                <a:latin typeface="+mn-lt"/>
                <a:cs typeface="Arial" panose="020B0604020202020204" pitchFamily="34" charset="0"/>
              </a:rPr>
              <a:t>AAU-SKABELONER TIL POWERPOINT</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da-DK" sz="900" b="0" dirty="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dirty="0">
                <a:effectLst/>
                <a:latin typeface="+mn-lt"/>
                <a:ea typeface="Calibri" panose="020F0502020204030204" pitchFamily="34" charset="0"/>
                <a:cs typeface="Times New Roman" panose="02020603050405020304" pitchFamily="18" charset="0"/>
              </a:rPr>
              <a:t> mellem to </a:t>
            </a:r>
            <a:r>
              <a:rPr lang="da-DK" sz="900" b="0" dirty="0">
                <a:effectLst/>
                <a:latin typeface="+mn-lt"/>
                <a:ea typeface="Calibri" panose="020F0502020204030204" pitchFamily="34" charset="0"/>
                <a:cs typeface="Times New Roman" panose="02020603050405020304" pitchFamily="18" charset="0"/>
              </a:rPr>
              <a:t>skabeloner i 16:9-format med</a:t>
            </a:r>
            <a:r>
              <a:rPr lang="da-DK" sz="900" b="0" baseline="0" dirty="0">
                <a:effectLst/>
                <a:latin typeface="+mn-lt"/>
                <a:ea typeface="Calibri" panose="020F0502020204030204" pitchFamily="34" charset="0"/>
                <a:cs typeface="Times New Roman" panose="02020603050405020304" pitchFamily="18" charset="0"/>
              </a:rPr>
              <a:t> enten det danske eller engelske AAU-logo.</a:t>
            </a:r>
            <a:endParaRPr lang="da-DK" sz="900" b="0" dirty="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dirty="0">
                <a:effectLst/>
                <a:latin typeface="+mn-lt"/>
                <a:ea typeface="Calibri" panose="020F0502020204030204" pitchFamily="34" charset="0"/>
                <a:cs typeface="Times New Roman" panose="02020603050405020304" pitchFamily="18" charset="0"/>
              </a:rPr>
              <a:t>Det</a:t>
            </a:r>
            <a:r>
              <a:rPr lang="da-DK" sz="900" b="0" baseline="0" dirty="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dirty="0">
                <a:effectLst/>
                <a:latin typeface="+mn-lt"/>
                <a:ea typeface="Calibri" panose="020F0502020204030204" pitchFamily="34" charset="0"/>
                <a:cs typeface="Times New Roman" panose="02020603050405020304" pitchFamily="18" charset="0"/>
                <a:hlinkClick r:id="rId2"/>
              </a:rPr>
              <a:t>www.design.aau.dk/skabeloner/</a:t>
            </a:r>
            <a:r>
              <a:rPr lang="da-DK" sz="900" b="0" baseline="0" dirty="0" err="1">
                <a:effectLst/>
                <a:latin typeface="+mn-lt"/>
                <a:ea typeface="Calibri" panose="020F0502020204030204" pitchFamily="34" charset="0"/>
                <a:cs typeface="Times New Roman" panose="02020603050405020304" pitchFamily="18" charset="0"/>
                <a:hlinkClick r:id="rId2"/>
              </a:rPr>
              <a:t>powerpoint</a:t>
            </a:r>
            <a:r>
              <a:rPr lang="da-DK" sz="900" b="0" baseline="0" dirty="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a:solidFill>
                  <a:schemeClr val="tx1"/>
                </a:solidFill>
                <a:latin typeface="+mn-lt"/>
                <a:ea typeface="+mn-ea"/>
                <a:cs typeface="Arial" panose="020B0604020202020204" pitchFamily="34" charset="0"/>
              </a:rPr>
              <a:t>SKRIFT</a:t>
            </a:r>
            <a:br>
              <a:rPr lang="da-DK" sz="1000" b="1" kern="1200" spc="300" noProof="1">
                <a:solidFill>
                  <a:schemeClr val="tx1"/>
                </a:solidFill>
                <a:latin typeface="+mn-lt"/>
                <a:ea typeface="+mn-ea"/>
                <a:cs typeface="Arial" panose="020B0604020202020204" pitchFamily="34" charset="0"/>
              </a:rPr>
            </a:br>
            <a:br>
              <a:rPr lang="da-DK" sz="1050" b="1" kern="1200" noProof="1">
                <a:solidFill>
                  <a:schemeClr val="tx1"/>
                </a:solidFill>
                <a:latin typeface="+mn-lt"/>
                <a:ea typeface="+mn-ea"/>
                <a:cs typeface="Arial" panose="020B0604020202020204" pitchFamily="34" charset="0"/>
              </a:rPr>
            </a:br>
            <a:r>
              <a:rPr lang="da-DK" altLang="da-DK" sz="900" b="0" kern="1200" noProof="1">
                <a:solidFill>
                  <a:schemeClr val="tx1"/>
                </a:solidFill>
                <a:latin typeface="+mn-lt"/>
                <a:ea typeface="+mn-ea"/>
                <a:cs typeface="Arial" panose="020B0604020202020204" pitchFamily="34" charset="0"/>
              </a:rPr>
              <a:t>AAU anvender vores</a:t>
            </a:r>
            <a:r>
              <a:rPr lang="da-DK" altLang="da-DK" sz="900" b="0" kern="1200" baseline="0" noProof="1">
                <a:solidFill>
                  <a:schemeClr val="tx1"/>
                </a:solidFill>
                <a:latin typeface="+mn-lt"/>
                <a:ea typeface="+mn-ea"/>
                <a:cs typeface="Arial" panose="020B0604020202020204" pitchFamily="34" charset="0"/>
              </a:rPr>
              <a:t> sekundære </a:t>
            </a:r>
            <a:r>
              <a:rPr lang="da-DK" altLang="da-DK" sz="900" b="0" kern="1200" noProof="1">
                <a:solidFill>
                  <a:schemeClr val="tx1"/>
                </a:solidFill>
                <a:latin typeface="+mn-lt"/>
                <a:ea typeface="+mn-ea"/>
                <a:cs typeface="Arial" panose="020B0604020202020204" pitchFamily="34" charset="0"/>
              </a:rPr>
              <a:t>skrifttype Arial i PowerPoint-præsentationer.</a:t>
            </a:r>
          </a:p>
          <a:p>
            <a:pPr>
              <a:lnSpc>
                <a:spcPct val="115000"/>
              </a:lnSpc>
              <a:spcAft>
                <a:spcPts val="1000"/>
              </a:spcAft>
            </a:pPr>
            <a:endParaRPr lang="da-DK" sz="900" b="0" dirty="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2205038"/>
            <a:ext cx="2327618" cy="346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BILLEDSTØRRELSER</a:t>
            </a:r>
          </a:p>
          <a:p>
            <a:pPr eaLnBrk="1" hangingPunct="1">
              <a:lnSpc>
                <a:spcPct val="90000"/>
              </a:lnSpc>
              <a:spcAft>
                <a:spcPts val="600"/>
              </a:spcAft>
              <a:defRPr/>
            </a:pPr>
            <a:r>
              <a:rPr lang="da-DK" sz="900" b="0" noProof="1">
                <a:solidFill>
                  <a:schemeClr val="tx1"/>
                </a:solidFill>
                <a:latin typeface="+mn-lt"/>
                <a:cs typeface="Arial" panose="020B0604020202020204" pitchFamily="34" charset="0"/>
              </a:rPr>
              <a:t>Sørg</a:t>
            </a:r>
            <a:r>
              <a:rPr lang="da-DK" sz="900" b="0" baseline="0" noProof="1">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a:solidFill>
                  <a:schemeClr val="tx1"/>
                </a:solidFill>
                <a:latin typeface="+mn-lt"/>
                <a:cs typeface="Arial" panose="020B0604020202020204" pitchFamily="34" charset="0"/>
              </a:rPr>
            </a:br>
            <a:r>
              <a:rPr lang="da-DK" sz="900" b="1" baseline="0" noProof="1">
                <a:solidFill>
                  <a:schemeClr val="tx1"/>
                </a:solidFill>
                <a:latin typeface="+mn-lt"/>
                <a:cs typeface="Arial" panose="020B0604020202020204" pitchFamily="34" charset="0"/>
              </a:rPr>
              <a:t>Gem som  - Gennemse - Komprimeringsindstillinger. </a:t>
            </a:r>
            <a:r>
              <a:rPr lang="da-DK" sz="900" b="0" baseline="0" noProof="1">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2205038"/>
            <a:ext cx="2285301" cy="327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INDSÆT BILLEDE</a:t>
            </a: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På layouts med billedholder: Klik på ikon og vælg </a:t>
            </a:r>
            <a:r>
              <a:rPr lang="da-DK" sz="900" b="1" kern="1200" noProof="1">
                <a:solidFill>
                  <a:schemeClr val="tx1"/>
                </a:solidFill>
                <a:latin typeface="+mn-lt"/>
                <a:ea typeface="+mn-ea"/>
                <a:cs typeface="Arial" panose="020B0604020202020204" pitchFamily="34" charset="0"/>
              </a:rPr>
              <a:t>Indsæt</a:t>
            </a: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BESKÆR BILLEDE</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1</a:t>
            </a:r>
            <a:r>
              <a:rPr lang="da-DK" sz="900" b="0" kern="1200" noProof="1">
                <a:solidFill>
                  <a:schemeClr val="tx1"/>
                </a:solidFill>
                <a:latin typeface="+mn-lt"/>
                <a:ea typeface="+mn-ea"/>
                <a:cs typeface="Arial" panose="020B0604020202020204" pitchFamily="34" charset="0"/>
              </a:rPr>
              <a:t>. Klik </a:t>
            </a:r>
            <a:r>
              <a:rPr lang="da-DK" sz="900" b="1" kern="1200" noProof="1">
                <a:solidFill>
                  <a:schemeClr val="tx1"/>
                </a:solidFill>
                <a:latin typeface="+mn-lt"/>
                <a:ea typeface="+mn-ea"/>
                <a:cs typeface="Arial" panose="020B0604020202020204" pitchFamily="34" charset="0"/>
              </a:rPr>
              <a:t>Beskær</a:t>
            </a:r>
            <a:r>
              <a:rPr lang="da-DK" sz="900" b="0" kern="1200" noProof="1">
                <a:solidFill>
                  <a:schemeClr val="tx1"/>
                </a:solidFill>
                <a:latin typeface="+mn-lt"/>
                <a:ea typeface="+mn-ea"/>
                <a:cs typeface="Arial" panose="020B0604020202020204" pitchFamily="34" charset="0"/>
              </a:rPr>
              <a:t> </a:t>
            </a:r>
            <a:r>
              <a:rPr lang="da-DK" sz="900" b="0" i="1" kern="1200" noProof="1">
                <a:solidFill>
                  <a:schemeClr val="tx1"/>
                </a:solidFill>
                <a:latin typeface="+mn-lt"/>
                <a:ea typeface="+mn-ea"/>
                <a:cs typeface="Arial" panose="020B0604020202020204" pitchFamily="34" charset="0"/>
              </a:rPr>
              <a:t>(højreklik på billedet og tryk på ikonet som er vist til højre) </a:t>
            </a:r>
            <a:r>
              <a:rPr lang="da-DK" sz="900" b="0" kern="1200" noProof="1">
                <a:solidFill>
                  <a:schemeClr val="tx1"/>
                </a:solidFill>
                <a:latin typeface="+mn-lt"/>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2. </a:t>
            </a:r>
            <a:r>
              <a:rPr lang="da-DK" sz="900" b="0" kern="1200" noProof="1">
                <a:solidFill>
                  <a:schemeClr val="tx1"/>
                </a:solidFill>
                <a:latin typeface="+mn-lt"/>
                <a:ea typeface="+mn-ea"/>
                <a:cs typeface="Arial" panose="020B0604020202020204" pitchFamily="34" charset="0"/>
              </a:rPr>
              <a:t>Ønsker du at skalere billedet </a:t>
            </a:r>
            <a:r>
              <a:rPr lang="da-DK" sz="900" i="1" kern="1200" noProof="1">
                <a:solidFill>
                  <a:schemeClr val="tx1"/>
                </a:solidFill>
                <a:latin typeface="+mn-lt"/>
                <a:ea typeface="+mn-ea"/>
                <a:cs typeface="Arial" panose="020B0604020202020204" pitchFamily="34" charset="0"/>
              </a:rPr>
              <a:t>(ændre billedets størrelse uden at ændre dets proportioner)</a:t>
            </a:r>
            <a:r>
              <a:rPr lang="da-DK" sz="900" b="0" i="1" kern="1200" noProof="1">
                <a:solidFill>
                  <a:schemeClr val="tx1"/>
                </a:solidFill>
                <a:latin typeface="+mn-lt"/>
                <a:ea typeface="+mn-ea"/>
                <a:cs typeface="Arial" panose="020B0604020202020204" pitchFamily="34" charset="0"/>
              </a:rPr>
              <a:t>, </a:t>
            </a:r>
            <a:r>
              <a:rPr lang="da-DK" sz="900" b="0" kern="1200" noProof="1">
                <a:solidFill>
                  <a:schemeClr val="tx1"/>
                </a:solidFill>
                <a:latin typeface="+mn-lt"/>
                <a:ea typeface="+mn-ea"/>
                <a:cs typeface="Arial" panose="020B0604020202020204" pitchFamily="34" charset="0"/>
              </a:rPr>
              <a:t>så hold </a:t>
            </a:r>
            <a:r>
              <a:rPr lang="da-DK" sz="900" b="1" kern="1200" noProof="1">
                <a:solidFill>
                  <a:schemeClr val="tx1"/>
                </a:solidFill>
                <a:latin typeface="+mn-lt"/>
                <a:ea typeface="+mn-ea"/>
                <a:cs typeface="Arial" panose="020B0604020202020204" pitchFamily="34" charset="0"/>
              </a:rPr>
              <a:t>SHIFT</a:t>
            </a:r>
            <a:r>
              <a:rPr lang="da-DK" sz="900" b="0" kern="1200" noProof="1">
                <a:solidFill>
                  <a:schemeClr val="tx1"/>
                </a:solidFill>
                <a:latin typeface="+mn-lt"/>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3. </a:t>
            </a:r>
            <a:r>
              <a:rPr lang="da-DK" sz="900" b="0" kern="1200" noProof="1">
                <a:solidFill>
                  <a:schemeClr val="tx1"/>
                </a:solidFill>
                <a:latin typeface="+mn-lt"/>
                <a:ea typeface="+mn-ea"/>
                <a:cs typeface="Arial" panose="020B0604020202020204" pitchFamily="34" charset="0"/>
              </a:rPr>
              <a:t>Højreklik på billedet og vælg </a:t>
            </a:r>
            <a:r>
              <a:rPr lang="da-DK" sz="900" b="1" kern="1200" noProof="1">
                <a:solidFill>
                  <a:schemeClr val="tx1"/>
                </a:solidFill>
                <a:latin typeface="+mn-lt"/>
                <a:ea typeface="+mn-ea"/>
                <a:cs typeface="Arial" panose="020B0604020202020204" pitchFamily="34" charset="0"/>
              </a:rPr>
              <a:t>Placer bagerst</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Tip: </a:t>
            </a:r>
            <a:r>
              <a:rPr lang="da-DK" sz="900" b="0" kern="1200" noProof="1">
                <a:solidFill>
                  <a:schemeClr val="tx1"/>
                </a:solidFill>
                <a:latin typeface="+mn-lt"/>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a:solidFill>
                  <a:schemeClr val="tx1"/>
                </a:solidFill>
                <a:latin typeface="+mn-lt"/>
                <a:ea typeface="+mn-ea"/>
                <a:cs typeface="Arial" panose="020B0604020202020204" pitchFamily="34" charset="0"/>
              </a:rPr>
              <a:t>Placer bagerst</a:t>
            </a:r>
          </a:p>
        </p:txBody>
      </p:sp>
      <p:sp>
        <p:nvSpPr>
          <p:cNvPr id="15" name="Text Box 48"/>
          <p:cNvSpPr txBox="1">
            <a:spLocks noChangeArrowheads="1"/>
          </p:cNvSpPr>
          <p:nvPr userDrawn="1"/>
        </p:nvSpPr>
        <p:spPr bwMode="auto">
          <a:xfrm>
            <a:off x="9116078" y="5647519"/>
            <a:ext cx="2517848"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MERE INFORMATION</a:t>
            </a:r>
          </a:p>
          <a:p>
            <a:pPr eaLnBrk="1" hangingPunct="1">
              <a:lnSpc>
                <a:spcPct val="90000"/>
              </a:lnSpc>
              <a:spcAft>
                <a:spcPts val="600"/>
              </a:spcAft>
              <a:defRPr/>
            </a:pP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br>
              <a:rPr lang="da-DK" sz="900" b="0" baseline="0" noProof="1">
                <a:solidFill>
                  <a:schemeClr val="tx1"/>
                </a:solidFill>
                <a:latin typeface="+mn-lt"/>
                <a:cs typeface="Arial" panose="020B0604020202020204" pitchFamily="34" charset="0"/>
              </a:rPr>
            </a:br>
            <a:r>
              <a:rPr lang="da-DK" sz="900" b="0" kern="1200" baseline="0" dirty="0">
                <a:solidFill>
                  <a:schemeClr val="tx1"/>
                </a:solidFill>
                <a:effectLst/>
                <a:latin typeface="+mn-lt"/>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n-lt"/>
              <a:cs typeface="Arial" panose="020B0604020202020204" pitchFamily="34" charset="0"/>
            </a:endParaRPr>
          </a:p>
        </p:txBody>
      </p:sp>
      <p:sp>
        <p:nvSpPr>
          <p:cNvPr id="16" name="Text Box 48"/>
          <p:cNvSpPr txBox="1">
            <a:spLocks noChangeArrowheads="1"/>
          </p:cNvSpPr>
          <p:nvPr userDrawn="1"/>
        </p:nvSpPr>
        <p:spPr bwMode="auto">
          <a:xfrm>
            <a:off x="3428374" y="2205038"/>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a:solidFill>
                  <a:schemeClr val="tx1"/>
                </a:solidFill>
                <a:latin typeface="+mn-lt"/>
                <a:ea typeface="+mn-ea"/>
                <a:cs typeface="Arial" panose="020B0604020202020204" pitchFamily="34" charset="0"/>
              </a:rPr>
              <a:t>LAV NYT DIAS/SLIDE </a:t>
            </a:r>
            <a:r>
              <a:rPr lang="da-DK" sz="900" b="0" kern="1200" spc="0" noProof="1">
                <a:solidFill>
                  <a:schemeClr val="tx1"/>
                </a:solidFill>
                <a:latin typeface="+mn-lt"/>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a:solidFill>
                  <a:schemeClr val="tx1"/>
                </a:solidFill>
                <a:latin typeface="+mn-lt"/>
                <a:ea typeface="+mn-ea"/>
                <a:cs typeface="Arial" panose="020B0604020202020204" pitchFamily="34" charset="0"/>
              </a:rPr>
              <a:t> </a:t>
            </a:r>
            <a:br>
              <a:rPr lang="da-DK" sz="800" b="1" kern="1200" noProof="1">
                <a:solidFill>
                  <a:schemeClr val="tx1"/>
                </a:solidFill>
                <a:latin typeface="+mn-lt"/>
                <a:ea typeface="+mn-ea"/>
                <a:cs typeface="Arial" panose="020B0604020202020204" pitchFamily="34" charset="0"/>
              </a:rPr>
            </a:br>
            <a:r>
              <a:rPr lang="da-DK" altLang="da-DK" sz="900" b="1" kern="1200" noProof="1">
                <a:solidFill>
                  <a:schemeClr val="tx1"/>
                </a:solidFill>
                <a:latin typeface="+mn-lt"/>
                <a:ea typeface="+mn-ea"/>
                <a:cs typeface="Arial" panose="020B0604020202020204" pitchFamily="34" charset="0"/>
              </a:rPr>
              <a:t>1. </a:t>
            </a:r>
            <a:r>
              <a:rPr lang="da-DK" altLang="da-DK" sz="900" kern="1200" noProof="1">
                <a:solidFill>
                  <a:schemeClr val="tx1"/>
                </a:solidFill>
                <a:latin typeface="+mn-lt"/>
                <a:ea typeface="+mn-ea"/>
                <a:cs typeface="Arial" panose="020B0604020202020204" pitchFamily="34" charset="0"/>
              </a:rPr>
              <a:t>Klik på </a:t>
            </a:r>
            <a:r>
              <a:rPr lang="da-DK" altLang="da-DK" sz="900" b="1" kern="1200" noProof="1">
                <a:solidFill>
                  <a:schemeClr val="tx1"/>
                </a:solidFill>
                <a:latin typeface="+mn-lt"/>
                <a:ea typeface="+mn-ea"/>
                <a:cs typeface="Arial" panose="020B0604020202020204" pitchFamily="34" charset="0"/>
              </a:rPr>
              <a:t>Startside/Hjem</a:t>
            </a:r>
          </a:p>
          <a:p>
            <a:pPr eaLnBrk="1" hangingPunct="1">
              <a:lnSpc>
                <a:spcPct val="100000"/>
              </a:lnSpc>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 med AAU-design. </a:t>
            </a:r>
          </a:p>
          <a:p>
            <a:pPr eaLnBrk="1" hangingPunct="1">
              <a:spcAft>
                <a:spcPts val="600"/>
              </a:spcAft>
              <a:defRPr/>
            </a:pPr>
            <a:endParaRPr lang="da-DK" altLang="da-DK" sz="900" baseline="0" noProof="1">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a:solidFill>
                  <a:schemeClr val="tx1"/>
                </a:solidFill>
                <a:latin typeface="+mn-lt"/>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a:solidFill>
                <a:schemeClr val="tx1"/>
              </a:solidFill>
              <a:latin typeface="+mn-lt"/>
              <a:ea typeface="+mn-ea"/>
              <a:cs typeface="Arial" panose="020B0604020202020204" pitchFamily="34" charset="0"/>
            </a:endParaRP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For at få et ensartet udtryk i vores præsentationer er der</a:t>
            </a:r>
            <a:r>
              <a:rPr lang="da-DK" sz="900" b="0" kern="1200" baseline="0" noProof="1">
                <a:solidFill>
                  <a:schemeClr val="tx1"/>
                </a:solidFill>
                <a:latin typeface="+mn-lt"/>
                <a:ea typeface="+mn-ea"/>
                <a:cs typeface="Arial" panose="020B0604020202020204" pitchFamily="34" charset="0"/>
              </a:rPr>
              <a:t> guidelines i form af </a:t>
            </a:r>
            <a:r>
              <a:rPr lang="da-DK" sz="900" b="1" kern="1200" baseline="0" noProof="1">
                <a:solidFill>
                  <a:schemeClr val="tx1"/>
                </a:solidFill>
                <a:latin typeface="+mn-lt"/>
                <a:ea typeface="+mn-ea"/>
                <a:cs typeface="Arial" panose="020B0604020202020204" pitchFamily="34" charset="0"/>
              </a:rPr>
              <a:t>Hjælpelinjer. </a:t>
            </a:r>
            <a:r>
              <a:rPr lang="da-DK" sz="900" b="0" kern="1200" baseline="0" noProof="1">
                <a:solidFill>
                  <a:schemeClr val="tx1"/>
                </a:solidFill>
                <a:latin typeface="+mn-lt"/>
                <a:ea typeface="+mn-ea"/>
                <a:cs typeface="Arial" panose="020B0604020202020204" pitchFamily="34" charset="0"/>
              </a:rPr>
              <a:t>For at se disse: </a:t>
            </a:r>
            <a:endParaRPr lang="da-DK" sz="900" b="0" kern="1200" noProof="1">
              <a:solidFill>
                <a:schemeClr val="tx1"/>
              </a:solidFill>
              <a:latin typeface="+mn-lt"/>
              <a:ea typeface="+mn-ea"/>
              <a:cs typeface="Arial" panose="020B0604020202020204" pitchFamily="34" charset="0"/>
            </a:endParaRP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1. </a:t>
            </a:r>
            <a:r>
              <a:rPr lang="da-DK" sz="900" b="0" kern="1200" noProof="1">
                <a:solidFill>
                  <a:schemeClr val="tx1"/>
                </a:solidFill>
                <a:latin typeface="+mn-lt"/>
                <a:ea typeface="+mn-ea"/>
                <a:cs typeface="Arial" panose="020B0604020202020204" pitchFamily="34" charset="0"/>
              </a:rPr>
              <a:t>Klik på </a:t>
            </a:r>
            <a:r>
              <a:rPr lang="da-DK" sz="900" b="1" kern="1200" noProof="1">
                <a:solidFill>
                  <a:schemeClr val="tx1"/>
                </a:solidFill>
                <a:latin typeface="+mn-lt"/>
                <a:ea typeface="+mn-ea"/>
                <a:cs typeface="Arial" panose="020B0604020202020204" pitchFamily="34" charset="0"/>
              </a:rPr>
              <a:t>Vis</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2. </a:t>
            </a:r>
            <a:r>
              <a:rPr lang="da-DK" sz="900" b="0" kern="1200" noProof="1">
                <a:solidFill>
                  <a:schemeClr val="tx1"/>
                </a:solidFill>
                <a:latin typeface="+mn-lt"/>
                <a:ea typeface="+mn-ea"/>
                <a:cs typeface="Arial" panose="020B0604020202020204" pitchFamily="34" charset="0"/>
              </a:rPr>
              <a:t>Vælg </a:t>
            </a:r>
            <a:r>
              <a:rPr lang="da-DK" sz="900" b="1" kern="1200" noProof="1">
                <a:solidFill>
                  <a:schemeClr val="tx1"/>
                </a:solidFill>
                <a:latin typeface="+mn-lt"/>
                <a:ea typeface="+mn-ea"/>
                <a:cs typeface="Arial" panose="020B0604020202020204" pitchFamily="34" charset="0"/>
              </a:rPr>
              <a:t>Gitterlinjer</a:t>
            </a:r>
            <a:r>
              <a:rPr lang="da-DK" sz="900" b="0" kern="1200" noProof="1">
                <a:solidFill>
                  <a:schemeClr val="tx1"/>
                </a:solidFill>
                <a:latin typeface="+mn-lt"/>
                <a:ea typeface="+mn-ea"/>
                <a:cs typeface="Arial" panose="020B0604020202020204" pitchFamily="34" charset="0"/>
              </a:rPr>
              <a:t> og/eller </a:t>
            </a:r>
            <a:r>
              <a:rPr lang="da-DK" sz="900" b="1" kern="1200" noProof="1">
                <a:solidFill>
                  <a:schemeClr val="tx1"/>
                </a:solidFill>
                <a:latin typeface="+mn-lt"/>
                <a:ea typeface="+mn-ea"/>
                <a:cs typeface="Arial" panose="020B0604020202020204" pitchFamily="34" charset="0"/>
              </a:rPr>
              <a:t>Hjælpelinjer</a:t>
            </a:r>
          </a:p>
          <a:p>
            <a:pPr eaLnBrk="1" hangingPunct="1">
              <a:lnSpc>
                <a:spcPct val="90000"/>
              </a:lnSpc>
              <a:spcAft>
                <a:spcPts val="600"/>
              </a:spcAft>
              <a:defRPr/>
            </a:pPr>
            <a:r>
              <a:rPr lang="da-DK" sz="900" b="1" kern="1200" noProof="1">
                <a:solidFill>
                  <a:srgbClr val="DF6752"/>
                </a:solidFill>
                <a:latin typeface="+mn-lt"/>
                <a:ea typeface="+mn-ea"/>
                <a:cs typeface="Arial" panose="020B0604020202020204" pitchFamily="34" charset="0"/>
              </a:rPr>
              <a:t>Tip: </a:t>
            </a:r>
            <a:r>
              <a:rPr lang="da-DK" sz="900" b="0" kern="1200" noProof="1">
                <a:solidFill>
                  <a:srgbClr val="DF6752"/>
                </a:solidFill>
                <a:latin typeface="+mn-lt"/>
                <a:ea typeface="+mn-ea"/>
                <a:cs typeface="Arial" panose="020B0604020202020204" pitchFamily="34" charset="0"/>
              </a:rPr>
              <a:t>Tryk </a:t>
            </a:r>
            <a:r>
              <a:rPr lang="da-DK" sz="900" b="1" kern="1200" noProof="1">
                <a:solidFill>
                  <a:srgbClr val="DF6752"/>
                </a:solidFill>
                <a:latin typeface="+mn-lt"/>
                <a:ea typeface="+mn-ea"/>
                <a:cs typeface="Arial" panose="020B0604020202020204" pitchFamily="34" charset="0"/>
              </a:rPr>
              <a:t>Alt + F9</a:t>
            </a:r>
            <a:r>
              <a:rPr lang="da-DK" sz="900" b="0" kern="1200" noProof="1">
                <a:solidFill>
                  <a:srgbClr val="DF6752"/>
                </a:solidFill>
                <a:latin typeface="+mn-lt"/>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a:stretch>
            <a:fillRect/>
          </a:stretch>
        </p:blipFill>
        <p:spPr>
          <a:xfrm>
            <a:off x="11273427" y="2486989"/>
            <a:ext cx="368254" cy="393946"/>
          </a:xfrm>
          <a:prstGeom prst="rect">
            <a:avLst/>
          </a:prstGeom>
        </p:spPr>
      </p:pic>
      <p:pic>
        <p:nvPicPr>
          <p:cNvPr id="19" name="Billede 36"/>
          <p:cNvPicPr>
            <a:picLocks noChangeAspect="1"/>
          </p:cNvPicPr>
          <p:nvPr userDrawn="1"/>
        </p:nvPicPr>
        <p:blipFill>
          <a:blip r:embed="rId4"/>
          <a:stretch>
            <a:fillRect/>
          </a:stretch>
        </p:blipFill>
        <p:spPr>
          <a:xfrm>
            <a:off x="11265672" y="3903752"/>
            <a:ext cx="416717" cy="397335"/>
          </a:xfrm>
          <a:prstGeom prst="rect">
            <a:avLst/>
          </a:prstGeom>
        </p:spPr>
      </p:pic>
      <p:pic>
        <p:nvPicPr>
          <p:cNvPr id="21" name="Billede 39"/>
          <p:cNvPicPr>
            <a:picLocks noChangeAspect="1"/>
          </p:cNvPicPr>
          <p:nvPr userDrawn="1"/>
        </p:nvPicPr>
        <p:blipFill rotWithShape="1">
          <a:blip r:embed="rId5"/>
          <a:srcRect l="2931" r="60888"/>
          <a:stretch/>
        </p:blipFill>
        <p:spPr>
          <a:xfrm>
            <a:off x="5729521" y="2867115"/>
            <a:ext cx="319516" cy="568784"/>
          </a:xfrm>
          <a:prstGeom prst="rect">
            <a:avLst/>
          </a:prstGeom>
        </p:spPr>
      </p:pic>
      <p:sp>
        <p:nvSpPr>
          <p:cNvPr id="22" name="Rektangel 21"/>
          <p:cNvSpPr/>
          <p:nvPr userDrawn="1"/>
        </p:nvSpPr>
        <p:spPr>
          <a:xfrm>
            <a:off x="766763" y="651963"/>
            <a:ext cx="6096000" cy="1200329"/>
          </a:xfrm>
          <a:prstGeom prst="rect">
            <a:avLst/>
          </a:prstGeom>
        </p:spPr>
        <p:txBody>
          <a:bodyPr lIns="0" rIns="72000">
            <a:spAutoFit/>
          </a:bodyPr>
          <a:lstStyle/>
          <a:p>
            <a:r>
              <a:rPr lang="en-US" sz="3600" b="1" spc="300" dirty="0">
                <a:latin typeface="+mn-lt"/>
              </a:rPr>
              <a:t>BRUGERGUIDE</a:t>
            </a:r>
            <a:br>
              <a:rPr lang="en-US" sz="3600" b="1" spc="300" dirty="0">
                <a:latin typeface="+mn-lt"/>
              </a:rPr>
            </a:br>
            <a:endParaRPr lang="da-DK" sz="3600" b="1" spc="300" dirty="0">
              <a:latin typeface="+mn-lt"/>
            </a:endParaRPr>
          </a:p>
        </p:txBody>
      </p:sp>
    </p:spTree>
    <p:extLst>
      <p:ext uri="{BB962C8B-B14F-4D97-AF65-F5344CB8AC3E}">
        <p14:creationId xmlns:p14="http://schemas.microsoft.com/office/powerpoint/2010/main" val="3666039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9" name="Picture Placeholder 4"/>
          <p:cNvSpPr>
            <a:spLocks noGrp="1"/>
          </p:cNvSpPr>
          <p:nvPr>
            <p:ph type="pic" sz="quarter" idx="14" hasCustomPrompt="1"/>
          </p:nvPr>
        </p:nvSpPr>
        <p:spPr>
          <a:xfrm>
            <a:off x="7427912" y="3418702"/>
            <a:ext cx="4764087" cy="34339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766763" y="657225"/>
            <a:ext cx="4542975" cy="1486727"/>
          </a:xfrm>
          <a:prstGeom prst="rect">
            <a:avLst/>
          </a:prstGeom>
        </p:spPr>
        <p:txBody>
          <a:bodyPr lIns="0" tIns="0"/>
          <a:lstStyle>
            <a:lvl1pPr>
              <a:defRPr sz="3600">
                <a:latin typeface="+mn-lt"/>
              </a:defRPr>
            </a:lvl1pPr>
          </a:lstStyle>
          <a:p>
            <a:r>
              <a:rPr lang="en-US" dirty="0"/>
              <a:t>KLIK HER FOR AT ÆNDRE TITEL</a:t>
            </a:r>
          </a:p>
        </p:txBody>
      </p:sp>
      <p:sp>
        <p:nvSpPr>
          <p:cNvPr id="7" name="Pladsholder til tekst 3"/>
          <p:cNvSpPr>
            <a:spLocks noGrp="1"/>
          </p:cNvSpPr>
          <p:nvPr>
            <p:ph type="body" sz="quarter" idx="15" hasCustomPrompt="1"/>
          </p:nvPr>
        </p:nvSpPr>
        <p:spPr>
          <a:xfrm>
            <a:off x="766764" y="2205038"/>
            <a:ext cx="4542974" cy="3575409"/>
          </a:xfrm>
        </p:spPr>
        <p:txBody>
          <a:bodyPr/>
          <a:lstStyle>
            <a:lvl1pPr marL="285750" indent="-285750">
              <a:lnSpc>
                <a:spcPct val="100000"/>
              </a:lnSpc>
              <a:spcBef>
                <a:spcPts val="600"/>
              </a:spcBef>
              <a:buFontTx/>
              <a:buBlip>
                <a:blip r:embed="rId2"/>
              </a:buBlip>
              <a:defRPr sz="1600" baseline="0"/>
            </a:lvl1pPr>
          </a:lstStyle>
          <a:p>
            <a:pPr lvl="0"/>
            <a:r>
              <a:rPr lang="da-DK" dirty="0"/>
              <a:t>Indsæt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41870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INDSÆT POWERPOINT- ELLER ENHEDSNAVN HER</a:t>
            </a:r>
          </a:p>
        </p:txBody>
      </p:sp>
    </p:spTree>
    <p:extLst>
      <p:ext uri="{BB962C8B-B14F-4D97-AF65-F5344CB8AC3E}">
        <p14:creationId xmlns:p14="http://schemas.microsoft.com/office/powerpoint/2010/main" val="61197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latin typeface="+mn-lt"/>
              </a:defRPr>
            </a:lvl1pPr>
          </a:lstStyle>
          <a:p>
            <a:r>
              <a:rPr lang="en-US" dirty="0"/>
              <a:t>AALBORG UNIVERSITET</a:t>
            </a:r>
            <a:br>
              <a:rPr lang="en-US" dirty="0"/>
            </a:br>
            <a:r>
              <a:rPr lang="en-US" dirty="0"/>
              <a:t>OVERSKRIFT</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dirty="0"/>
              <a:t>AF NAVN NAVNESEN</a:t>
            </a:r>
          </a:p>
        </p:txBody>
      </p:sp>
      <p:pic>
        <p:nvPicPr>
          <p:cNvPr id="2" name="Billede 1"/>
          <p:cNvPicPr>
            <a:picLocks noChangeAspect="1"/>
          </p:cNvPicPr>
          <p:nvPr userDrawn="1"/>
        </p:nvPicPr>
        <p:blipFill rotWithShape="1">
          <a:blip r:embed="rId2">
            <a:extLst>
              <a:ext uri="{28A0092B-C50C-407E-A947-70E740481C1C}">
                <a14:useLocalDpi xmlns:a14="http://schemas.microsoft.com/office/drawing/2010/main" val="0"/>
              </a:ext>
            </a:extLst>
          </a:blip>
          <a:srcRect l="34564" t="23050" r="34914" b="23274"/>
          <a:stretch/>
        </p:blipFill>
        <p:spPr>
          <a:xfrm>
            <a:off x="5371070" y="5855070"/>
            <a:ext cx="1433384" cy="84026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latin typeface="+mn-lt"/>
              </a:defRPr>
            </a:lvl1pPr>
          </a:lstStyle>
          <a:p>
            <a:r>
              <a:rPr lang="en-US" dirty="0"/>
              <a:t>PAUSE</a:t>
            </a:r>
            <a:br>
              <a:rPr lang="en-US" dirty="0"/>
            </a:br>
            <a:r>
              <a:rPr lang="en-US" dirty="0"/>
              <a:t>OVERSKRIFT</a:t>
            </a:r>
          </a:p>
        </p:txBody>
      </p:sp>
      <p:pic>
        <p:nvPicPr>
          <p:cNvPr id="31" name="Billede 30"/>
          <p:cNvPicPr>
            <a:picLocks noChangeAspect="1"/>
          </p:cNvPicPr>
          <p:nvPr userDrawn="1"/>
        </p:nvPicPr>
        <p:blipFill rotWithShape="1">
          <a:blip r:embed="rId2">
            <a:extLst>
              <a:ext uri="{28A0092B-C50C-407E-A947-70E740481C1C}">
                <a14:useLocalDpi xmlns:a14="http://schemas.microsoft.com/office/drawing/2010/main" val="0"/>
              </a:ext>
            </a:extLst>
          </a:blip>
          <a:srcRect l="34564" t="23050" r="34914" b="23274"/>
          <a:stretch/>
        </p:blipFill>
        <p:spPr>
          <a:xfrm>
            <a:off x="5371070" y="5855070"/>
            <a:ext cx="1433384" cy="840260"/>
          </a:xfrm>
          <a:prstGeom prst="rect">
            <a:avLst/>
          </a:prstGeom>
        </p:spPr>
      </p:pic>
    </p:spTree>
    <p:extLst>
      <p:ext uri="{BB962C8B-B14F-4D97-AF65-F5344CB8AC3E}">
        <p14:creationId xmlns:p14="http://schemas.microsoft.com/office/powerpoint/2010/main" val="3553502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766763" y="657226"/>
            <a:ext cx="5149879" cy="1408112"/>
          </a:xfrm>
          <a:prstGeom prst="rect">
            <a:avLst/>
          </a:prstGeom>
        </p:spPr>
        <p:txBody>
          <a:bodyPr lIns="0" tIns="0"/>
          <a:lstStyle>
            <a:lvl1pPr>
              <a:defRPr sz="3600" baseline="0">
                <a:latin typeface="+mn-lt"/>
              </a:defRPr>
            </a:lvl1pPr>
          </a:lstStyle>
          <a:p>
            <a:r>
              <a:rPr lang="en-US" dirty="0"/>
              <a:t>KLIK HER FOR AT ÆNDRE TITEL</a:t>
            </a:r>
          </a:p>
        </p:txBody>
      </p:sp>
      <p:sp>
        <p:nvSpPr>
          <p:cNvPr id="5" name="Pladsholder til tekst 10"/>
          <p:cNvSpPr>
            <a:spLocks noGrp="1"/>
          </p:cNvSpPr>
          <p:nvPr>
            <p:ph type="body" sz="quarter" idx="12" hasCustomPrompt="1"/>
          </p:nvPr>
        </p:nvSpPr>
        <p:spPr>
          <a:xfrm>
            <a:off x="766762" y="2205038"/>
            <a:ext cx="10853737" cy="3704284"/>
          </a:xfrm>
        </p:spPr>
        <p:txBody>
          <a:bodyPr/>
          <a:lstStyle>
            <a:lvl1pPr marL="285750" indent="-285750">
              <a:buFontTx/>
              <a:buBlip>
                <a:blip r:embed="rId2"/>
              </a:buBlip>
              <a:defRPr/>
            </a:lvl1pPr>
          </a:lstStyle>
          <a:p>
            <a:pPr lvl="0"/>
            <a:r>
              <a:rPr lang="da-DK"/>
              <a:t>Indsæt bullets</a:t>
            </a:r>
            <a:endParaRPr lang="da-DK" dirty="0"/>
          </a:p>
        </p:txBody>
      </p:sp>
      <p:sp>
        <p:nvSpPr>
          <p:cNvPr id="6" name="Pladsholder til tekst 6"/>
          <p:cNvSpPr>
            <a:spLocks noGrp="1"/>
          </p:cNvSpPr>
          <p:nvPr>
            <p:ph type="body" sz="quarter" idx="13" hasCustomPrompt="1"/>
          </p:nvPr>
        </p:nvSpPr>
        <p:spPr>
          <a:xfrm>
            <a:off x="3071814" y="6363837"/>
            <a:ext cx="1712688" cy="282204"/>
          </a:xfrm>
        </p:spPr>
        <p:txBody>
          <a:bodyPr tIns="0">
            <a:noAutofit/>
          </a:bodyPr>
          <a:lstStyle>
            <a:lvl1pPr marL="0" indent="0">
              <a:lnSpc>
                <a:spcPct val="100000"/>
              </a:lnSpc>
              <a:buNone/>
              <a:defRPr sz="600" b="1" spc="170" baseline="0">
                <a:latin typeface="+mn-lt"/>
              </a:defRPr>
            </a:lvl1pPr>
          </a:lstStyle>
          <a:p>
            <a:pPr lvl="0"/>
            <a:r>
              <a:rPr lang="da-DK" dirty="0"/>
              <a:t>INDSÆT POWERPOINT- ELLER ENHEDSNAVN HER</a:t>
            </a:r>
          </a:p>
        </p:txBody>
      </p:sp>
    </p:spTree>
    <p:extLst>
      <p:ext uri="{BB962C8B-B14F-4D97-AF65-F5344CB8AC3E}">
        <p14:creationId xmlns:p14="http://schemas.microsoft.com/office/powerpoint/2010/main" val="25212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26" name="Title 4"/>
          <p:cNvSpPr>
            <a:spLocks noGrp="1"/>
          </p:cNvSpPr>
          <p:nvPr>
            <p:ph type="title" hasCustomPrompt="1"/>
          </p:nvPr>
        </p:nvSpPr>
        <p:spPr>
          <a:xfrm>
            <a:off x="766763" y="657225"/>
            <a:ext cx="4516438" cy="1473911"/>
          </a:xfrm>
          <a:prstGeom prst="rect">
            <a:avLst/>
          </a:prstGeom>
        </p:spPr>
        <p:txBody>
          <a:bodyPr lIns="0" tIns="0"/>
          <a:lstStyle>
            <a:lvl1pPr>
              <a:defRPr sz="3600">
                <a:latin typeface="+mn-lt"/>
              </a:defRPr>
            </a:lvl1pPr>
          </a:lstStyle>
          <a:p>
            <a:r>
              <a:rPr lang="en-US" dirty="0"/>
              <a:t>KLIK HER FOR AT ÆNDRE TITEL</a:t>
            </a:r>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hasCustomPrompt="1"/>
          </p:nvPr>
        </p:nvSpPr>
        <p:spPr>
          <a:xfrm>
            <a:off x="766763" y="2220511"/>
            <a:ext cx="4516438" cy="3243263"/>
          </a:xfrm>
        </p:spPr>
        <p:txBody>
          <a:bodyPr/>
          <a:lstStyle>
            <a:lvl1pPr marL="285750" indent="-285750">
              <a:buFontTx/>
              <a:buBlip>
                <a:blip r:embed="rId3"/>
              </a:buBlip>
              <a:defRPr/>
            </a:lvl1pPr>
          </a:lstStyle>
          <a:p>
            <a:pPr lvl="0"/>
            <a:r>
              <a:rPr lang="da-DK"/>
              <a:t>Indsæt </a:t>
            </a:r>
            <a:r>
              <a:rPr lang="da-DK" dirty="0" err="1"/>
              <a:t>bullets</a:t>
            </a:r>
            <a:endParaRPr lang="da-DK" dirty="0"/>
          </a:p>
        </p:txBody>
      </p:sp>
      <p:sp>
        <p:nvSpPr>
          <p:cNvPr id="50"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INDSÆT POWERPOINT- ELLER ENHEDSNAVN HER</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766763" y="663113"/>
            <a:ext cx="5744569" cy="1436992"/>
          </a:xfrm>
          <a:prstGeom prst="rect">
            <a:avLst/>
          </a:prstGeom>
        </p:spPr>
        <p:txBody>
          <a:bodyPr lIns="0" tIns="0"/>
          <a:lstStyle>
            <a:lvl1pPr>
              <a:defRPr sz="3600">
                <a:latin typeface="+mn-lt"/>
              </a:defRPr>
            </a:lvl1pPr>
          </a:lstStyle>
          <a:p>
            <a:r>
              <a:rPr lang="en-US" dirty="0"/>
              <a:t>KLIK HER FOR AT ÆNDRE TITEL</a:t>
            </a:r>
          </a:p>
        </p:txBody>
      </p:sp>
      <p:sp>
        <p:nvSpPr>
          <p:cNvPr id="11" name="Pladsholder til diagram 10"/>
          <p:cNvSpPr>
            <a:spLocks noGrp="1"/>
          </p:cNvSpPr>
          <p:nvPr>
            <p:ph type="chart" sz="quarter" idx="12"/>
          </p:nvPr>
        </p:nvSpPr>
        <p:spPr>
          <a:xfrm>
            <a:off x="6888163" y="2205037"/>
            <a:ext cx="4732337" cy="3572737"/>
          </a:xfrm>
        </p:spPr>
        <p:txBody>
          <a:bodyPr/>
          <a:lstStyle/>
          <a:p>
            <a:r>
              <a:rPr lang="da-DK"/>
              <a:t>Klik på ikonet for at tilføje et diagram</a:t>
            </a:r>
          </a:p>
        </p:txBody>
      </p:sp>
      <p:sp>
        <p:nvSpPr>
          <p:cNvPr id="13" name="Pladsholder til tekst 12"/>
          <p:cNvSpPr>
            <a:spLocks noGrp="1"/>
          </p:cNvSpPr>
          <p:nvPr>
            <p:ph type="body" sz="quarter" idx="13" hasCustomPrompt="1"/>
          </p:nvPr>
        </p:nvSpPr>
        <p:spPr>
          <a:xfrm>
            <a:off x="766764" y="2205038"/>
            <a:ext cx="5744568" cy="3572737"/>
          </a:xfrm>
        </p:spPr>
        <p:txBody>
          <a:bodyPr>
            <a:normAutofit/>
          </a:bodyPr>
          <a:lstStyle>
            <a:lvl2pPr marL="285750" indent="-285750">
              <a:buFontTx/>
              <a:buBlip>
                <a:blip r:embed="rId2"/>
              </a:buBlip>
              <a:defRPr sz="1600" baseline="0"/>
            </a:lvl2pPr>
          </a:lstStyle>
          <a:p>
            <a:pPr lvl="1"/>
            <a:r>
              <a:rPr lang="da-DK"/>
              <a:t>Indsæt bullets</a:t>
            </a:r>
            <a:endParaRPr lang="da-DK" dirty="0"/>
          </a:p>
        </p:txBody>
      </p:sp>
      <p:sp>
        <p:nvSpPr>
          <p:cNvPr id="8" name="Pladsholder til tekst 6"/>
          <p:cNvSpPr>
            <a:spLocks noGrp="1"/>
          </p:cNvSpPr>
          <p:nvPr>
            <p:ph type="body" sz="quarter" idx="14"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INDSÆT POWERPOINT- ELLER ENHEDSNAVN HER</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766763" y="657225"/>
            <a:ext cx="5433070" cy="1402687"/>
          </a:xfrm>
          <a:prstGeom prst="rect">
            <a:avLst/>
          </a:prstGeom>
        </p:spPr>
        <p:txBody>
          <a:bodyPr lIns="0" tIns="0"/>
          <a:lstStyle>
            <a:lvl1pPr>
              <a:defRPr sz="3600">
                <a:latin typeface="+mn-lt"/>
              </a:defRPr>
            </a:lvl1pPr>
          </a:lstStyle>
          <a:p>
            <a:r>
              <a:rPr lang="en-US" dirty="0"/>
              <a:t>KLIK HER FOR AT ÆNDRE TITEL</a:t>
            </a:r>
          </a:p>
        </p:txBody>
      </p:sp>
      <p:sp>
        <p:nvSpPr>
          <p:cNvPr id="4" name="Pladsholder til tekst 3"/>
          <p:cNvSpPr>
            <a:spLocks noGrp="1"/>
          </p:cNvSpPr>
          <p:nvPr>
            <p:ph type="body" sz="quarter" idx="12" hasCustomPrompt="1"/>
          </p:nvPr>
        </p:nvSpPr>
        <p:spPr>
          <a:xfrm>
            <a:off x="766763" y="2205038"/>
            <a:ext cx="5433070" cy="3752115"/>
          </a:xfrm>
        </p:spPr>
        <p:txBody>
          <a:bodyPr/>
          <a:lstStyle>
            <a:lvl1pPr marL="285750" indent="-285750">
              <a:lnSpc>
                <a:spcPct val="100000"/>
              </a:lnSpc>
              <a:spcBef>
                <a:spcPts val="600"/>
              </a:spcBef>
              <a:buFontTx/>
              <a:buBlip>
                <a:blip r:embed="rId2"/>
              </a:buBlip>
              <a:defRPr sz="1600" baseline="0"/>
            </a:lvl1pPr>
          </a:lstStyle>
          <a:p>
            <a:pPr lvl="0"/>
            <a:r>
              <a:rPr lang="da-DK"/>
              <a:t>Indsæt bullets</a:t>
            </a:r>
            <a:endParaRPr lang="da-DK" dirty="0"/>
          </a:p>
          <a:p>
            <a:pPr lvl="0"/>
            <a:endParaRPr lang="da-DK" dirty="0"/>
          </a:p>
          <a:p>
            <a:pPr lvl="0"/>
            <a:endParaRPr lang="da-DK" dirty="0"/>
          </a:p>
        </p:txBody>
      </p:sp>
      <p:sp>
        <p:nvSpPr>
          <p:cNvPr id="8"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INDSÆT POWERPOINT- ELLER ENHEDSNAVN HER</a:t>
            </a:r>
          </a:p>
        </p:txBody>
      </p:sp>
    </p:spTree>
    <p:extLst>
      <p:ext uri="{BB962C8B-B14F-4D97-AF65-F5344CB8AC3E}">
        <p14:creationId xmlns:p14="http://schemas.microsoft.com/office/powerpoint/2010/main" val="49860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766763" y="657225"/>
            <a:ext cx="5197983" cy="1357254"/>
          </a:xfrm>
          <a:prstGeom prst="rect">
            <a:avLst/>
          </a:prstGeom>
        </p:spPr>
        <p:txBody>
          <a:bodyPr lIns="0" tIns="0"/>
          <a:lstStyle>
            <a:lvl1pPr>
              <a:defRPr sz="3600">
                <a:solidFill>
                  <a:schemeClr val="bg1"/>
                </a:solidFill>
                <a:latin typeface="+mn-lt"/>
              </a:defRPr>
            </a:lvl1pPr>
          </a:lstStyle>
          <a:p>
            <a:r>
              <a:rPr lang="en-US" dirty="0"/>
              <a:t>KLIK HER FOR AT ÆNDRE TITEL</a:t>
            </a:r>
          </a:p>
        </p:txBody>
      </p:sp>
      <p:sp>
        <p:nvSpPr>
          <p:cNvPr id="4" name="Pladsholder til tekst 3"/>
          <p:cNvSpPr>
            <a:spLocks noGrp="1"/>
          </p:cNvSpPr>
          <p:nvPr>
            <p:ph type="body" sz="quarter" idx="12" hasCustomPrompt="1"/>
          </p:nvPr>
        </p:nvSpPr>
        <p:spPr>
          <a:xfrm>
            <a:off x="766763" y="2205038"/>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sp>
        <p:nvSpPr>
          <p:cNvPr id="13"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solidFill>
                  <a:schemeClr val="bg1"/>
                </a:solidFill>
                <a:latin typeface="+mn-lt"/>
              </a:defRPr>
            </a:lvl1pPr>
          </a:lstStyle>
          <a:p>
            <a:pPr lvl="0"/>
            <a:r>
              <a:rPr lang="da-DK" dirty="0"/>
              <a:t>INDSÆT POWERPOINT- ELLER ENHEDSNAVN HER</a:t>
            </a:r>
          </a:p>
        </p:txBody>
      </p:sp>
      <p:pic>
        <p:nvPicPr>
          <p:cNvPr id="19" name="Billed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193" y="6337504"/>
            <a:ext cx="1067932" cy="266983"/>
          </a:xfrm>
          <a:prstGeom prst="rect">
            <a:avLst/>
          </a:prstGeom>
        </p:spPr>
      </p:pic>
    </p:spTree>
    <p:extLst>
      <p:ext uri="{BB962C8B-B14F-4D97-AF65-F5344CB8AC3E}">
        <p14:creationId xmlns:p14="http://schemas.microsoft.com/office/powerpoint/2010/main" val="174743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‹nr.›</a:t>
            </a:fld>
            <a:endParaRPr lang="en-US" dirty="0"/>
          </a:p>
        </p:txBody>
      </p:sp>
      <p:sp>
        <p:nvSpPr>
          <p:cNvPr id="6" name="Title 4"/>
          <p:cNvSpPr>
            <a:spLocks noGrp="1"/>
          </p:cNvSpPr>
          <p:nvPr>
            <p:ph type="title" hasCustomPrompt="1"/>
          </p:nvPr>
        </p:nvSpPr>
        <p:spPr>
          <a:xfrm>
            <a:off x="766762" y="657225"/>
            <a:ext cx="4503737" cy="1471230"/>
          </a:xfrm>
          <a:prstGeom prst="rect">
            <a:avLst/>
          </a:prstGeom>
        </p:spPr>
        <p:txBody>
          <a:bodyPr lIns="0" tIns="0"/>
          <a:lstStyle>
            <a:lvl1pPr>
              <a:defRPr sz="3600">
                <a:solidFill>
                  <a:schemeClr val="bg1"/>
                </a:solidFill>
                <a:latin typeface="+mn-lt"/>
              </a:defRPr>
            </a:lvl1pPr>
          </a:lstStyle>
          <a:p>
            <a:r>
              <a:rPr lang="en-US" dirty="0"/>
              <a:t>KLIK HER FOR AT ÆNDRE TITEL</a:t>
            </a:r>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766763" y="2205038"/>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6"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solidFill>
                  <a:schemeClr val="bg1"/>
                </a:solidFill>
                <a:latin typeface="+mn-lt"/>
              </a:defRPr>
            </a:lvl1pPr>
          </a:lstStyle>
          <a:p>
            <a:pPr lvl="0"/>
            <a:r>
              <a:rPr lang="da-DK" dirty="0"/>
              <a:t>INDSÆT POWERPOINT- ELLER ENHEDSNAVN HER</a:t>
            </a:r>
          </a:p>
        </p:txBody>
      </p:sp>
      <p:pic>
        <p:nvPicPr>
          <p:cNvPr id="55" name="Billede 5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193" y="6337504"/>
            <a:ext cx="1067932" cy="266983"/>
          </a:xfrm>
          <a:prstGeom prst="rect">
            <a:avLst/>
          </a:prstGeom>
        </p:spPr>
      </p:pic>
    </p:spTree>
    <p:extLst>
      <p:ext uri="{BB962C8B-B14F-4D97-AF65-F5344CB8AC3E}">
        <p14:creationId xmlns:p14="http://schemas.microsoft.com/office/powerpoint/2010/main" val="735931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10"/>
          <p:cNvSpPr>
            <a:spLocks noGrp="1"/>
          </p:cNvSpPr>
          <p:nvPr>
            <p:ph type="body" idx="1"/>
          </p:nvPr>
        </p:nvSpPr>
        <p:spPr>
          <a:xfrm>
            <a:off x="766763" y="2215710"/>
            <a:ext cx="6298513" cy="3559735"/>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2" name="Заголовок 1"/>
          <p:cNvSpPr txBox="1">
            <a:spLocks/>
          </p:cNvSpPr>
          <p:nvPr userDrawn="1"/>
        </p:nvSpPr>
        <p:spPr>
          <a:xfrm>
            <a:off x="10335700" y="6364107"/>
            <a:ext cx="1413426" cy="282928"/>
          </a:xfrm>
          <a:prstGeom prst="rect">
            <a:avLst/>
          </a:prstGeom>
          <a:effectLst/>
        </p:spPr>
        <p:txBody>
          <a:bodyPr vert="horz" lIns="0" tIns="0"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a:lstStyle>
          <a:p>
            <a:pPr algn="r"/>
            <a:r>
              <a:rPr lang="en-US" sz="600" b="1" spc="200" baseline="0" dirty="0">
                <a:latin typeface="+mn-lt"/>
              </a:rPr>
              <a:t>SIDE</a:t>
            </a:r>
          </a:p>
          <a:p>
            <a:pPr algn="r"/>
            <a:fld id="{B7B554CF-BBF7-4941-9FD0-458D21B824E3}" type="slidenum">
              <a:rPr lang="en-US" sz="600" b="1" spc="200" baseline="0" smtClean="0">
                <a:latin typeface="+mn-lt"/>
              </a:rPr>
              <a:t>‹nr.›</a:t>
            </a:fld>
            <a:endParaRPr lang="en-US" sz="600" b="1" spc="200" baseline="0" dirty="0">
              <a:latin typeface="+mn-lt"/>
            </a:endParaRPr>
          </a:p>
        </p:txBody>
      </p:sp>
      <p:pic>
        <p:nvPicPr>
          <p:cNvPr id="2" name="Billede 1"/>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324192" y="6337504"/>
            <a:ext cx="1067935" cy="266983"/>
          </a:xfrm>
          <a:prstGeom prst="rect">
            <a:avLst/>
          </a:prstGeom>
        </p:spPr>
      </p:pic>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55" r:id="rId1"/>
    <p:sldLayoutId id="2147484019" r:id="rId2"/>
    <p:sldLayoutId id="2147484053" r:id="rId3"/>
    <p:sldLayoutId id="2147484008" r:id="rId4"/>
    <p:sldLayoutId id="2147484022" r:id="rId5"/>
    <p:sldLayoutId id="2147484011" r:id="rId6"/>
    <p:sldLayoutId id="2147484014" r:id="rId7"/>
    <p:sldLayoutId id="2147484020" r:id="rId8"/>
    <p:sldLayoutId id="2147484051" r:id="rId9"/>
    <p:sldLayoutId id="2147484032" r:id="rId10"/>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p:titleStyle>
    <p:bodyStyle>
      <a:lvl1pPr marL="285750" indent="-285750" algn="l" defTabSz="914318" rtl="0" eaLnBrk="1" latinLnBrk="0" hangingPunct="1">
        <a:lnSpc>
          <a:spcPct val="120000"/>
        </a:lnSpc>
        <a:spcBef>
          <a:spcPts val="1000"/>
        </a:spcBef>
        <a:buFontTx/>
        <a:buBlip>
          <a:blip r:embed="rId13"/>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3"/>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4"/>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4"/>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4"/>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1935" userDrawn="1">
          <p15:clr>
            <a:srgbClr val="F26B43"/>
          </p15:clr>
        </p15:guide>
        <p15:guide id="1" orient="horz" pos="1389" userDrawn="1">
          <p15:clr>
            <a:srgbClr val="F26B43"/>
          </p15:clr>
        </p15:guide>
        <p15:guide id="28" pos="483" userDrawn="1">
          <p15:clr>
            <a:srgbClr val="F26B43"/>
          </p15:clr>
        </p15:guide>
        <p15:guide id="29" pos="7320" userDrawn="1">
          <p15:clr>
            <a:srgbClr val="F26B43"/>
          </p15:clr>
        </p15:guide>
        <p15:guide id="48" pos="1141" userDrawn="1">
          <p15:clr>
            <a:srgbClr val="F26B43"/>
          </p15:clr>
        </p15:guide>
        <p15:guide id="51" orient="horz" pos="414" userDrawn="1">
          <p15:clr>
            <a:srgbClr val="F26B43"/>
          </p15:clr>
        </p15:guide>
        <p15:guide id="52" pos="4339" userDrawn="1">
          <p15:clr>
            <a:srgbClr val="F26B43"/>
          </p15:clr>
        </p15:guide>
        <p15:guide id="53" pos="467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mailto:ikh@ikp.aau.dk"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mailto:slj@ikp.aau.d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dsholder til billede 9"/>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16359" b="1684"/>
          <a:stretch/>
        </p:blipFill>
        <p:spPr/>
      </p:pic>
      <p:sp>
        <p:nvSpPr>
          <p:cNvPr id="4" name="Titel 3"/>
          <p:cNvSpPr>
            <a:spLocks noGrp="1"/>
          </p:cNvSpPr>
          <p:nvPr>
            <p:ph type="title"/>
          </p:nvPr>
        </p:nvSpPr>
        <p:spPr>
          <a:xfrm>
            <a:off x="2441575" y="2676493"/>
            <a:ext cx="7341129" cy="1014563"/>
          </a:xfrm>
        </p:spPr>
        <p:txBody>
          <a:bodyPr/>
          <a:lstStyle/>
          <a:p>
            <a:r>
              <a:rPr lang="da-DK" dirty="0"/>
              <a:t>Kulturvitaminer for Unge</a:t>
            </a:r>
            <a:br>
              <a:rPr lang="da-DK" dirty="0"/>
            </a:br>
            <a:r>
              <a:rPr lang="da-DK" sz="2000" dirty="0"/>
              <a:t>Forskningsprojekt</a:t>
            </a:r>
            <a:endParaRPr lang="da-DK" b="0" dirty="0"/>
          </a:p>
        </p:txBody>
      </p:sp>
      <p:sp>
        <p:nvSpPr>
          <p:cNvPr id="7" name="Pladsholder til tekst 6"/>
          <p:cNvSpPr>
            <a:spLocks noGrp="1"/>
          </p:cNvSpPr>
          <p:nvPr>
            <p:ph type="body" sz="quarter" idx="12"/>
          </p:nvPr>
        </p:nvSpPr>
        <p:spPr>
          <a:xfrm>
            <a:off x="2441575" y="3827463"/>
            <a:ext cx="7341129" cy="481066"/>
          </a:xfrm>
        </p:spPr>
        <p:txBody>
          <a:bodyPr/>
          <a:lstStyle/>
          <a:p>
            <a:r>
              <a:rPr lang="da-DK" dirty="0" err="1"/>
              <a:t>ViPRIS</a:t>
            </a:r>
            <a:r>
              <a:rPr lang="da-DK" dirty="0"/>
              <a:t> konference 20.11.24</a:t>
            </a:r>
          </a:p>
        </p:txBody>
      </p:sp>
      <p:pic>
        <p:nvPicPr>
          <p:cNvPr id="3" name="Billede 2"/>
          <p:cNvPicPr>
            <a:picLocks noChangeAspect="1"/>
          </p:cNvPicPr>
          <p:nvPr/>
        </p:nvPicPr>
        <p:blipFill rotWithShape="1">
          <a:blip r:embed="rId4">
            <a:extLst>
              <a:ext uri="{28A0092B-C50C-407E-A947-70E740481C1C}">
                <a14:useLocalDpi xmlns:a14="http://schemas.microsoft.com/office/drawing/2010/main" val="0"/>
              </a:ext>
            </a:extLst>
          </a:blip>
          <a:srcRect l="35798" t="13321" r="36944"/>
          <a:stretch/>
        </p:blipFill>
        <p:spPr>
          <a:xfrm>
            <a:off x="5394959" y="5564777"/>
            <a:ext cx="1345475" cy="1429630"/>
          </a:xfrm>
          <a:prstGeom prst="rect">
            <a:avLst/>
          </a:prstGeom>
        </p:spPr>
      </p:pic>
    </p:spTree>
    <p:extLst>
      <p:ext uri="{BB962C8B-B14F-4D97-AF65-F5344CB8AC3E}">
        <p14:creationId xmlns:p14="http://schemas.microsoft.com/office/powerpoint/2010/main" val="2290672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7B4B7E-81FB-0E87-FBB3-6780354EEA60}"/>
              </a:ext>
            </a:extLst>
          </p:cNvPr>
          <p:cNvSpPr>
            <a:spLocks noGrp="1"/>
          </p:cNvSpPr>
          <p:nvPr>
            <p:ph type="title"/>
          </p:nvPr>
        </p:nvSpPr>
        <p:spPr>
          <a:xfrm>
            <a:off x="766763" y="657226"/>
            <a:ext cx="10652604" cy="895127"/>
          </a:xfrm>
        </p:spPr>
        <p:txBody>
          <a:bodyPr/>
          <a:lstStyle/>
          <a:p>
            <a:r>
              <a:rPr lang="da-DK" dirty="0"/>
              <a:t>Deltagernes narrative identitet</a:t>
            </a:r>
          </a:p>
        </p:txBody>
      </p:sp>
      <p:sp>
        <p:nvSpPr>
          <p:cNvPr id="3" name="Pladsholder til tekst 2">
            <a:extLst>
              <a:ext uri="{FF2B5EF4-FFF2-40B4-BE49-F238E27FC236}">
                <a16:creationId xmlns:a16="http://schemas.microsoft.com/office/drawing/2014/main" id="{AAE115E4-8E93-10FC-0D43-22314121674C}"/>
              </a:ext>
            </a:extLst>
          </p:cNvPr>
          <p:cNvSpPr>
            <a:spLocks noGrp="1"/>
          </p:cNvSpPr>
          <p:nvPr>
            <p:ph type="body" sz="quarter" idx="12"/>
          </p:nvPr>
        </p:nvSpPr>
        <p:spPr>
          <a:xfrm>
            <a:off x="766762" y="1552353"/>
            <a:ext cx="10853737" cy="4356969"/>
          </a:xfrm>
        </p:spPr>
        <p:txBody>
          <a:bodyPr>
            <a:normAutofit/>
          </a:bodyPr>
          <a:lstStyle/>
          <a:p>
            <a:r>
              <a:rPr lang="da-DK" dirty="0"/>
              <a:t>Narrativ teori</a:t>
            </a:r>
          </a:p>
          <a:p>
            <a:pPr lvl="1">
              <a:buFont typeface="Arial" panose="020B0604020202020204" pitchFamily="34" charset="0"/>
              <a:buChar char="•"/>
            </a:pPr>
            <a:r>
              <a:rPr lang="da-DK" sz="1600" dirty="0"/>
              <a:t>Mennesket skaber mening og fortolker sit liv gennem narrativer (fortællinger)</a:t>
            </a:r>
          </a:p>
          <a:p>
            <a:pPr lvl="1">
              <a:buFont typeface="Arial" panose="020B0604020202020204" pitchFamily="34" charset="0"/>
              <a:buChar char="•"/>
            </a:pPr>
            <a:r>
              <a:rPr lang="da-DK" sz="1600" dirty="0"/>
              <a:t>Narrativ identitet: Den fortælling, mennesket konstruerer om sig selv i mødet med andre</a:t>
            </a:r>
          </a:p>
          <a:p>
            <a:pPr lvl="1">
              <a:buFont typeface="Arial" panose="020B0604020202020204" pitchFamily="34" charset="0"/>
              <a:buChar char="•"/>
            </a:pPr>
            <a:r>
              <a:rPr lang="da-DK" sz="1600" dirty="0"/>
              <a:t>Fokus: Deltagernes fortællinger om dem selv</a:t>
            </a:r>
          </a:p>
          <a:p>
            <a:pPr marL="338138" lvl="1" indent="0">
              <a:buNone/>
            </a:pPr>
            <a:endParaRPr lang="da-DK" dirty="0"/>
          </a:p>
          <a:p>
            <a:r>
              <a:rPr lang="da-DK" dirty="0"/>
              <a:t>Kulturvitaminer for Unge som et vendepunkt</a:t>
            </a:r>
          </a:p>
          <a:p>
            <a:pPr lvl="1">
              <a:buFont typeface="Arial" panose="020B0604020202020204" pitchFamily="34" charset="0"/>
              <a:buChar char="•"/>
            </a:pPr>
            <a:r>
              <a:rPr lang="da-DK" sz="1600" dirty="0"/>
              <a:t>Fører til positive selvbilleder – fra mangel-positioner (syg, arbejdsløs) til fokus på ressourcer, ønsker (kan og vil)</a:t>
            </a:r>
          </a:p>
          <a:p>
            <a:pPr lvl="1">
              <a:buFont typeface="Arial" panose="020B0604020202020204" pitchFamily="34" charset="0"/>
              <a:buChar char="•"/>
            </a:pPr>
            <a:r>
              <a:rPr lang="da-DK" sz="1600" dirty="0"/>
              <a:t>Fra sygdomsidentitet til positiv og handlekraftig identitet</a:t>
            </a:r>
          </a:p>
        </p:txBody>
      </p:sp>
    </p:spTree>
    <p:extLst>
      <p:ext uri="{BB962C8B-B14F-4D97-AF65-F5344CB8AC3E}">
        <p14:creationId xmlns:p14="http://schemas.microsoft.com/office/powerpoint/2010/main" val="2029596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C60A9A4A-4733-A6AA-669D-058EB5D3F7B7}"/>
              </a:ext>
            </a:extLst>
          </p:cNvPr>
          <p:cNvSpPr>
            <a:spLocks noGrp="1"/>
          </p:cNvSpPr>
          <p:nvPr>
            <p:ph type="body" sz="quarter" idx="12"/>
          </p:nvPr>
        </p:nvSpPr>
        <p:spPr>
          <a:xfrm>
            <a:off x="766762" y="797442"/>
            <a:ext cx="10853737" cy="3965944"/>
          </a:xfrm>
        </p:spPr>
        <p:txBody>
          <a:bodyPr>
            <a:normAutofit/>
          </a:bodyPr>
          <a:lstStyle/>
          <a:p>
            <a:pPr marL="0" indent="0">
              <a:buNone/>
            </a:pPr>
            <a:r>
              <a:rPr lang="da-DK" dirty="0">
                <a:effectLst/>
                <a:ea typeface="Calibri" panose="020F0502020204030204" pitchFamily="34" charset="0"/>
                <a:cs typeface="Times New Roman" panose="02020603050405020304" pitchFamily="18" charset="0"/>
              </a:rPr>
              <a:t>Amalie</a:t>
            </a:r>
          </a:p>
          <a:p>
            <a:pPr marL="0" indent="0">
              <a:buNone/>
            </a:pPr>
            <a:r>
              <a:rPr lang="da-DK" i="1" dirty="0">
                <a:effectLst/>
                <a:ea typeface="Calibri" panose="020F0502020204030204" pitchFamily="34" charset="0"/>
                <a:cs typeface="Times New Roman" panose="02020603050405020304" pitchFamily="18" charset="0"/>
              </a:rPr>
              <a:t>”Jeg føler ikke rigtig, at der er nogen, som kan hjælpe mig. Da jeg så kommer på Kulturvitaminer, føler jeg for første gang i lang tid, at jeg får det bedre og kan begynde at føle glæde igen. Min familie, venner og rådgiver kan se på mig, at jeg har det bedre. Jeg begynder at tænke, at der måske er et liv på en anden side af min sygdom, og den tanke har jeg ikke haft i lang tid. Jeg når faktisk til et punkt, hvor jeg ikke længere føler mig depressiv (…). </a:t>
            </a:r>
            <a:r>
              <a:rPr lang="da-DK" i="1" dirty="0">
                <a:ea typeface="Calibri" panose="020F0502020204030204" pitchFamily="34" charset="0"/>
                <a:cs typeface="Times New Roman" panose="02020603050405020304" pitchFamily="18" charset="0"/>
              </a:rPr>
              <a:t>Forløbet</a:t>
            </a:r>
            <a:r>
              <a:rPr lang="da-DK" i="1" dirty="0">
                <a:effectLst/>
                <a:ea typeface="Calibri" panose="020F0502020204030204" pitchFamily="34" charset="0"/>
                <a:cs typeface="Times New Roman" panose="02020603050405020304" pitchFamily="18" charset="0"/>
              </a:rPr>
              <a:t> har været en spiselig overgang til at komme videre med det, jeg gerne vil, nemlig ud og arbejde. Det har givet mig en tro på mig selv.”</a:t>
            </a:r>
          </a:p>
          <a:p>
            <a:pPr marL="0" indent="0">
              <a:buNone/>
            </a:pPr>
            <a:endParaRPr lang="da-DK" dirty="0"/>
          </a:p>
          <a:p>
            <a:pPr marL="0" indent="0">
              <a:buNone/>
            </a:pPr>
            <a:r>
              <a:rPr lang="da-DK" dirty="0"/>
              <a:t>Hvad ved forløbet har givet den positive forandring?</a:t>
            </a:r>
          </a:p>
          <a:p>
            <a:pPr marL="0" indent="0">
              <a:buNone/>
            </a:pPr>
            <a:r>
              <a:rPr lang="da-DK" i="1" dirty="0">
                <a:ea typeface="Calibri" panose="020F0502020204030204" pitchFamily="34" charset="0"/>
                <a:cs typeface="Times New Roman" panose="02020603050405020304" pitchFamily="18" charset="0"/>
              </a:rPr>
              <a:t>”</a:t>
            </a:r>
            <a:r>
              <a:rPr lang="da-DK" i="1" dirty="0">
                <a:effectLst/>
                <a:ea typeface="Calibri" panose="020F0502020204030204" pitchFamily="34" charset="0"/>
                <a:cs typeface="Times New Roman" panose="02020603050405020304" pitchFamily="18" charset="0"/>
              </a:rPr>
              <a:t>Jeg har endelig fået nogle succesoplevelser, og der er nogen, som har taget mig seriøst og sat pris på, at jeg kom. For første gang i lang tid har jeg følt, at jeg var et menneske og ikke bare én, der blev kaldt ind en gang om måneden.”</a:t>
            </a:r>
            <a:endParaRPr lang="da-DK" i="1" dirty="0"/>
          </a:p>
        </p:txBody>
      </p:sp>
    </p:spTree>
    <p:extLst>
      <p:ext uri="{BB962C8B-B14F-4D97-AF65-F5344CB8AC3E}">
        <p14:creationId xmlns:p14="http://schemas.microsoft.com/office/powerpoint/2010/main" val="193759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D2457-A914-BADA-A663-55F9E2A83269}"/>
              </a:ext>
            </a:extLst>
          </p:cNvPr>
          <p:cNvSpPr>
            <a:spLocks noGrp="1"/>
          </p:cNvSpPr>
          <p:nvPr>
            <p:ph type="title"/>
          </p:nvPr>
        </p:nvSpPr>
        <p:spPr>
          <a:xfrm>
            <a:off x="766763" y="657226"/>
            <a:ext cx="10206037" cy="799434"/>
          </a:xfrm>
        </p:spPr>
        <p:txBody>
          <a:bodyPr/>
          <a:lstStyle/>
          <a:p>
            <a:r>
              <a:rPr lang="da-DK" dirty="0"/>
              <a:t>Opfølgende interviews</a:t>
            </a:r>
          </a:p>
        </p:txBody>
      </p:sp>
      <p:sp>
        <p:nvSpPr>
          <p:cNvPr id="3" name="Pladsholder til tekst 2">
            <a:extLst>
              <a:ext uri="{FF2B5EF4-FFF2-40B4-BE49-F238E27FC236}">
                <a16:creationId xmlns:a16="http://schemas.microsoft.com/office/drawing/2014/main" id="{95E435A7-F29D-B3A7-C9C4-D1B1C1B8CF8D}"/>
              </a:ext>
            </a:extLst>
          </p:cNvPr>
          <p:cNvSpPr>
            <a:spLocks noGrp="1"/>
          </p:cNvSpPr>
          <p:nvPr>
            <p:ph type="body" sz="quarter" idx="12"/>
          </p:nvPr>
        </p:nvSpPr>
        <p:spPr>
          <a:xfrm>
            <a:off x="766762" y="1562986"/>
            <a:ext cx="10853737" cy="4346336"/>
          </a:xfrm>
        </p:spPr>
        <p:txBody>
          <a:bodyPr/>
          <a:lstStyle/>
          <a:p>
            <a:r>
              <a:rPr lang="da-DK" dirty="0"/>
              <a:t>11 tidligere deltagere, 6-12 mdr. efter første interview</a:t>
            </a:r>
          </a:p>
          <a:p>
            <a:r>
              <a:rPr lang="da-DK" dirty="0"/>
              <a:t>Alle oplever, at deres liv har ændret sig i en positiv retning</a:t>
            </a:r>
          </a:p>
          <a:p>
            <a:r>
              <a:rPr lang="da-DK" dirty="0"/>
              <a:t>3 er kommet i uddannelse/arbejde</a:t>
            </a:r>
          </a:p>
          <a:p>
            <a:r>
              <a:rPr lang="da-DK" dirty="0"/>
              <a:t>4 er i gang med afklarende forløb (fx fleksjob)</a:t>
            </a:r>
          </a:p>
          <a:p>
            <a:r>
              <a:rPr lang="da-DK" dirty="0"/>
              <a:t>4 er stadig sygemeldte men føler sig mere afklarede og bedre rustet til at komme videre</a:t>
            </a:r>
          </a:p>
        </p:txBody>
      </p:sp>
    </p:spTree>
    <p:extLst>
      <p:ext uri="{BB962C8B-B14F-4D97-AF65-F5344CB8AC3E}">
        <p14:creationId xmlns:p14="http://schemas.microsoft.com/office/powerpoint/2010/main" val="4010210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76ACC-EADF-A258-3595-F45618F2C72E}"/>
              </a:ext>
            </a:extLst>
          </p:cNvPr>
          <p:cNvSpPr>
            <a:spLocks noGrp="1"/>
          </p:cNvSpPr>
          <p:nvPr>
            <p:ph type="title"/>
          </p:nvPr>
        </p:nvSpPr>
        <p:spPr>
          <a:xfrm>
            <a:off x="766763" y="657226"/>
            <a:ext cx="10269832" cy="863230"/>
          </a:xfrm>
        </p:spPr>
        <p:txBody>
          <a:bodyPr/>
          <a:lstStyle/>
          <a:p>
            <a:r>
              <a:rPr lang="da-DK" dirty="0"/>
              <a:t>Afrunding og spørgsmål</a:t>
            </a:r>
            <a:br>
              <a:rPr lang="da-DK" dirty="0"/>
            </a:br>
            <a:endParaRPr lang="da-DK" dirty="0"/>
          </a:p>
        </p:txBody>
      </p:sp>
      <p:sp>
        <p:nvSpPr>
          <p:cNvPr id="3" name="Pladsholder til tekst 2">
            <a:extLst>
              <a:ext uri="{FF2B5EF4-FFF2-40B4-BE49-F238E27FC236}">
                <a16:creationId xmlns:a16="http://schemas.microsoft.com/office/drawing/2014/main" id="{557D1D49-622E-32B0-6E33-A80D0E4B7285}"/>
              </a:ext>
            </a:extLst>
          </p:cNvPr>
          <p:cNvSpPr>
            <a:spLocks noGrp="1"/>
          </p:cNvSpPr>
          <p:nvPr>
            <p:ph type="body" sz="quarter" idx="12"/>
          </p:nvPr>
        </p:nvSpPr>
        <p:spPr>
          <a:xfrm>
            <a:off x="766762" y="1711842"/>
            <a:ext cx="10853737" cy="4197480"/>
          </a:xfrm>
        </p:spPr>
        <p:txBody>
          <a:bodyPr>
            <a:normAutofit/>
          </a:bodyPr>
          <a:lstStyle/>
          <a:p>
            <a:r>
              <a:rPr lang="da-DK" dirty="0"/>
              <a:t>Konklusion:</a:t>
            </a:r>
          </a:p>
          <a:p>
            <a:pPr lvl="1"/>
            <a:r>
              <a:rPr lang="da-DK" sz="1600" dirty="0"/>
              <a:t>Kulturvitaminer for Unge giver adgang til et fællesskab af ligesindede, med fokus på et fælles tredje (kulturaktiviteter)</a:t>
            </a:r>
          </a:p>
          <a:p>
            <a:pPr lvl="1"/>
            <a:r>
              <a:rPr lang="da-DK" sz="1600" dirty="0"/>
              <a:t>Øger deltagernes mentale sundhed og mod på at komme videre</a:t>
            </a:r>
          </a:p>
          <a:p>
            <a:pPr lvl="1"/>
            <a:r>
              <a:rPr lang="da-DK" sz="1600" dirty="0"/>
              <a:t>Trinbræt til at komme ind i almene fællesskaber (uddannelse, arbejde, hobbyer)</a:t>
            </a:r>
          </a:p>
          <a:p>
            <a:pPr lvl="1"/>
            <a:endParaRPr lang="da-DK" sz="1600" dirty="0"/>
          </a:p>
          <a:p>
            <a:pPr marL="338138" lvl="1" indent="0">
              <a:buNone/>
            </a:pPr>
            <a:r>
              <a:rPr lang="da-DK" sz="1600" dirty="0"/>
              <a:t>Psyke &amp; Logos 2025: </a:t>
            </a:r>
            <a:r>
              <a:rPr lang="da-DK" sz="1600" i="1" dirty="0"/>
              <a:t>Kulturvitaminer for Unge – mental sundhed, fællesskab og identitet </a:t>
            </a:r>
            <a:r>
              <a:rPr lang="da-DK" sz="1600" dirty="0"/>
              <a:t>af Ida Flagstad Hejlesen, Chalotte Glintborg, Stine Lindahl Jacobsen &amp; Anita Jensen</a:t>
            </a:r>
          </a:p>
          <a:p>
            <a:pPr marL="338138" lvl="1" indent="0">
              <a:buNone/>
            </a:pPr>
            <a:endParaRPr lang="da-DK" sz="1600" dirty="0"/>
          </a:p>
          <a:p>
            <a:pPr marL="338138" lvl="1" indent="0">
              <a:buNone/>
            </a:pPr>
            <a:r>
              <a:rPr lang="da-DK" sz="1600" dirty="0"/>
              <a:t>Spørgsmål kan sendes til:</a:t>
            </a:r>
          </a:p>
          <a:p>
            <a:pPr marL="338138" lvl="1" indent="0">
              <a:buNone/>
            </a:pPr>
            <a:r>
              <a:rPr lang="da-DK" sz="1600" dirty="0"/>
              <a:t>Ida: </a:t>
            </a:r>
            <a:r>
              <a:rPr lang="da-DK" sz="1600" dirty="0">
                <a:hlinkClick r:id="rId3"/>
              </a:rPr>
              <a:t>ikh@ikp.aau.dk</a:t>
            </a:r>
            <a:endParaRPr lang="da-DK" sz="1600" dirty="0"/>
          </a:p>
          <a:p>
            <a:pPr marL="338138" lvl="1" indent="0">
              <a:buNone/>
            </a:pPr>
            <a:r>
              <a:rPr lang="da-DK" sz="1600" dirty="0"/>
              <a:t>Stine: </a:t>
            </a:r>
            <a:r>
              <a:rPr lang="da-DK" sz="1600" dirty="0">
                <a:hlinkClick r:id="rId4"/>
              </a:rPr>
              <a:t>slj@ikp.aau.dk</a:t>
            </a:r>
            <a:endParaRPr lang="da-DK" sz="1600" dirty="0"/>
          </a:p>
          <a:p>
            <a:pPr marL="338138" lvl="1" indent="0">
              <a:buNone/>
            </a:pPr>
            <a:endParaRPr lang="da-DK" sz="1600" dirty="0"/>
          </a:p>
        </p:txBody>
      </p:sp>
    </p:spTree>
    <p:extLst>
      <p:ext uri="{BB962C8B-B14F-4D97-AF65-F5344CB8AC3E}">
        <p14:creationId xmlns:p14="http://schemas.microsoft.com/office/powerpoint/2010/main" val="451616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74FEC2-10E3-95CD-C385-B6B0B4273643}"/>
              </a:ext>
            </a:extLst>
          </p:cNvPr>
          <p:cNvSpPr>
            <a:spLocks noGrp="1"/>
          </p:cNvSpPr>
          <p:nvPr>
            <p:ph type="title"/>
          </p:nvPr>
        </p:nvSpPr>
        <p:spPr>
          <a:xfrm>
            <a:off x="766763" y="657226"/>
            <a:ext cx="7772803" cy="706625"/>
          </a:xfrm>
        </p:spPr>
        <p:txBody>
          <a:bodyPr/>
          <a:lstStyle/>
          <a:p>
            <a:r>
              <a:rPr lang="da-DK" dirty="0"/>
              <a:t>Præsentation: Hvem er vi?</a:t>
            </a:r>
          </a:p>
        </p:txBody>
      </p:sp>
      <p:sp>
        <p:nvSpPr>
          <p:cNvPr id="3" name="Pladsholder til tekst 2">
            <a:extLst>
              <a:ext uri="{FF2B5EF4-FFF2-40B4-BE49-F238E27FC236}">
                <a16:creationId xmlns:a16="http://schemas.microsoft.com/office/drawing/2014/main" id="{0DB5FB29-C409-DB38-3433-F8AF620BE161}"/>
              </a:ext>
            </a:extLst>
          </p:cNvPr>
          <p:cNvSpPr>
            <a:spLocks noGrp="1"/>
          </p:cNvSpPr>
          <p:nvPr>
            <p:ph type="body" sz="quarter" idx="12"/>
          </p:nvPr>
        </p:nvSpPr>
        <p:spPr>
          <a:xfrm>
            <a:off x="766762" y="1689315"/>
            <a:ext cx="10853737" cy="4220007"/>
          </a:xfrm>
        </p:spPr>
        <p:txBody>
          <a:bodyPr/>
          <a:lstStyle/>
          <a:p>
            <a:r>
              <a:rPr lang="da-DK" dirty="0"/>
              <a:t>Ida Flagstad Hejlesen</a:t>
            </a:r>
          </a:p>
          <a:p>
            <a:pPr lvl="1"/>
            <a:r>
              <a:rPr lang="da-DK" dirty="0"/>
              <a:t>Psykolog, erhvervs-ph.d. studerende i Dansk Blindesamfund, tidl. videnskabelig assistent AAU</a:t>
            </a:r>
          </a:p>
          <a:p>
            <a:r>
              <a:rPr lang="da-DK" dirty="0"/>
              <a:t>Stine Lindahl Jacobsen</a:t>
            </a:r>
          </a:p>
          <a:p>
            <a:pPr lvl="1"/>
            <a:r>
              <a:rPr lang="da-DK" dirty="0"/>
              <a:t>Ph.d. og lektor i Musikterapi AAU</a:t>
            </a:r>
          </a:p>
        </p:txBody>
      </p:sp>
    </p:spTree>
    <p:extLst>
      <p:ext uri="{BB962C8B-B14F-4D97-AF65-F5344CB8AC3E}">
        <p14:creationId xmlns:p14="http://schemas.microsoft.com/office/powerpoint/2010/main" val="1744000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4CF43E-8AD4-DCFD-7477-E1031D0FAEB6}"/>
              </a:ext>
            </a:extLst>
          </p:cNvPr>
          <p:cNvSpPr>
            <a:spLocks noGrp="1"/>
          </p:cNvSpPr>
          <p:nvPr>
            <p:ph type="title"/>
          </p:nvPr>
        </p:nvSpPr>
        <p:spPr>
          <a:xfrm>
            <a:off x="766763" y="657227"/>
            <a:ext cx="6472237" cy="660130"/>
          </a:xfrm>
        </p:spPr>
        <p:txBody>
          <a:bodyPr/>
          <a:lstStyle/>
          <a:p>
            <a:r>
              <a:rPr lang="da-DK" dirty="0"/>
              <a:t>Dagsorden for oplæg</a:t>
            </a:r>
          </a:p>
        </p:txBody>
      </p:sp>
      <p:sp>
        <p:nvSpPr>
          <p:cNvPr id="3" name="Pladsholder til tekst 2">
            <a:extLst>
              <a:ext uri="{FF2B5EF4-FFF2-40B4-BE49-F238E27FC236}">
                <a16:creationId xmlns:a16="http://schemas.microsoft.com/office/drawing/2014/main" id="{442C3FB3-1186-9A9B-042C-E96D02D1BED6}"/>
              </a:ext>
            </a:extLst>
          </p:cNvPr>
          <p:cNvSpPr>
            <a:spLocks noGrp="1"/>
          </p:cNvSpPr>
          <p:nvPr>
            <p:ph type="body" sz="quarter" idx="12"/>
          </p:nvPr>
        </p:nvSpPr>
        <p:spPr>
          <a:xfrm>
            <a:off x="766762" y="1580827"/>
            <a:ext cx="10853737" cy="4328495"/>
          </a:xfrm>
        </p:spPr>
        <p:txBody>
          <a:bodyPr/>
          <a:lstStyle/>
          <a:p>
            <a:r>
              <a:rPr lang="da-DK" dirty="0"/>
              <a:t>Introduktion til ”Kulturvitaminer for Unge”</a:t>
            </a:r>
          </a:p>
          <a:p>
            <a:r>
              <a:rPr lang="da-DK" dirty="0"/>
              <a:t>Kort om undersøgelsen</a:t>
            </a:r>
          </a:p>
          <a:p>
            <a:r>
              <a:rPr lang="da-DK" dirty="0"/>
              <a:t>Undersøgelsens resultater: Deltagernes perspektiv</a:t>
            </a:r>
          </a:p>
          <a:p>
            <a:r>
              <a:rPr lang="da-DK" dirty="0"/>
              <a:t>Afrunding og spørgsmål</a:t>
            </a:r>
          </a:p>
          <a:p>
            <a:endParaRPr lang="da-DK" dirty="0"/>
          </a:p>
        </p:txBody>
      </p:sp>
    </p:spTree>
    <p:extLst>
      <p:ext uri="{BB962C8B-B14F-4D97-AF65-F5344CB8AC3E}">
        <p14:creationId xmlns:p14="http://schemas.microsoft.com/office/powerpoint/2010/main" val="1532308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0156D-47EE-6578-A852-67346A1F55A1}"/>
              </a:ext>
            </a:extLst>
          </p:cNvPr>
          <p:cNvSpPr>
            <a:spLocks noGrp="1"/>
          </p:cNvSpPr>
          <p:nvPr>
            <p:ph type="title"/>
          </p:nvPr>
        </p:nvSpPr>
        <p:spPr>
          <a:xfrm>
            <a:off x="766763" y="657226"/>
            <a:ext cx="10968037" cy="765174"/>
          </a:xfrm>
        </p:spPr>
        <p:txBody>
          <a:bodyPr/>
          <a:lstStyle/>
          <a:p>
            <a:r>
              <a:rPr lang="da-DK" dirty="0"/>
              <a:t>Introduktion til ”Kulturvitaminer for Unge”</a:t>
            </a:r>
            <a:br>
              <a:rPr lang="da-DK" dirty="0"/>
            </a:br>
            <a:endParaRPr lang="da-DK" dirty="0"/>
          </a:p>
        </p:txBody>
      </p:sp>
      <p:sp>
        <p:nvSpPr>
          <p:cNvPr id="3" name="Pladsholder til tekst 2">
            <a:extLst>
              <a:ext uri="{FF2B5EF4-FFF2-40B4-BE49-F238E27FC236}">
                <a16:creationId xmlns:a16="http://schemas.microsoft.com/office/drawing/2014/main" id="{2467877F-11EE-EC79-CCBB-E50FD90F37CC}"/>
              </a:ext>
            </a:extLst>
          </p:cNvPr>
          <p:cNvSpPr>
            <a:spLocks noGrp="1"/>
          </p:cNvSpPr>
          <p:nvPr>
            <p:ph type="body" sz="quarter" idx="12"/>
          </p:nvPr>
        </p:nvSpPr>
        <p:spPr>
          <a:xfrm>
            <a:off x="766762" y="1422400"/>
            <a:ext cx="10853737" cy="4486922"/>
          </a:xfrm>
        </p:spPr>
        <p:txBody>
          <a:bodyPr>
            <a:normAutofit/>
          </a:bodyPr>
          <a:lstStyle/>
          <a:p>
            <a:pPr algn="just">
              <a:lnSpc>
                <a:spcPct val="115000"/>
              </a:lnSpc>
              <a:spcAft>
                <a:spcPts val="800"/>
              </a:spcAft>
            </a:pPr>
            <a:r>
              <a:rPr lang="da-DK" dirty="0">
                <a:effectLst/>
                <a:ea typeface="Calibri" panose="020F0502020204030204" pitchFamily="34" charset="0"/>
                <a:cs typeface="Times New Roman" panose="02020603050405020304" pitchFamily="18" charset="0"/>
              </a:rPr>
              <a:t>10-ugers gruppeforløb (op til 14 deltagere)</a:t>
            </a:r>
          </a:p>
          <a:p>
            <a:pPr algn="just">
              <a:lnSpc>
                <a:spcPct val="115000"/>
              </a:lnSpc>
              <a:spcAft>
                <a:spcPts val="800"/>
              </a:spcAft>
            </a:pPr>
            <a:r>
              <a:rPr lang="da-DK" dirty="0">
                <a:ea typeface="Calibri" panose="020F0502020204030204" pitchFamily="34" charset="0"/>
                <a:cs typeface="Times New Roman" panose="02020603050405020304" pitchFamily="18" charset="0"/>
              </a:rPr>
              <a:t>U</a:t>
            </a:r>
            <a:r>
              <a:rPr lang="da-DK" dirty="0">
                <a:effectLst/>
                <a:ea typeface="Calibri" panose="020F0502020204030204" pitchFamily="34" charset="0"/>
                <a:cs typeface="Times New Roman" panose="02020603050405020304" pitchFamily="18" charset="0"/>
              </a:rPr>
              <a:t>nge voksne (18 til 30 år</a:t>
            </a:r>
            <a:r>
              <a:rPr lang="da-DK" dirty="0">
                <a:ea typeface="Calibri" panose="020F0502020204030204" pitchFamily="34" charset="0"/>
                <a:cs typeface="Times New Roman" panose="02020603050405020304" pitchFamily="18" charset="0"/>
              </a:rPr>
              <a:t>), psykiske udfordringer fx depression, angst, stress</a:t>
            </a:r>
          </a:p>
          <a:p>
            <a:pPr algn="just">
              <a:lnSpc>
                <a:spcPct val="115000"/>
              </a:lnSpc>
              <a:spcAft>
                <a:spcPts val="800"/>
              </a:spcAft>
            </a:pPr>
            <a:r>
              <a:rPr lang="da-DK" dirty="0">
                <a:ea typeface="Calibri" panose="020F0502020204030204" pitchFamily="34" charset="0"/>
                <a:cs typeface="Times New Roman" panose="02020603050405020304" pitchFamily="18" charset="0"/>
              </a:rPr>
              <a:t>Droppet ud af, aldrig kommet i gang med eller sygemeldt fra uddannelse og/eller arbejde</a:t>
            </a:r>
            <a:endParaRPr lang="da-DK" dirty="0">
              <a:effectLst/>
              <a:ea typeface="Calibri" panose="020F0502020204030204" pitchFamily="34" charset="0"/>
              <a:cs typeface="Times New Roman" panose="02020603050405020304" pitchFamily="18" charset="0"/>
            </a:endParaRPr>
          </a:p>
          <a:p>
            <a:pPr algn="just">
              <a:lnSpc>
                <a:spcPct val="115000"/>
              </a:lnSpc>
              <a:spcAft>
                <a:spcPts val="800"/>
              </a:spcAft>
            </a:pPr>
            <a:r>
              <a:rPr lang="da-DK" dirty="0">
                <a:ea typeface="Calibri" panose="020F0502020204030204" pitchFamily="34" charset="0"/>
                <a:cs typeface="Times New Roman" panose="02020603050405020304" pitchFamily="18" charset="0"/>
              </a:rPr>
              <a:t>Kulturelle aktiviteter 3 gange om ugen (2-3 timers varighed)</a:t>
            </a:r>
          </a:p>
          <a:p>
            <a:pPr algn="just">
              <a:lnSpc>
                <a:spcPct val="115000"/>
              </a:lnSpc>
              <a:spcAft>
                <a:spcPts val="800"/>
              </a:spcAft>
            </a:pPr>
            <a:r>
              <a:rPr lang="da-DK" dirty="0">
                <a:effectLst/>
                <a:ea typeface="Calibri" panose="020F0502020204030204" pitchFamily="34" charset="0"/>
                <a:cs typeface="Times New Roman" panose="02020603050405020304" pitchFamily="18" charset="0"/>
              </a:rPr>
              <a:t>Henvises af jobcenter (rådgiver), læge, andre sundhedspersoner mv.</a:t>
            </a:r>
          </a:p>
          <a:p>
            <a:pPr algn="just">
              <a:lnSpc>
                <a:spcPct val="115000"/>
              </a:lnSpc>
              <a:spcAft>
                <a:spcPts val="800"/>
              </a:spcAft>
            </a:pPr>
            <a:r>
              <a:rPr lang="da-DK" dirty="0">
                <a:ea typeface="Calibri" panose="020F0502020204030204" pitchFamily="34" charset="0"/>
              </a:rPr>
              <a:t>T</a:t>
            </a:r>
            <a:r>
              <a:rPr lang="da-DK" dirty="0">
                <a:effectLst/>
                <a:ea typeface="Calibri" panose="020F0502020204030204" pitchFamily="34" charset="0"/>
              </a:rPr>
              <a:t>o kulturkoordinatorer, står for planlægning, kommunikation, deltager i aktiviteter</a:t>
            </a:r>
          </a:p>
          <a:p>
            <a:pPr algn="just">
              <a:lnSpc>
                <a:spcPct val="115000"/>
              </a:lnSpc>
              <a:spcAft>
                <a:spcPts val="800"/>
              </a:spcAft>
            </a:pPr>
            <a:r>
              <a:rPr lang="da-DK" dirty="0">
                <a:effectLst/>
                <a:ea typeface="Calibri" panose="020F0502020204030204" pitchFamily="34" charset="0"/>
                <a:cs typeface="Times New Roman" panose="02020603050405020304" pitchFamily="18" charset="0"/>
              </a:rPr>
              <a:t>Kulturguider, faciliterer kulturaktiviteterne</a:t>
            </a:r>
          </a:p>
          <a:p>
            <a:pPr algn="just">
              <a:lnSpc>
                <a:spcPct val="115000"/>
              </a:lnSpc>
              <a:spcAft>
                <a:spcPts val="800"/>
              </a:spcAft>
            </a:pPr>
            <a:r>
              <a:rPr lang="da-DK" dirty="0">
                <a:ea typeface="Calibri" panose="020F0502020204030204" pitchFamily="34" charset="0"/>
                <a:cs typeface="Times New Roman" panose="02020603050405020304" pitchFamily="18" charset="0"/>
              </a:rPr>
              <a:t>M</a:t>
            </a:r>
            <a:r>
              <a:rPr lang="da-DK" dirty="0">
                <a:effectLst/>
                <a:ea typeface="Calibri" panose="020F0502020204030204" pitchFamily="34" charset="0"/>
                <a:cs typeface="Times New Roman" panose="02020603050405020304" pitchFamily="18" charset="0"/>
              </a:rPr>
              <a:t>ålet er at øge mental sundhed, komme nærmere uddannelse/arbejde</a:t>
            </a:r>
          </a:p>
          <a:p>
            <a:pPr algn="just">
              <a:lnSpc>
                <a:spcPct val="115000"/>
              </a:lnSpc>
              <a:spcAft>
                <a:spcPts val="800"/>
              </a:spcAft>
            </a:pPr>
            <a:endParaRPr lang="da-DK"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423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B6F340-0980-500D-D1F1-9158610DB5DC}"/>
              </a:ext>
            </a:extLst>
          </p:cNvPr>
          <p:cNvSpPr>
            <a:spLocks noGrp="1"/>
          </p:cNvSpPr>
          <p:nvPr>
            <p:ph type="title"/>
          </p:nvPr>
        </p:nvSpPr>
        <p:spPr>
          <a:xfrm>
            <a:off x="766763" y="657226"/>
            <a:ext cx="5149879" cy="703741"/>
          </a:xfrm>
        </p:spPr>
        <p:txBody>
          <a:bodyPr/>
          <a:lstStyle/>
          <a:p>
            <a:r>
              <a:rPr lang="da-DK" dirty="0"/>
              <a:t>… fortsat</a:t>
            </a:r>
          </a:p>
        </p:txBody>
      </p:sp>
      <p:sp>
        <p:nvSpPr>
          <p:cNvPr id="3" name="Pladsholder til tekst 2">
            <a:extLst>
              <a:ext uri="{FF2B5EF4-FFF2-40B4-BE49-F238E27FC236}">
                <a16:creationId xmlns:a16="http://schemas.microsoft.com/office/drawing/2014/main" id="{855162B1-3ECB-A272-756F-2556B63CB343}"/>
              </a:ext>
            </a:extLst>
          </p:cNvPr>
          <p:cNvSpPr>
            <a:spLocks noGrp="1"/>
          </p:cNvSpPr>
          <p:nvPr>
            <p:ph type="body" sz="quarter" idx="12"/>
          </p:nvPr>
        </p:nvSpPr>
        <p:spPr>
          <a:xfrm>
            <a:off x="766762" y="1605516"/>
            <a:ext cx="10853737" cy="4303806"/>
          </a:xfrm>
        </p:spPr>
        <p:txBody>
          <a:bodyPr/>
          <a:lstStyle/>
          <a:p>
            <a:r>
              <a:rPr lang="da-DK" dirty="0"/>
              <a:t>Kulturaktiviteterne har fokus på kreativ udfoldelse</a:t>
            </a:r>
          </a:p>
          <a:p>
            <a:r>
              <a:rPr lang="da-DK" dirty="0"/>
              <a:t>Keramik, male-/graffiti-workshop, fællessang, guidet fælleslæsning, filmværksted, teater-workshop, arkitektur-workshop, byvandring og jazzkoncert</a:t>
            </a:r>
          </a:p>
          <a:p>
            <a:r>
              <a:rPr lang="da-DK" dirty="0"/>
              <a:t>Fra 1 til 6 gange</a:t>
            </a:r>
          </a:p>
          <a:p>
            <a:r>
              <a:rPr lang="da-DK" dirty="0"/>
              <a:t>Foregår på kulturinstitutioner i Aalborg, fx Teater Nordkraft, Utzon Center, Aalborg Bibliotek</a:t>
            </a:r>
          </a:p>
          <a:p>
            <a:r>
              <a:rPr lang="da-DK" dirty="0"/>
              <a:t>Forankret i Center for Mental Sundhed, siden år 2016, i dag udbredt i hele landet</a:t>
            </a:r>
          </a:p>
          <a:p>
            <a:r>
              <a:rPr lang="da-DK" dirty="0"/>
              <a:t>”Kultur på Recept”, England, Sverige </a:t>
            </a:r>
          </a:p>
          <a:p>
            <a:r>
              <a:rPr lang="da-DK" dirty="0"/>
              <a:t>2021-2025 Kulturvitaminer for Unge</a:t>
            </a:r>
          </a:p>
        </p:txBody>
      </p:sp>
    </p:spTree>
    <p:extLst>
      <p:ext uri="{BB962C8B-B14F-4D97-AF65-F5344CB8AC3E}">
        <p14:creationId xmlns:p14="http://schemas.microsoft.com/office/powerpoint/2010/main" val="2277853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9C79FD-CF9E-1C27-F8B9-2A3C5969EDE6}"/>
              </a:ext>
            </a:extLst>
          </p:cNvPr>
          <p:cNvSpPr>
            <a:spLocks noGrp="1"/>
          </p:cNvSpPr>
          <p:nvPr>
            <p:ph type="title"/>
          </p:nvPr>
        </p:nvSpPr>
        <p:spPr>
          <a:xfrm>
            <a:off x="766763" y="657226"/>
            <a:ext cx="6803618" cy="788802"/>
          </a:xfrm>
        </p:spPr>
        <p:txBody>
          <a:bodyPr/>
          <a:lstStyle/>
          <a:p>
            <a:r>
              <a:rPr lang="da-DK" dirty="0"/>
              <a:t>Kort om undersøgelsen</a:t>
            </a:r>
            <a:br>
              <a:rPr lang="da-DK" dirty="0"/>
            </a:br>
            <a:endParaRPr lang="da-DK" dirty="0"/>
          </a:p>
        </p:txBody>
      </p:sp>
      <p:sp>
        <p:nvSpPr>
          <p:cNvPr id="3" name="Pladsholder til tekst 2">
            <a:extLst>
              <a:ext uri="{FF2B5EF4-FFF2-40B4-BE49-F238E27FC236}">
                <a16:creationId xmlns:a16="http://schemas.microsoft.com/office/drawing/2014/main" id="{B7E3D4AD-87EC-359C-14DF-3025CAF40ACC}"/>
              </a:ext>
            </a:extLst>
          </p:cNvPr>
          <p:cNvSpPr>
            <a:spLocks noGrp="1"/>
          </p:cNvSpPr>
          <p:nvPr>
            <p:ph type="body" sz="quarter" idx="12"/>
          </p:nvPr>
        </p:nvSpPr>
        <p:spPr>
          <a:xfrm>
            <a:off x="766762" y="1594884"/>
            <a:ext cx="10853737" cy="4314438"/>
          </a:xfrm>
        </p:spPr>
        <p:txBody>
          <a:bodyPr>
            <a:normAutofit/>
          </a:bodyPr>
          <a:lstStyle/>
          <a:p>
            <a:r>
              <a:rPr lang="da-DK" dirty="0"/>
              <a:t>Periode: dec. 2022 - maj 2024</a:t>
            </a:r>
          </a:p>
          <a:p>
            <a:r>
              <a:rPr lang="da-DK" dirty="0"/>
              <a:t>Forskningsspørgsmål: </a:t>
            </a:r>
            <a:r>
              <a:rPr lang="da-DK" sz="1600" i="1" dirty="0"/>
              <a:t>Hvilken betydning har deltagelse i Kulturvitaminer for Unge for deltagernes oplevelse af egen mental sundhed, tilknytning til uddannelse og arbejde, muligheder for nye fællesskaber samt for identitet?</a:t>
            </a:r>
          </a:p>
          <a:p>
            <a:r>
              <a:rPr lang="da-DK" dirty="0">
                <a:ea typeface="Calibri" panose="020F0502020204030204" pitchFamily="34" charset="0"/>
              </a:rPr>
              <a:t>K</a:t>
            </a:r>
            <a:r>
              <a:rPr lang="da-DK" dirty="0">
                <a:effectLst/>
                <a:ea typeface="Calibri" panose="020F0502020204030204" pitchFamily="34" charset="0"/>
              </a:rPr>
              <a:t>valitativt forskningsdesign og består af fire dele:</a:t>
            </a:r>
            <a:endParaRPr lang="da-DK" dirty="0"/>
          </a:p>
          <a:p>
            <a:pPr lvl="1"/>
            <a:r>
              <a:rPr lang="da-DK" sz="1600" dirty="0"/>
              <a:t>De unges erfaringer: 4 fokusgruppeinterviews (18) + skriftlige besvarelser (4), i alt 22 deltagere (5 mænd), psykiske udfordringer og på kanten af uddannelse/arbejde, interviews afholdt ved afslutning af hvert forløb</a:t>
            </a:r>
          </a:p>
          <a:p>
            <a:pPr lvl="1"/>
            <a:r>
              <a:rPr lang="da-DK" sz="1600" dirty="0"/>
              <a:t>Observationer: 80 timer, </a:t>
            </a:r>
            <a:r>
              <a:rPr lang="da-DK" sz="1600" dirty="0">
                <a:ea typeface="Calibri" panose="020F0502020204030204" pitchFamily="34" charset="0"/>
              </a:rPr>
              <a:t>forskellige kulturaktiviteter</a:t>
            </a:r>
          </a:p>
          <a:p>
            <a:pPr lvl="1"/>
            <a:r>
              <a:rPr lang="da-DK" sz="1600" dirty="0">
                <a:ea typeface="Calibri" panose="020F0502020204030204" pitchFamily="34" charset="0"/>
              </a:rPr>
              <a:t>Kulturguidernes erfaringer: Dybdegående interviews med 6 kulturguider</a:t>
            </a:r>
          </a:p>
          <a:p>
            <a:pPr lvl="1"/>
            <a:r>
              <a:rPr lang="da-DK" sz="1600" dirty="0">
                <a:ea typeface="Calibri" panose="020F0502020204030204" pitchFamily="34" charset="0"/>
              </a:rPr>
              <a:t>Opfølgende interviews med 11 tidligere deltagere</a:t>
            </a:r>
          </a:p>
          <a:p>
            <a:r>
              <a:rPr lang="da-DK" dirty="0"/>
              <a:t>Interviews transskriberet, undergået tematisk analyse, narrativ analysestrategi (identitet) </a:t>
            </a:r>
          </a:p>
          <a:p>
            <a:r>
              <a:rPr lang="da-DK" dirty="0"/>
              <a:t>Finansieret af Det Obelske Familiefond og Aalborg Kommune, med ønske om at vurdere og kvalificere indsatsen</a:t>
            </a:r>
          </a:p>
          <a:p>
            <a:endParaRPr lang="da-DK" dirty="0"/>
          </a:p>
        </p:txBody>
      </p:sp>
    </p:spTree>
    <p:extLst>
      <p:ext uri="{BB962C8B-B14F-4D97-AF65-F5344CB8AC3E}">
        <p14:creationId xmlns:p14="http://schemas.microsoft.com/office/powerpoint/2010/main" val="1320511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781BF6-9CD2-1491-E247-65E10731D1F1}"/>
              </a:ext>
            </a:extLst>
          </p:cNvPr>
          <p:cNvSpPr>
            <a:spLocks noGrp="1"/>
          </p:cNvSpPr>
          <p:nvPr>
            <p:ph type="title"/>
          </p:nvPr>
        </p:nvSpPr>
        <p:spPr>
          <a:xfrm>
            <a:off x="766763" y="635192"/>
            <a:ext cx="10853736" cy="885136"/>
          </a:xfrm>
        </p:spPr>
        <p:txBody>
          <a:bodyPr/>
          <a:lstStyle/>
          <a:p>
            <a:r>
              <a:rPr lang="da-DK" dirty="0"/>
              <a:t>Resultater: Deltagernes perspektiv</a:t>
            </a:r>
            <a:br>
              <a:rPr lang="da-DK" dirty="0"/>
            </a:br>
            <a:endParaRPr lang="da-DK" dirty="0"/>
          </a:p>
        </p:txBody>
      </p:sp>
      <p:sp>
        <p:nvSpPr>
          <p:cNvPr id="3" name="Pladsholder til tekst 2">
            <a:extLst>
              <a:ext uri="{FF2B5EF4-FFF2-40B4-BE49-F238E27FC236}">
                <a16:creationId xmlns:a16="http://schemas.microsoft.com/office/drawing/2014/main" id="{61B6E031-7D5D-51FE-2596-C9F88E5C44BE}"/>
              </a:ext>
            </a:extLst>
          </p:cNvPr>
          <p:cNvSpPr>
            <a:spLocks noGrp="1"/>
          </p:cNvSpPr>
          <p:nvPr>
            <p:ph type="body" sz="quarter" idx="12"/>
          </p:nvPr>
        </p:nvSpPr>
        <p:spPr>
          <a:xfrm>
            <a:off x="766762" y="1520329"/>
            <a:ext cx="10853737" cy="4334371"/>
          </a:xfrm>
        </p:spPr>
        <p:txBody>
          <a:bodyPr>
            <a:normAutofit/>
          </a:bodyPr>
          <a:lstStyle/>
          <a:p>
            <a:pPr marL="0" indent="0">
              <a:buNone/>
            </a:pPr>
            <a:r>
              <a:rPr lang="da-DK" dirty="0"/>
              <a:t>1. Overordnet oplevelse og indflydelse</a:t>
            </a:r>
          </a:p>
          <a:p>
            <a:pPr lvl="1">
              <a:buFont typeface="Arial" panose="020B0604020202020204" pitchFamily="34" charset="0"/>
              <a:buChar char="•"/>
            </a:pPr>
            <a:r>
              <a:rPr lang="da-DK" sz="1600" dirty="0"/>
              <a:t>Begejstrede for forløbet – fx indhold og rutiner i hverdagen</a:t>
            </a:r>
          </a:p>
          <a:p>
            <a:pPr lvl="1">
              <a:buFont typeface="Arial" panose="020B0604020202020204" pitchFamily="34" charset="0"/>
              <a:buChar char="•"/>
            </a:pPr>
            <a:r>
              <a:rPr lang="da-DK" sz="1600" dirty="0"/>
              <a:t>Oplever bedre mental sundhed – mindre angst, depression, stress</a:t>
            </a:r>
          </a:p>
          <a:p>
            <a:pPr lvl="1">
              <a:buFont typeface="Arial" panose="020B0604020202020204" pitchFamily="34" charset="0"/>
              <a:buChar char="•"/>
            </a:pPr>
            <a:r>
              <a:rPr lang="da-DK" sz="1600" dirty="0"/>
              <a:t>Har fået mere mod på at komme videre i uddannelse/arbejde:</a:t>
            </a:r>
          </a:p>
          <a:p>
            <a:pPr lvl="2">
              <a:buFont typeface="Arial" panose="020B0604020202020204" pitchFamily="34" charset="0"/>
              <a:buChar char="•"/>
            </a:pPr>
            <a:r>
              <a:rPr lang="da-DK" sz="1600" dirty="0"/>
              <a:t>at kunne indgå i forpligtende rammer</a:t>
            </a:r>
          </a:p>
          <a:p>
            <a:pPr lvl="2">
              <a:buFont typeface="Arial" panose="020B0604020202020204" pitchFamily="34" charset="0"/>
              <a:buChar char="•"/>
            </a:pPr>
            <a:r>
              <a:rPr lang="da-DK" sz="1600" dirty="0"/>
              <a:t>viden om egne behov, udfordringer, styrker</a:t>
            </a:r>
          </a:p>
          <a:p>
            <a:pPr marL="0" indent="0">
              <a:buNone/>
            </a:pPr>
            <a:endParaRPr lang="da-DK" dirty="0"/>
          </a:p>
          <a:p>
            <a:pPr marL="0" indent="0">
              <a:buNone/>
            </a:pPr>
            <a:r>
              <a:rPr lang="da-DK" i="1" dirty="0"/>
              <a:t>”Jeg ved i hvert fald nu, at på biblioteket kunne jeg ikke koncentrere mig om bare at sidde og lytte, så jeg ved, at jeg skal lave noget, hvor jeg bruger mine hænder, og hvor jeg ikke bare skal sidde.” </a:t>
            </a:r>
            <a:r>
              <a:rPr lang="da-DK" dirty="0"/>
              <a:t>Frida</a:t>
            </a:r>
            <a:endParaRPr lang="da-DK" i="1" dirty="0"/>
          </a:p>
        </p:txBody>
      </p:sp>
    </p:spTree>
    <p:extLst>
      <p:ext uri="{BB962C8B-B14F-4D97-AF65-F5344CB8AC3E}">
        <p14:creationId xmlns:p14="http://schemas.microsoft.com/office/powerpoint/2010/main" val="2702182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064940BC-7464-1A77-029B-4CD94FFF0A63}"/>
              </a:ext>
            </a:extLst>
          </p:cNvPr>
          <p:cNvSpPr>
            <a:spLocks noGrp="1"/>
          </p:cNvSpPr>
          <p:nvPr>
            <p:ph type="body" sz="quarter" idx="12"/>
          </p:nvPr>
        </p:nvSpPr>
        <p:spPr>
          <a:xfrm>
            <a:off x="766762" y="1346200"/>
            <a:ext cx="10853737" cy="4563122"/>
          </a:xfrm>
        </p:spPr>
        <p:txBody>
          <a:bodyPr>
            <a:normAutofit/>
          </a:bodyPr>
          <a:lstStyle/>
          <a:p>
            <a:pPr marL="0" indent="0">
              <a:buNone/>
            </a:pPr>
            <a:r>
              <a:rPr lang="da-DK" dirty="0"/>
              <a:t>2. Det sociale fællesskab</a:t>
            </a:r>
          </a:p>
          <a:p>
            <a:pPr lvl="1">
              <a:buFont typeface="Arial" panose="020B0604020202020204" pitchFamily="34" charset="0"/>
              <a:buChar char="•"/>
            </a:pPr>
            <a:r>
              <a:rPr lang="da-DK" sz="1600" dirty="0"/>
              <a:t>Fællesskab med ligesindede – dele erfaringer, føler sig mindre alene</a:t>
            </a:r>
          </a:p>
          <a:p>
            <a:pPr lvl="1">
              <a:buFont typeface="Arial" panose="020B0604020202020204" pitchFamily="34" charset="0"/>
              <a:buChar char="•"/>
            </a:pPr>
            <a:r>
              <a:rPr lang="da-DK" sz="1600" dirty="0"/>
              <a:t>Trygt fællesskab – plads til at være sig selv, omsorg for hinanden</a:t>
            </a:r>
          </a:p>
          <a:p>
            <a:pPr lvl="1">
              <a:buFont typeface="Arial" panose="020B0604020202020204" pitchFamily="34" charset="0"/>
              <a:buChar char="•"/>
            </a:pPr>
            <a:r>
              <a:rPr lang="da-DK" sz="1600" dirty="0"/>
              <a:t>Nye venskaber</a:t>
            </a:r>
          </a:p>
          <a:p>
            <a:pPr lvl="1">
              <a:buFont typeface="Arial" panose="020B0604020202020204" pitchFamily="34" charset="0"/>
              <a:buChar char="•"/>
            </a:pPr>
            <a:r>
              <a:rPr lang="da-DK" sz="1600" dirty="0"/>
              <a:t>Bedre sociale kompetencer og mindre social angst</a:t>
            </a:r>
          </a:p>
          <a:p>
            <a:pPr lvl="1">
              <a:buFont typeface="Arial" panose="020B0604020202020204" pitchFamily="34" charset="0"/>
              <a:buChar char="•"/>
            </a:pPr>
            <a:r>
              <a:rPr lang="da-DK" sz="1600" dirty="0"/>
              <a:t>Plads til forbedring: Større fokus på det sociale</a:t>
            </a:r>
          </a:p>
          <a:p>
            <a:pPr marL="338138" lvl="1" indent="0">
              <a:buNone/>
            </a:pPr>
            <a:endParaRPr lang="da-DK" sz="1600" dirty="0"/>
          </a:p>
          <a:p>
            <a:pPr marL="338138" lvl="1" indent="0">
              <a:buNone/>
            </a:pPr>
            <a:r>
              <a:rPr lang="da-DK" sz="1600" i="1" dirty="0"/>
              <a:t>”Det der med at komme ud og møde mennesker og forholde sig til folk igen har været positivt, synes jeg. Jeg var meget inde i min egen lille boble, hvor andre folk var farlige.” </a:t>
            </a:r>
            <a:r>
              <a:rPr lang="da-DK" sz="1600" dirty="0"/>
              <a:t>William</a:t>
            </a:r>
          </a:p>
          <a:p>
            <a:pPr marL="338138" lvl="1" indent="0">
              <a:buNone/>
            </a:pPr>
            <a:endParaRPr lang="da-DK" sz="1600" dirty="0"/>
          </a:p>
        </p:txBody>
      </p:sp>
      <p:sp>
        <p:nvSpPr>
          <p:cNvPr id="2" name="Titel 1">
            <a:extLst>
              <a:ext uri="{FF2B5EF4-FFF2-40B4-BE49-F238E27FC236}">
                <a16:creationId xmlns:a16="http://schemas.microsoft.com/office/drawing/2014/main" id="{42A4E687-B30D-E578-6E25-4329862FFF1D}"/>
              </a:ext>
            </a:extLst>
          </p:cNvPr>
          <p:cNvSpPr>
            <a:spLocks noGrp="1"/>
          </p:cNvSpPr>
          <p:nvPr>
            <p:ph type="title"/>
          </p:nvPr>
        </p:nvSpPr>
        <p:spPr>
          <a:xfrm>
            <a:off x="766762" y="635192"/>
            <a:ext cx="10853736" cy="507808"/>
          </a:xfrm>
        </p:spPr>
        <p:txBody>
          <a:bodyPr/>
          <a:lstStyle/>
          <a:p>
            <a:r>
              <a:rPr lang="da-DK" sz="2200" dirty="0"/>
              <a:t>Hvad ved forløbet bidrager til den positive forandring?</a:t>
            </a:r>
          </a:p>
        </p:txBody>
      </p:sp>
      <p:sp>
        <p:nvSpPr>
          <p:cNvPr id="4" name="Tekstfelt 3">
            <a:extLst>
              <a:ext uri="{FF2B5EF4-FFF2-40B4-BE49-F238E27FC236}">
                <a16:creationId xmlns:a16="http://schemas.microsoft.com/office/drawing/2014/main" id="{5510D1ED-F0A2-AA3C-E01C-1B1E0797848D}"/>
              </a:ext>
            </a:extLst>
          </p:cNvPr>
          <p:cNvSpPr txBox="1"/>
          <p:nvPr/>
        </p:nvSpPr>
        <p:spPr>
          <a:xfrm>
            <a:off x="7200900" y="3975100"/>
            <a:ext cx="3975100" cy="1739900"/>
          </a:xfrm>
          <a:prstGeom prst="rect">
            <a:avLst/>
          </a:prstGeom>
          <a:effectLst/>
        </p:spPr>
        <p:txBody>
          <a:bodyPr vert="horz" wrap="none" lIns="0" tIns="0" rIns="0" bIns="0" rtlCol="0" anchor="t" anchorCtr="0">
            <a:noAutofit/>
          </a:bodyPr>
          <a:lstStyle/>
          <a:p>
            <a:endParaRPr lang="da-DK" dirty="0"/>
          </a:p>
        </p:txBody>
      </p:sp>
      <p:sp>
        <p:nvSpPr>
          <p:cNvPr id="5" name="Tekstfelt 4">
            <a:extLst>
              <a:ext uri="{FF2B5EF4-FFF2-40B4-BE49-F238E27FC236}">
                <a16:creationId xmlns:a16="http://schemas.microsoft.com/office/drawing/2014/main" id="{8C92EBDA-3410-1F26-E495-EBDDB7E74E53}"/>
              </a:ext>
            </a:extLst>
          </p:cNvPr>
          <p:cNvSpPr txBox="1"/>
          <p:nvPr/>
        </p:nvSpPr>
        <p:spPr>
          <a:xfrm>
            <a:off x="7607300" y="3771900"/>
            <a:ext cx="3721100" cy="2137422"/>
          </a:xfrm>
          <a:prstGeom prst="rect">
            <a:avLst/>
          </a:prstGeom>
          <a:effectLst/>
        </p:spPr>
        <p:txBody>
          <a:bodyPr vert="horz" wrap="square" lIns="0" tIns="0" rIns="0" bIns="0" rtlCol="0" anchor="t" anchorCtr="0">
            <a:noAutofit/>
          </a:bodyPr>
          <a:lstStyle/>
          <a:p>
            <a:endParaRPr lang="da-DK" dirty="0"/>
          </a:p>
        </p:txBody>
      </p:sp>
      <p:sp>
        <p:nvSpPr>
          <p:cNvPr id="6" name="Tekstfelt 5">
            <a:extLst>
              <a:ext uri="{FF2B5EF4-FFF2-40B4-BE49-F238E27FC236}">
                <a16:creationId xmlns:a16="http://schemas.microsoft.com/office/drawing/2014/main" id="{ACE5FDCB-7C13-0E98-6791-583430373420}"/>
              </a:ext>
            </a:extLst>
          </p:cNvPr>
          <p:cNvSpPr txBox="1"/>
          <p:nvPr/>
        </p:nvSpPr>
        <p:spPr>
          <a:xfrm>
            <a:off x="5638800" y="2971800"/>
            <a:ext cx="914400" cy="914400"/>
          </a:xfrm>
          <a:prstGeom prst="rect">
            <a:avLst/>
          </a:prstGeom>
          <a:effectLst/>
        </p:spPr>
        <p:txBody>
          <a:bodyPr vert="horz" wrap="square" lIns="0" tIns="0" rIns="0" bIns="0" rtlCol="0" anchor="t" anchorCtr="0">
            <a:noAutofit/>
          </a:bodyPr>
          <a:lstStyle/>
          <a:p>
            <a:endParaRPr lang="da-DK" dirty="0"/>
          </a:p>
        </p:txBody>
      </p:sp>
      <p:sp>
        <p:nvSpPr>
          <p:cNvPr id="7" name="Tekstfelt 6">
            <a:extLst>
              <a:ext uri="{FF2B5EF4-FFF2-40B4-BE49-F238E27FC236}">
                <a16:creationId xmlns:a16="http://schemas.microsoft.com/office/drawing/2014/main" id="{1F80F9BF-2541-0DE3-8D17-181F37FF419B}"/>
              </a:ext>
            </a:extLst>
          </p:cNvPr>
          <p:cNvSpPr txBox="1"/>
          <p:nvPr/>
        </p:nvSpPr>
        <p:spPr>
          <a:xfrm>
            <a:off x="6553200" y="3975100"/>
            <a:ext cx="2844800" cy="1934222"/>
          </a:xfrm>
          <a:prstGeom prst="rect">
            <a:avLst/>
          </a:prstGeom>
          <a:effectLst/>
        </p:spPr>
        <p:txBody>
          <a:bodyPr vert="horz" wrap="square" lIns="0" tIns="0" rIns="0" bIns="0" rtlCol="0" anchor="t" anchorCtr="0">
            <a:noAutofit/>
          </a:bodyPr>
          <a:lstStyle/>
          <a:p>
            <a:endParaRPr lang="da-DK" dirty="0"/>
          </a:p>
        </p:txBody>
      </p:sp>
      <p:sp>
        <p:nvSpPr>
          <p:cNvPr id="8" name="Tekstfelt 7">
            <a:extLst>
              <a:ext uri="{FF2B5EF4-FFF2-40B4-BE49-F238E27FC236}">
                <a16:creationId xmlns:a16="http://schemas.microsoft.com/office/drawing/2014/main" id="{BE9F6F29-AF15-25B3-ACFA-C49301097FC2}"/>
              </a:ext>
            </a:extLst>
          </p:cNvPr>
          <p:cNvSpPr txBox="1"/>
          <p:nvPr/>
        </p:nvSpPr>
        <p:spPr>
          <a:xfrm>
            <a:off x="7975600" y="4076700"/>
            <a:ext cx="3352800" cy="1638300"/>
          </a:xfrm>
          <a:prstGeom prst="rect">
            <a:avLst/>
          </a:prstGeom>
          <a:effectLst/>
        </p:spPr>
        <p:txBody>
          <a:bodyPr vert="horz" wrap="square" lIns="0" tIns="0" rIns="0" bIns="0" rtlCol="0" anchor="t" anchorCtr="0">
            <a:noAutofit/>
          </a:bodyPr>
          <a:lstStyle/>
          <a:p>
            <a:endParaRPr lang="da-DK" dirty="0"/>
          </a:p>
        </p:txBody>
      </p:sp>
    </p:spTree>
    <p:extLst>
      <p:ext uri="{BB962C8B-B14F-4D97-AF65-F5344CB8AC3E}">
        <p14:creationId xmlns:p14="http://schemas.microsoft.com/office/powerpoint/2010/main" val="1500497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719AC4E9-2EFD-6289-36D9-F02AE40D2999}"/>
              </a:ext>
            </a:extLst>
          </p:cNvPr>
          <p:cNvSpPr>
            <a:spLocks noGrp="1"/>
          </p:cNvSpPr>
          <p:nvPr>
            <p:ph type="body" sz="quarter" idx="12"/>
          </p:nvPr>
        </p:nvSpPr>
        <p:spPr>
          <a:xfrm>
            <a:off x="766763" y="1041991"/>
            <a:ext cx="5986964" cy="4867331"/>
          </a:xfrm>
        </p:spPr>
        <p:txBody>
          <a:bodyPr>
            <a:normAutofit/>
          </a:bodyPr>
          <a:lstStyle/>
          <a:p>
            <a:pPr marL="0" indent="0">
              <a:buNone/>
            </a:pPr>
            <a:r>
              <a:rPr lang="da-DK" dirty="0"/>
              <a:t>3. Betydningen af kulturaktiviteter</a:t>
            </a:r>
          </a:p>
          <a:p>
            <a:pPr lvl="1">
              <a:buFont typeface="Arial" panose="020B0604020202020204" pitchFamily="34" charset="0"/>
              <a:buChar char="•"/>
            </a:pPr>
            <a:r>
              <a:rPr lang="da-DK" sz="1600" dirty="0"/>
              <a:t>Pause fra sygdom</a:t>
            </a:r>
          </a:p>
          <a:p>
            <a:pPr lvl="1">
              <a:buFont typeface="Arial" panose="020B0604020202020204" pitchFamily="34" charset="0"/>
              <a:buChar char="•"/>
            </a:pPr>
            <a:r>
              <a:rPr lang="da-DK" sz="1600" dirty="0"/>
              <a:t>Vækker lyst til kreativ udfoldelse, nye hobbyer</a:t>
            </a:r>
          </a:p>
          <a:p>
            <a:pPr lvl="1">
              <a:buFont typeface="Arial" panose="020B0604020202020204" pitchFamily="34" charset="0"/>
              <a:buChar char="•"/>
            </a:pPr>
            <a:r>
              <a:rPr lang="da-DK" sz="1600" dirty="0"/>
              <a:t>Mestring og succesoplevelser</a:t>
            </a:r>
          </a:p>
          <a:p>
            <a:pPr lvl="1">
              <a:buFont typeface="Arial" panose="020B0604020202020204" pitchFamily="34" charset="0"/>
              <a:buChar char="•"/>
            </a:pPr>
            <a:r>
              <a:rPr lang="da-DK" sz="1600" dirty="0"/>
              <a:t>Præstationsfrit rum</a:t>
            </a:r>
          </a:p>
          <a:p>
            <a:pPr lvl="1">
              <a:buFont typeface="Arial" panose="020B0604020202020204" pitchFamily="34" charset="0"/>
              <a:buChar char="•"/>
            </a:pPr>
            <a:r>
              <a:rPr lang="da-DK" sz="1600" dirty="0"/>
              <a:t>”Få fingre i kunsten” – motivation</a:t>
            </a:r>
          </a:p>
          <a:p>
            <a:pPr lvl="1">
              <a:buFont typeface="Arial" panose="020B0604020202020204" pitchFamily="34" charset="0"/>
              <a:buChar char="•"/>
            </a:pPr>
            <a:r>
              <a:rPr lang="da-DK" sz="1600" dirty="0"/>
              <a:t>Plads til forbedring: Grænseoverskridende indhold</a:t>
            </a:r>
            <a:endParaRPr lang="da-DK" dirty="0"/>
          </a:p>
          <a:p>
            <a:pPr marL="0" indent="0">
              <a:buNone/>
            </a:pPr>
            <a:endParaRPr lang="da-DK" dirty="0"/>
          </a:p>
          <a:p>
            <a:pPr marL="0" indent="0">
              <a:buNone/>
            </a:pPr>
            <a:r>
              <a:rPr lang="da-DK" dirty="0"/>
              <a:t>4. Kulturkoordinatorer og kulturguider</a:t>
            </a:r>
          </a:p>
          <a:p>
            <a:pPr lvl="1">
              <a:buFont typeface="Arial" panose="020B0604020202020204" pitchFamily="34" charset="0"/>
              <a:buChar char="•"/>
            </a:pPr>
            <a:r>
              <a:rPr lang="da-DK" sz="1600" dirty="0"/>
              <a:t>Kulturkoordinatorer: Skaber motivation, tryghed</a:t>
            </a:r>
          </a:p>
          <a:p>
            <a:pPr lvl="1">
              <a:buFont typeface="Arial" panose="020B0604020202020204" pitchFamily="34" charset="0"/>
              <a:buChar char="•"/>
            </a:pPr>
            <a:r>
              <a:rPr lang="da-DK" sz="1600" dirty="0"/>
              <a:t>Kulturguider: Engagerede, velforberedte, deler erfaringer</a:t>
            </a:r>
          </a:p>
          <a:p>
            <a:pPr lvl="1">
              <a:buFont typeface="Arial" panose="020B0604020202020204" pitchFamily="34" charset="0"/>
              <a:buChar char="•"/>
            </a:pPr>
            <a:r>
              <a:rPr lang="da-DK" sz="1600" dirty="0"/>
              <a:t>Fælles: Mødt i øjenhøjde</a:t>
            </a:r>
            <a:endParaRPr lang="da-DK" dirty="0"/>
          </a:p>
        </p:txBody>
      </p:sp>
      <p:sp>
        <p:nvSpPr>
          <p:cNvPr id="6" name="Tekstfelt 5">
            <a:extLst>
              <a:ext uri="{FF2B5EF4-FFF2-40B4-BE49-F238E27FC236}">
                <a16:creationId xmlns:a16="http://schemas.microsoft.com/office/drawing/2014/main" id="{B9CC4A95-829E-9961-9297-EF7764B9DAA9}"/>
              </a:ext>
            </a:extLst>
          </p:cNvPr>
          <p:cNvSpPr txBox="1"/>
          <p:nvPr/>
        </p:nvSpPr>
        <p:spPr>
          <a:xfrm>
            <a:off x="7042484" y="1719099"/>
            <a:ext cx="4382753" cy="1354217"/>
          </a:xfrm>
          <a:prstGeom prst="rect">
            <a:avLst/>
          </a:prstGeom>
          <a:noFill/>
          <a:effectLst/>
        </p:spPr>
        <p:txBody>
          <a:bodyPr wrap="square">
            <a:spAutoFit/>
          </a:bodyPr>
          <a:lstStyle/>
          <a:p>
            <a:r>
              <a:rPr lang="da-DK" sz="1600" i="1" dirty="0"/>
              <a:t>”Aktiviteterne har hjulpet mig til at finde glæden i de ting, jeg plejede at kunne nyde, og til at tænke, at jeg ikke behøver være så perfektionistisk, som jeg måske havde tænkt, jeg skulle være.” </a:t>
            </a:r>
            <a:r>
              <a:rPr lang="da-DK" sz="1600" dirty="0"/>
              <a:t>Marlene</a:t>
            </a:r>
          </a:p>
        </p:txBody>
      </p:sp>
      <p:sp>
        <p:nvSpPr>
          <p:cNvPr id="7" name="Tekstfelt 6">
            <a:extLst>
              <a:ext uri="{FF2B5EF4-FFF2-40B4-BE49-F238E27FC236}">
                <a16:creationId xmlns:a16="http://schemas.microsoft.com/office/drawing/2014/main" id="{595CBF0E-226C-B2F6-4817-C241B99789D6}"/>
              </a:ext>
            </a:extLst>
          </p:cNvPr>
          <p:cNvSpPr txBox="1"/>
          <p:nvPr/>
        </p:nvSpPr>
        <p:spPr>
          <a:xfrm>
            <a:off x="7042484" y="4102100"/>
            <a:ext cx="4382753" cy="1676400"/>
          </a:xfrm>
          <a:prstGeom prst="rect">
            <a:avLst/>
          </a:prstGeom>
          <a:effectLst/>
        </p:spPr>
        <p:txBody>
          <a:bodyPr vert="horz" wrap="square" lIns="0" tIns="0" rIns="0" bIns="0" rtlCol="0" anchor="t" anchorCtr="0">
            <a:noAutofit/>
          </a:bodyPr>
          <a:lstStyle/>
          <a:p>
            <a:pPr>
              <a:lnSpc>
                <a:spcPct val="107000"/>
              </a:lnSpc>
              <a:spcAft>
                <a:spcPts val="800"/>
              </a:spcAft>
            </a:pPr>
            <a:r>
              <a:rPr lang="da-DK" sz="1600" i="1" dirty="0">
                <a:effectLst/>
                <a:ea typeface="Calibri" panose="020F0502020204030204" pitchFamily="34" charset="0"/>
                <a:cs typeface="Times New Roman" panose="02020603050405020304" pitchFamily="18" charset="0"/>
              </a:rPr>
              <a:t>”Kulturkoordinatorerne er indbegrebet af Kulturvitaminer. Det ville ikke være det samme uden dem. De gør et fantastisk stykke arbejde. De er på niveau med os. De er ikke overmennesker eller nedladende.” </a:t>
            </a:r>
            <a:r>
              <a:rPr lang="da-DK" sz="1600" dirty="0">
                <a:effectLst/>
                <a:ea typeface="Calibri" panose="020F0502020204030204" pitchFamily="34" charset="0"/>
                <a:cs typeface="Times New Roman" panose="02020603050405020304" pitchFamily="18" charset="0"/>
              </a:rPr>
              <a:t>Asta</a:t>
            </a:r>
            <a:endParaRPr lang="da-DK" sz="1600" i="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3914308"/>
      </p:ext>
    </p:extLst>
  </p:cSld>
  <p:clrMapOvr>
    <a:masterClrMapping/>
  </p:clrMapOvr>
</p:sld>
</file>

<file path=ppt/theme/theme1.xml><?xml version="1.0" encoding="utf-8"?>
<a:theme xmlns:a="http://schemas.openxmlformats.org/drawingml/2006/main" name="AAU PowerPoint">
  <a:themeElements>
    <a:clrScheme name="AAU">
      <a:dk1>
        <a:srgbClr val="211A52"/>
      </a:dk1>
      <a:lt1>
        <a:srgbClr val="FFFFFF"/>
      </a:lt1>
      <a:dk2>
        <a:srgbClr val="76818B"/>
      </a:dk2>
      <a:lt2>
        <a:srgbClr val="BBC0C5"/>
      </a:lt2>
      <a:accent1>
        <a:srgbClr val="5CAF8D"/>
      </a:accent1>
      <a:accent2>
        <a:srgbClr val="B19335"/>
      </a:accent2>
      <a:accent3>
        <a:srgbClr val="E78293"/>
      </a:accent3>
      <a:accent4>
        <a:srgbClr val="DF8E2E"/>
      </a:accent4>
      <a:accent5>
        <a:srgbClr val="31A9C1"/>
      </a:accent5>
      <a:accent6>
        <a:srgbClr val="CC8B66"/>
      </a:accent6>
      <a:hlink>
        <a:srgbClr val="9B95D9"/>
      </a:hlink>
      <a:folHlink>
        <a:srgbClr val="DEDCF2"/>
      </a:folHlink>
    </a:clrScheme>
    <a:fontScheme name="AAU Arial">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0" tIns="0" rIns="0" bIns="0" rtlCol="0" anchor="t" anchorCtr="0">
        <a:noAutofit/>
      </a:bodyPr>
      <a:lstStyle>
        <a:defPPr>
          <a:defRPr dirty="0" smtClean="0"/>
        </a:defPPr>
      </a:lstStyle>
    </a:txDef>
  </a:objectDefaults>
  <a:extraClrSchemeLst/>
  <a:extLst>
    <a:ext uri="{05A4C25C-085E-4340-85A3-A5531E510DB2}">
      <thm15:themeFamily xmlns:thm15="http://schemas.microsoft.com/office/thememl/2012/main" name="Præsentation1" id="{356566D4-47E4-47D0-8F34-817B1DAEBDE2}" vid="{8C3F95D7-6216-4AD2-BF22-4FE9F2CE6C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603C15142CBA48BA2B0D95E5145F8F" ma:contentTypeVersion="4" ma:contentTypeDescription="Create a new document." ma:contentTypeScope="" ma:versionID="5717f4dcdcd896864b5743ad6fc68f37">
  <xsd:schema xmlns:xsd="http://www.w3.org/2001/XMLSchema" xmlns:xs="http://www.w3.org/2001/XMLSchema" xmlns:p="http://schemas.microsoft.com/office/2006/metadata/properties" xmlns:ns2="1790affa-1f64-4e58-8dd7-745390e575dd" xmlns:ns3="5eaab4c3-db73-4b93-9200-350b498c50e8" targetNamespace="http://schemas.microsoft.com/office/2006/metadata/properties" ma:root="true" ma:fieldsID="88623ea61eba25adb9ac0ec1bf0df670" ns2:_="" ns3:_="">
    <xsd:import namespace="1790affa-1f64-4e58-8dd7-745390e575dd"/>
    <xsd:import namespace="5eaab4c3-db73-4b93-9200-350b498c50e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90affa-1f64-4e58-8dd7-745390e575d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aab4c3-db73-4b93-9200-350b498c50e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B7E796-D341-4AF2-8E4B-BF4B6E42C8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90affa-1f64-4e58-8dd7-745390e575dd"/>
    <ds:schemaRef ds:uri="5eaab4c3-db73-4b93-9200-350b498c50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FA39FA-C90B-44C5-8395-0F72C2D9FD12}">
  <ds:schemaRefs>
    <ds:schemaRef ds:uri="http://schemas.microsoft.com/sharepoint/v3/contenttype/forms"/>
  </ds:schemaRefs>
</ds:datastoreItem>
</file>

<file path=customXml/itemProps3.xml><?xml version="1.0" encoding="utf-8"?>
<ds:datastoreItem xmlns:ds="http://schemas.openxmlformats.org/officeDocument/2006/customXml" ds:itemID="{53603602-65E0-48FA-BF06-563C46D1CC25}">
  <ds:schemaRefs>
    <ds:schemaRef ds:uri="http://schemas.openxmlformats.org/package/2006/metadata/core-properties"/>
    <ds:schemaRef ds:uri="http://schemas.microsoft.com/office/2006/metadata/properties"/>
    <ds:schemaRef ds:uri="http://purl.org/dc/dcmitype/"/>
    <ds:schemaRef ds:uri="http://purl.org/dc/terms/"/>
    <ds:schemaRef ds:uri="1790affa-1f64-4e58-8dd7-745390e575dd"/>
    <ds:schemaRef ds:uri="5eaab4c3-db73-4b93-9200-350b498c50e8"/>
    <ds:schemaRef ds:uri="http://purl.org/dc/elements/1.1/"/>
    <ds:schemaRef ds:uri="http://schemas.microsoft.com/office/2006/documentManagement/types"/>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AAU 16_9 (DA)</Template>
  <TotalTime>13467</TotalTime>
  <Words>1183</Words>
  <Application>Microsoft Office PowerPoint</Application>
  <PresentationFormat>Widescreen</PresentationFormat>
  <Paragraphs>115</Paragraphs>
  <Slides>13</Slides>
  <Notes>13</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13</vt:i4>
      </vt:variant>
    </vt:vector>
  </HeadingPairs>
  <TitlesOfParts>
    <vt:vector size="18" baseType="lpstr">
      <vt:lpstr>Arial</vt:lpstr>
      <vt:lpstr>Barlow</vt:lpstr>
      <vt:lpstr>Calibri</vt:lpstr>
      <vt:lpstr>Times New Roman</vt:lpstr>
      <vt:lpstr>AAU PowerPoint</vt:lpstr>
      <vt:lpstr>Kulturvitaminer for Unge Forskningsprojekt</vt:lpstr>
      <vt:lpstr>Præsentation: Hvem er vi?</vt:lpstr>
      <vt:lpstr>Dagsorden for oplæg</vt:lpstr>
      <vt:lpstr>Introduktion til ”Kulturvitaminer for Unge” </vt:lpstr>
      <vt:lpstr>… fortsat</vt:lpstr>
      <vt:lpstr>Kort om undersøgelsen </vt:lpstr>
      <vt:lpstr>Resultater: Deltagernes perspektiv </vt:lpstr>
      <vt:lpstr>Hvad ved forløbet bidrager til den positive forandring?</vt:lpstr>
      <vt:lpstr>PowerPoint-præsentation</vt:lpstr>
      <vt:lpstr>Deltagernes narrative identitet</vt:lpstr>
      <vt:lpstr>PowerPoint-præsentation</vt:lpstr>
      <vt:lpstr>Opfølgende interviews</vt:lpstr>
      <vt:lpstr>Afrunding og spørgsmål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Kulturvitaminer for Unge</dc:title>
  <dc:creator>Ida Flagstad Hejlesen</dc:creator>
  <cp:lastModifiedBy>Ida Flagstad Hejlesen</cp:lastModifiedBy>
  <cp:revision>2</cp:revision>
  <cp:lastPrinted>2017-03-09T03:48:56Z</cp:lastPrinted>
  <dcterms:created xsi:type="dcterms:W3CDTF">2024-11-09T16:29:18Z</dcterms:created>
  <dcterms:modified xsi:type="dcterms:W3CDTF">2024-11-19T14:46:27Z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0x010100AB603C15142CBA48BA2B0D95E5145F8F</vt:lpwstr>
  </property>
</Properties>
</file>