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4230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Horndal Hjørne" userId="c482f0fb-f447-45b2-8752-3faa13898416" providerId="ADAL" clId="{C361AA42-98DB-463E-8771-DFFFD6D38820}"/>
    <pc:docChg chg="delSld">
      <pc:chgData name="Line Horndal Hjørne" userId="c482f0fb-f447-45b2-8752-3faa13898416" providerId="ADAL" clId="{C361AA42-98DB-463E-8771-DFFFD6D38820}" dt="2026-01-15T08:20:36.516" v="0" actId="47"/>
      <pc:docMkLst>
        <pc:docMk/>
      </pc:docMkLst>
      <pc:sldChg chg="del">
        <pc:chgData name="Line Horndal Hjørne" userId="c482f0fb-f447-45b2-8752-3faa13898416" providerId="ADAL" clId="{C361AA42-98DB-463E-8771-DFFFD6D38820}" dt="2026-01-15T08:20:36.516" v="0" actId="47"/>
        <pc:sldMkLst>
          <pc:docMk/>
          <pc:sldMk cId="42419372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Lars Hvilsted Rasmussen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9991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  <a:endParaRPr lang="da-DK" sz="10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437414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392962" y="1416703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 flipV="1">
            <a:off x="2138870" y="1311605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138869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905172"/>
            <a:ext cx="0" cy="41263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905173"/>
            <a:ext cx="1956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144EB701-6DFD-D398-6858-524B71ADF3EC}"/>
              </a:ext>
            </a:extLst>
          </p:cNvPr>
          <p:cNvCxnSpPr>
            <a:cxnSpLocks/>
          </p:cNvCxnSpPr>
          <p:nvPr/>
        </p:nvCxnSpPr>
        <p:spPr>
          <a:xfrm>
            <a:off x="2138869" y="1810540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373</TotalTime>
  <Words>208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26</cp:revision>
  <dcterms:created xsi:type="dcterms:W3CDTF">2024-05-27T12:01:56Z</dcterms:created>
  <dcterms:modified xsi:type="dcterms:W3CDTF">2026-01-15T08:20:39Z</dcterms:modified>
</cp:coreProperties>
</file>