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30243463" cy="42773600"/>
  <p:notesSz cx="6794500" cy="9931400"/>
  <p:defaultTextStyle>
    <a:defPPr>
      <a:defRPr lang="da-DK"/>
    </a:defPPr>
    <a:lvl1pPr marL="0" algn="l" defTabSz="4172297" rtl="0" eaLnBrk="1" latinLnBrk="0" hangingPunct="1">
      <a:defRPr sz="8100" kern="1200">
        <a:solidFill>
          <a:schemeClr val="tx1"/>
        </a:solidFill>
        <a:latin typeface="+mn-lt"/>
        <a:ea typeface="+mn-ea"/>
        <a:cs typeface="+mn-cs"/>
      </a:defRPr>
    </a:lvl1pPr>
    <a:lvl2pPr marL="2086149" algn="l" defTabSz="4172297" rtl="0" eaLnBrk="1" latinLnBrk="0" hangingPunct="1">
      <a:defRPr sz="8100" kern="1200">
        <a:solidFill>
          <a:schemeClr val="tx1"/>
        </a:solidFill>
        <a:latin typeface="+mn-lt"/>
        <a:ea typeface="+mn-ea"/>
        <a:cs typeface="+mn-cs"/>
      </a:defRPr>
    </a:lvl2pPr>
    <a:lvl3pPr marL="4172297" algn="l" defTabSz="4172297" rtl="0" eaLnBrk="1" latinLnBrk="0" hangingPunct="1">
      <a:defRPr sz="8100" kern="1200">
        <a:solidFill>
          <a:schemeClr val="tx1"/>
        </a:solidFill>
        <a:latin typeface="+mn-lt"/>
        <a:ea typeface="+mn-ea"/>
        <a:cs typeface="+mn-cs"/>
      </a:defRPr>
    </a:lvl3pPr>
    <a:lvl4pPr marL="6258446" algn="l" defTabSz="4172297" rtl="0" eaLnBrk="1" latinLnBrk="0" hangingPunct="1">
      <a:defRPr sz="8100" kern="1200">
        <a:solidFill>
          <a:schemeClr val="tx1"/>
        </a:solidFill>
        <a:latin typeface="+mn-lt"/>
        <a:ea typeface="+mn-ea"/>
        <a:cs typeface="+mn-cs"/>
      </a:defRPr>
    </a:lvl4pPr>
    <a:lvl5pPr marL="8344595" algn="l" defTabSz="4172297" rtl="0" eaLnBrk="1" latinLnBrk="0" hangingPunct="1">
      <a:defRPr sz="8100" kern="1200">
        <a:solidFill>
          <a:schemeClr val="tx1"/>
        </a:solidFill>
        <a:latin typeface="+mn-lt"/>
        <a:ea typeface="+mn-ea"/>
        <a:cs typeface="+mn-cs"/>
      </a:defRPr>
    </a:lvl5pPr>
    <a:lvl6pPr marL="10430744" algn="l" defTabSz="4172297" rtl="0" eaLnBrk="1" latinLnBrk="0" hangingPunct="1">
      <a:defRPr sz="8100" kern="1200">
        <a:solidFill>
          <a:schemeClr val="tx1"/>
        </a:solidFill>
        <a:latin typeface="+mn-lt"/>
        <a:ea typeface="+mn-ea"/>
        <a:cs typeface="+mn-cs"/>
      </a:defRPr>
    </a:lvl6pPr>
    <a:lvl7pPr marL="12516892" algn="l" defTabSz="4172297" rtl="0" eaLnBrk="1" latinLnBrk="0" hangingPunct="1">
      <a:defRPr sz="8100" kern="1200">
        <a:solidFill>
          <a:schemeClr val="tx1"/>
        </a:solidFill>
        <a:latin typeface="+mn-lt"/>
        <a:ea typeface="+mn-ea"/>
        <a:cs typeface="+mn-cs"/>
      </a:defRPr>
    </a:lvl7pPr>
    <a:lvl8pPr marL="14603041" algn="l" defTabSz="4172297" rtl="0" eaLnBrk="1" latinLnBrk="0" hangingPunct="1">
      <a:defRPr sz="8100" kern="1200">
        <a:solidFill>
          <a:schemeClr val="tx1"/>
        </a:solidFill>
        <a:latin typeface="+mn-lt"/>
        <a:ea typeface="+mn-ea"/>
        <a:cs typeface="+mn-cs"/>
      </a:defRPr>
    </a:lvl8pPr>
    <a:lvl9pPr marL="16689190" algn="l" defTabSz="4172297" rtl="0" eaLnBrk="1" latinLnBrk="0" hangingPunct="1">
      <a:defRPr sz="8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2">
          <p15:clr>
            <a:srgbClr val="A4A3A4"/>
          </p15:clr>
        </p15:guide>
        <p15:guide id="2" pos="9526">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480"/>
    <a:srgbClr val="211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 d="100"/>
          <a:sy n="12" d="100"/>
        </p:scale>
        <p:origin x="2056" y="40"/>
      </p:cViewPr>
      <p:guideLst>
        <p:guide orient="horz" pos="13472"/>
        <p:guide pos="9526"/>
      </p:guideLst>
    </p:cSldViewPr>
  </p:slideViewPr>
  <p:notesTextViewPr>
    <p:cViewPr>
      <p:scale>
        <a:sx n="1" d="1"/>
        <a:sy n="1" d="1"/>
      </p:scale>
      <p:origin x="0" y="0"/>
    </p:cViewPr>
  </p:notesTextViewPr>
  <p:notesViewPr>
    <p:cSldViewPr snapToGrid="0">
      <p:cViewPr>
        <p:scale>
          <a:sx n="1" d="2"/>
          <a:sy n="1" d="2"/>
        </p:scale>
        <p:origin x="0" y="0"/>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Bygh Nymann Jensen" userId="59bdb8d9-3a57-4413-8b1b-0794ffdc28f5" providerId="ADAL" clId="{985A4F6F-1A3E-4678-BF9F-1B2026562CE6}"/>
    <pc:docChg chg="undo redo custSel modSld">
      <pc:chgData name="Anders Bygh Nymann Jensen" userId="59bdb8d9-3a57-4413-8b1b-0794ffdc28f5" providerId="ADAL" clId="{985A4F6F-1A3E-4678-BF9F-1B2026562CE6}" dt="2021-05-27T16:26:59.362" v="695" actId="1035"/>
      <pc:docMkLst>
        <pc:docMk/>
      </pc:docMkLst>
      <pc:sldChg chg="addSp modSp mod">
        <pc:chgData name="Anders Bygh Nymann Jensen" userId="59bdb8d9-3a57-4413-8b1b-0794ffdc28f5" providerId="ADAL" clId="{985A4F6F-1A3E-4678-BF9F-1B2026562CE6}" dt="2021-05-27T16:26:59.362" v="695" actId="1035"/>
        <pc:sldMkLst>
          <pc:docMk/>
          <pc:sldMk cId="748321491" sldId="256"/>
        </pc:sldMkLst>
        <pc:spChg chg="mod">
          <ac:chgData name="Anders Bygh Nymann Jensen" userId="59bdb8d9-3a57-4413-8b1b-0794ffdc28f5" providerId="ADAL" clId="{985A4F6F-1A3E-4678-BF9F-1B2026562CE6}" dt="2021-05-27T16:22:21.763" v="667" actId="14100"/>
          <ac:spMkLst>
            <pc:docMk/>
            <pc:sldMk cId="748321491" sldId="256"/>
            <ac:spMk id="6" creationId="{00000000-0000-0000-0000-000000000000}"/>
          </ac:spMkLst>
        </pc:spChg>
        <pc:spChg chg="mod">
          <ac:chgData name="Anders Bygh Nymann Jensen" userId="59bdb8d9-3a57-4413-8b1b-0794ffdc28f5" providerId="ADAL" clId="{985A4F6F-1A3E-4678-BF9F-1B2026562CE6}" dt="2021-05-27T16:22:21.763" v="667" actId="14100"/>
          <ac:spMkLst>
            <pc:docMk/>
            <pc:sldMk cId="748321491" sldId="256"/>
            <ac:spMk id="7" creationId="{00000000-0000-0000-0000-000000000000}"/>
          </ac:spMkLst>
        </pc:spChg>
        <pc:spChg chg="mod">
          <ac:chgData name="Anders Bygh Nymann Jensen" userId="59bdb8d9-3a57-4413-8b1b-0794ffdc28f5" providerId="ADAL" clId="{985A4F6F-1A3E-4678-BF9F-1B2026562CE6}" dt="2021-05-27T16:21:09.444" v="600" actId="14100"/>
          <ac:spMkLst>
            <pc:docMk/>
            <pc:sldMk cId="748321491" sldId="256"/>
            <ac:spMk id="10" creationId="{00000000-0000-0000-0000-000000000000}"/>
          </ac:spMkLst>
        </pc:spChg>
        <pc:spChg chg="mod">
          <ac:chgData name="Anders Bygh Nymann Jensen" userId="59bdb8d9-3a57-4413-8b1b-0794ffdc28f5" providerId="ADAL" clId="{985A4F6F-1A3E-4678-BF9F-1B2026562CE6}" dt="2021-05-27T16:21:09.444" v="600" actId="14100"/>
          <ac:spMkLst>
            <pc:docMk/>
            <pc:sldMk cId="748321491" sldId="256"/>
            <ac:spMk id="11" creationId="{00000000-0000-0000-0000-000000000000}"/>
          </ac:spMkLst>
        </pc:spChg>
        <pc:spChg chg="mod">
          <ac:chgData name="Anders Bygh Nymann Jensen" userId="59bdb8d9-3a57-4413-8b1b-0794ffdc28f5" providerId="ADAL" clId="{985A4F6F-1A3E-4678-BF9F-1B2026562CE6}" dt="2021-05-27T16:26:49.624" v="688" actId="1036"/>
          <ac:spMkLst>
            <pc:docMk/>
            <pc:sldMk cId="748321491" sldId="256"/>
            <ac:spMk id="12" creationId="{00000000-0000-0000-0000-000000000000}"/>
          </ac:spMkLst>
        </pc:spChg>
        <pc:spChg chg="mod">
          <ac:chgData name="Anders Bygh Nymann Jensen" userId="59bdb8d9-3a57-4413-8b1b-0794ffdc28f5" providerId="ADAL" clId="{985A4F6F-1A3E-4678-BF9F-1B2026562CE6}" dt="2021-05-27T16:26:43.529" v="673" actId="14100"/>
          <ac:spMkLst>
            <pc:docMk/>
            <pc:sldMk cId="748321491" sldId="256"/>
            <ac:spMk id="14" creationId="{00000000-0000-0000-0000-000000000000}"/>
          </ac:spMkLst>
        </pc:spChg>
        <pc:spChg chg="mod">
          <ac:chgData name="Anders Bygh Nymann Jensen" userId="59bdb8d9-3a57-4413-8b1b-0794ffdc28f5" providerId="ADAL" clId="{985A4F6F-1A3E-4678-BF9F-1B2026562CE6}" dt="2021-05-27T16:26:43.529" v="673" actId="14100"/>
          <ac:spMkLst>
            <pc:docMk/>
            <pc:sldMk cId="748321491" sldId="256"/>
            <ac:spMk id="15" creationId="{00000000-0000-0000-0000-000000000000}"/>
          </ac:spMkLst>
        </pc:spChg>
        <pc:spChg chg="mod">
          <ac:chgData name="Anders Bygh Nymann Jensen" userId="59bdb8d9-3a57-4413-8b1b-0794ffdc28f5" providerId="ADAL" clId="{985A4F6F-1A3E-4678-BF9F-1B2026562CE6}" dt="2021-05-27T16:21:18.241" v="614" actId="1036"/>
          <ac:spMkLst>
            <pc:docMk/>
            <pc:sldMk cId="748321491" sldId="256"/>
            <ac:spMk id="16" creationId="{00000000-0000-0000-0000-000000000000}"/>
          </ac:spMkLst>
        </pc:spChg>
        <pc:spChg chg="mod">
          <ac:chgData name="Anders Bygh Nymann Jensen" userId="59bdb8d9-3a57-4413-8b1b-0794ffdc28f5" providerId="ADAL" clId="{985A4F6F-1A3E-4678-BF9F-1B2026562CE6}" dt="2021-05-27T16:21:18.241" v="614" actId="1036"/>
          <ac:spMkLst>
            <pc:docMk/>
            <pc:sldMk cId="748321491" sldId="256"/>
            <ac:spMk id="18" creationId="{00000000-0000-0000-0000-000000000000}"/>
          </ac:spMkLst>
        </pc:spChg>
        <pc:spChg chg="mod">
          <ac:chgData name="Anders Bygh Nymann Jensen" userId="59bdb8d9-3a57-4413-8b1b-0794ffdc28f5" providerId="ADAL" clId="{985A4F6F-1A3E-4678-BF9F-1B2026562CE6}" dt="2021-05-27T16:21:18.241" v="614" actId="1036"/>
          <ac:spMkLst>
            <pc:docMk/>
            <pc:sldMk cId="748321491" sldId="256"/>
            <ac:spMk id="19" creationId="{00000000-0000-0000-0000-000000000000}"/>
          </ac:spMkLst>
        </pc:spChg>
        <pc:spChg chg="mod">
          <ac:chgData name="Anders Bygh Nymann Jensen" userId="59bdb8d9-3a57-4413-8b1b-0794ffdc28f5" providerId="ADAL" clId="{985A4F6F-1A3E-4678-BF9F-1B2026562CE6}" dt="2021-05-27T16:21:18.241" v="614" actId="1036"/>
          <ac:spMkLst>
            <pc:docMk/>
            <pc:sldMk cId="748321491" sldId="256"/>
            <ac:spMk id="20" creationId="{00000000-0000-0000-0000-000000000000}"/>
          </ac:spMkLst>
        </pc:spChg>
        <pc:spChg chg="mod">
          <ac:chgData name="Anders Bygh Nymann Jensen" userId="59bdb8d9-3a57-4413-8b1b-0794ffdc28f5" providerId="ADAL" clId="{985A4F6F-1A3E-4678-BF9F-1B2026562CE6}" dt="2021-05-27T16:21:18.241" v="614" actId="1036"/>
          <ac:spMkLst>
            <pc:docMk/>
            <pc:sldMk cId="748321491" sldId="256"/>
            <ac:spMk id="22" creationId="{00000000-0000-0000-0000-000000000000}"/>
          </ac:spMkLst>
        </pc:spChg>
        <pc:spChg chg="mod">
          <ac:chgData name="Anders Bygh Nymann Jensen" userId="59bdb8d9-3a57-4413-8b1b-0794ffdc28f5" providerId="ADAL" clId="{985A4F6F-1A3E-4678-BF9F-1B2026562CE6}" dt="2021-05-27T16:21:18.241" v="614" actId="1036"/>
          <ac:spMkLst>
            <pc:docMk/>
            <pc:sldMk cId="748321491" sldId="256"/>
            <ac:spMk id="23" creationId="{00000000-0000-0000-0000-000000000000}"/>
          </ac:spMkLst>
        </pc:spChg>
        <pc:spChg chg="add mod">
          <ac:chgData name="Anders Bygh Nymann Jensen" userId="59bdb8d9-3a57-4413-8b1b-0794ffdc28f5" providerId="ADAL" clId="{985A4F6F-1A3E-4678-BF9F-1B2026562CE6}" dt="2021-05-27T16:22:52.650" v="672" actId="20577"/>
          <ac:spMkLst>
            <pc:docMk/>
            <pc:sldMk cId="748321491" sldId="256"/>
            <ac:spMk id="32" creationId="{8C8B171D-0DF1-46A3-8276-D4E5A033E56A}"/>
          </ac:spMkLst>
        </pc:spChg>
        <pc:grpChg chg="mod">
          <ac:chgData name="Anders Bygh Nymann Jensen" userId="59bdb8d9-3a57-4413-8b1b-0794ffdc28f5" providerId="ADAL" clId="{985A4F6F-1A3E-4678-BF9F-1B2026562CE6}" dt="2021-05-27T16:22:21.763" v="667" actId="14100"/>
          <ac:grpSpMkLst>
            <pc:docMk/>
            <pc:sldMk cId="748321491" sldId="256"/>
            <ac:grpSpMk id="5" creationId="{00000000-0000-0000-0000-000000000000}"/>
          </ac:grpSpMkLst>
        </pc:grpChg>
        <pc:grpChg chg="mod">
          <ac:chgData name="Anders Bygh Nymann Jensen" userId="59bdb8d9-3a57-4413-8b1b-0794ffdc28f5" providerId="ADAL" clId="{985A4F6F-1A3E-4678-BF9F-1B2026562CE6}" dt="2021-05-27T16:21:09.444" v="600" actId="14100"/>
          <ac:grpSpMkLst>
            <pc:docMk/>
            <pc:sldMk cId="748321491" sldId="256"/>
            <ac:grpSpMk id="9" creationId="{00000000-0000-0000-0000-000000000000}"/>
          </ac:grpSpMkLst>
        </pc:grpChg>
        <pc:grpChg chg="mod">
          <ac:chgData name="Anders Bygh Nymann Jensen" userId="59bdb8d9-3a57-4413-8b1b-0794ffdc28f5" providerId="ADAL" clId="{985A4F6F-1A3E-4678-BF9F-1B2026562CE6}" dt="2021-05-27T16:26:43.529" v="673" actId="14100"/>
          <ac:grpSpMkLst>
            <pc:docMk/>
            <pc:sldMk cId="748321491" sldId="256"/>
            <ac:grpSpMk id="13" creationId="{00000000-0000-0000-0000-000000000000}"/>
          </ac:grpSpMkLst>
        </pc:grpChg>
        <pc:grpChg chg="mod">
          <ac:chgData name="Anders Bygh Nymann Jensen" userId="59bdb8d9-3a57-4413-8b1b-0794ffdc28f5" providerId="ADAL" clId="{985A4F6F-1A3E-4678-BF9F-1B2026562CE6}" dt="2021-05-27T16:21:18.241" v="614" actId="1036"/>
          <ac:grpSpMkLst>
            <pc:docMk/>
            <pc:sldMk cId="748321491" sldId="256"/>
            <ac:grpSpMk id="17" creationId="{00000000-0000-0000-0000-000000000000}"/>
          </ac:grpSpMkLst>
        </pc:grpChg>
        <pc:grpChg chg="mod">
          <ac:chgData name="Anders Bygh Nymann Jensen" userId="59bdb8d9-3a57-4413-8b1b-0794ffdc28f5" providerId="ADAL" clId="{985A4F6F-1A3E-4678-BF9F-1B2026562CE6}" dt="2021-05-27T16:21:18.241" v="614" actId="1036"/>
          <ac:grpSpMkLst>
            <pc:docMk/>
            <pc:sldMk cId="748321491" sldId="256"/>
            <ac:grpSpMk id="21" creationId="{00000000-0000-0000-0000-000000000000}"/>
          </ac:grpSpMkLst>
        </pc:grpChg>
        <pc:picChg chg="mod">
          <ac:chgData name="Anders Bygh Nymann Jensen" userId="59bdb8d9-3a57-4413-8b1b-0794ffdc28f5" providerId="ADAL" clId="{985A4F6F-1A3E-4678-BF9F-1B2026562CE6}" dt="2021-05-27T16:22:17.001" v="666" actId="1036"/>
          <ac:picMkLst>
            <pc:docMk/>
            <pc:sldMk cId="748321491" sldId="256"/>
            <ac:picMk id="27" creationId="{8DBE1E4D-607C-4836-BDED-5F564A3B5D2E}"/>
          </ac:picMkLst>
        </pc:picChg>
        <pc:picChg chg="mod">
          <ac:chgData name="Anders Bygh Nymann Jensen" userId="59bdb8d9-3a57-4413-8b1b-0794ffdc28f5" providerId="ADAL" clId="{985A4F6F-1A3E-4678-BF9F-1B2026562CE6}" dt="2021-05-27T16:26:59.362" v="695" actId="1035"/>
          <ac:picMkLst>
            <pc:docMk/>
            <pc:sldMk cId="748321491" sldId="256"/>
            <ac:picMk id="30" creationId="{2B26EEB8-1E15-4F41-93B0-CE145F68B17C}"/>
          </ac:picMkLst>
        </pc:picChg>
        <pc:picChg chg="mod">
          <ac:chgData name="Anders Bygh Nymann Jensen" userId="59bdb8d9-3a57-4413-8b1b-0794ffdc28f5" providerId="ADAL" clId="{985A4F6F-1A3E-4678-BF9F-1B2026562CE6}" dt="2021-05-27T16:20:47.722" v="585" actId="1035"/>
          <ac:picMkLst>
            <pc:docMk/>
            <pc:sldMk cId="748321491" sldId="256"/>
            <ac:picMk id="33" creationId="{CB4246B5-E69A-4367-A6B6-8D7C679B3407}"/>
          </ac:picMkLst>
        </pc:picChg>
        <pc:picChg chg="mod">
          <ac:chgData name="Anders Bygh Nymann Jensen" userId="59bdb8d9-3a57-4413-8b1b-0794ffdc28f5" providerId="ADAL" clId="{985A4F6F-1A3E-4678-BF9F-1B2026562CE6}" dt="2021-05-27T16:20:47.722" v="585" actId="1035"/>
          <ac:picMkLst>
            <pc:docMk/>
            <pc:sldMk cId="748321491" sldId="256"/>
            <ac:picMk id="35" creationId="{3362AC78-1C9B-4E9F-B677-CB2960448A8F}"/>
          </ac:picMkLst>
        </pc:picChg>
        <pc:picChg chg="mod">
          <ac:chgData name="Anders Bygh Nymann Jensen" userId="59bdb8d9-3a57-4413-8b1b-0794ffdc28f5" providerId="ADAL" clId="{985A4F6F-1A3E-4678-BF9F-1B2026562CE6}" dt="2021-05-27T16:20:47.722" v="585" actId="1035"/>
          <ac:picMkLst>
            <pc:docMk/>
            <pc:sldMk cId="748321491" sldId="256"/>
            <ac:picMk id="37" creationId="{8E65919B-6BE6-4101-8C2D-7B691731D998}"/>
          </ac:picMkLst>
        </pc:picChg>
        <pc:picChg chg="mod">
          <ac:chgData name="Anders Bygh Nymann Jensen" userId="59bdb8d9-3a57-4413-8b1b-0794ffdc28f5" providerId="ADAL" clId="{985A4F6F-1A3E-4678-BF9F-1B2026562CE6}" dt="2021-05-27T16:20:47.722" v="585" actId="1035"/>
          <ac:picMkLst>
            <pc:docMk/>
            <pc:sldMk cId="748321491" sldId="256"/>
            <ac:picMk id="39" creationId="{4E56362D-F593-4B17-B705-B87494FF8F3D}"/>
          </ac:picMkLst>
        </pc:picChg>
        <pc:picChg chg="mod">
          <ac:chgData name="Anders Bygh Nymann Jensen" userId="59bdb8d9-3a57-4413-8b1b-0794ffdc28f5" providerId="ADAL" clId="{985A4F6F-1A3E-4678-BF9F-1B2026562CE6}" dt="2021-05-27T16:20:06.267" v="565" actId="1076"/>
          <ac:picMkLst>
            <pc:docMk/>
            <pc:sldMk cId="748321491" sldId="256"/>
            <ac:picMk id="45" creationId="{310B497B-030D-4919-9CBF-AB9165A20868}"/>
          </ac:picMkLst>
        </pc:picChg>
      </pc:sldChg>
    </pc:docChg>
  </pc:docChgLst>
  <pc:docChgLst>
    <pc:chgData name="Bjarke Elgaard Andersen" userId="28405d9c-a1b8-43ec-87e1-b8bef605a7a8" providerId="ADAL" clId="{5F6897EE-56BB-482D-90BD-53CBCDD9104A}"/>
    <pc:docChg chg="modSld">
      <pc:chgData name="Bjarke Elgaard Andersen" userId="28405d9c-a1b8-43ec-87e1-b8bef605a7a8" providerId="ADAL" clId="{5F6897EE-56BB-482D-90BD-53CBCDD9104A}" dt="2021-06-22T17:38:30.872" v="1" actId="20577"/>
      <pc:docMkLst>
        <pc:docMk/>
      </pc:docMkLst>
      <pc:sldChg chg="modSp mod">
        <pc:chgData name="Bjarke Elgaard Andersen" userId="28405d9c-a1b8-43ec-87e1-b8bef605a7a8" providerId="ADAL" clId="{5F6897EE-56BB-482D-90BD-53CBCDD9104A}" dt="2021-06-22T17:38:30.872" v="1" actId="20577"/>
        <pc:sldMkLst>
          <pc:docMk/>
          <pc:sldMk cId="748321491" sldId="256"/>
        </pc:sldMkLst>
        <pc:spChg chg="mod">
          <ac:chgData name="Bjarke Elgaard Andersen" userId="28405d9c-a1b8-43ec-87e1-b8bef605a7a8" providerId="ADAL" clId="{5F6897EE-56BB-482D-90BD-53CBCDD9104A}" dt="2021-06-22T17:38:30.872" v="1" actId="20577"/>
          <ac:spMkLst>
            <pc:docMk/>
            <pc:sldMk cId="748321491" sldId="256"/>
            <ac:spMk id="29" creationId="{BC621011-91E3-4574-92EC-32D736FDCBBC}"/>
          </ac:spMkLst>
        </pc:spChg>
      </pc:sldChg>
    </pc:docChg>
  </pc:docChgLst>
  <pc:docChgLst>
    <pc:chgData name="Emil Robenhagen van der Bijl" userId="47a8ddd6-a1fe-41c6-8cd2-be2adb873aab" providerId="ADAL" clId="{74E1959C-B3CD-4540-9A7E-270AF5DBE4BD}"/>
    <pc:docChg chg="undo redo custSel modSld">
      <pc:chgData name="Emil Robenhagen van der Bijl" userId="47a8ddd6-a1fe-41c6-8cd2-be2adb873aab" providerId="ADAL" clId="{74E1959C-B3CD-4540-9A7E-270AF5DBE4BD}" dt="2021-05-27T16:12:07.841" v="718" actId="20577"/>
      <pc:docMkLst>
        <pc:docMk/>
      </pc:docMkLst>
      <pc:sldChg chg="addSp delSp modSp mod">
        <pc:chgData name="Emil Robenhagen van der Bijl" userId="47a8ddd6-a1fe-41c6-8cd2-be2adb873aab" providerId="ADAL" clId="{74E1959C-B3CD-4540-9A7E-270AF5DBE4BD}" dt="2021-05-27T16:12:07.841" v="718" actId="20577"/>
        <pc:sldMkLst>
          <pc:docMk/>
          <pc:sldMk cId="748321491" sldId="256"/>
        </pc:sldMkLst>
        <pc:spChg chg="mod">
          <ac:chgData name="Emil Robenhagen van der Bijl" userId="47a8ddd6-a1fe-41c6-8cd2-be2adb873aab" providerId="ADAL" clId="{74E1959C-B3CD-4540-9A7E-270AF5DBE4BD}" dt="2021-05-21T11:43:29.667" v="132" actId="6549"/>
          <ac:spMkLst>
            <pc:docMk/>
            <pc:sldMk cId="748321491" sldId="256"/>
            <ac:spMk id="2" creationId="{00000000-0000-0000-0000-000000000000}"/>
          </ac:spMkLst>
        </pc:spChg>
        <pc:spChg chg="mod">
          <ac:chgData name="Emil Robenhagen van der Bijl" userId="47a8ddd6-a1fe-41c6-8cd2-be2adb873aab" providerId="ADAL" clId="{74E1959C-B3CD-4540-9A7E-270AF5DBE4BD}" dt="2021-05-21T11:47:41.850" v="150" actId="6549"/>
          <ac:spMkLst>
            <pc:docMk/>
            <pc:sldMk cId="748321491" sldId="256"/>
            <ac:spMk id="3" creationId="{00000000-0000-0000-0000-000000000000}"/>
          </ac:spMkLst>
        </pc:spChg>
        <pc:spChg chg="mod">
          <ac:chgData name="Emil Robenhagen van der Bijl" userId="47a8ddd6-a1fe-41c6-8cd2-be2adb873aab" providerId="ADAL" clId="{74E1959C-B3CD-4540-9A7E-270AF5DBE4BD}" dt="2021-05-27T15:54:49.863" v="586" actId="1038"/>
          <ac:spMkLst>
            <pc:docMk/>
            <pc:sldMk cId="748321491" sldId="256"/>
            <ac:spMk id="4" creationId="{00000000-0000-0000-0000-000000000000}"/>
          </ac:spMkLst>
        </pc:spChg>
        <pc:spChg chg="mod">
          <ac:chgData name="Emil Robenhagen van der Bijl" userId="47a8ddd6-a1fe-41c6-8cd2-be2adb873aab" providerId="ADAL" clId="{74E1959C-B3CD-4540-9A7E-270AF5DBE4BD}" dt="2021-05-27T15:40:45.657" v="381" actId="14100"/>
          <ac:spMkLst>
            <pc:docMk/>
            <pc:sldMk cId="748321491" sldId="256"/>
            <ac:spMk id="6" creationId="{00000000-0000-0000-0000-000000000000}"/>
          </ac:spMkLst>
        </pc:spChg>
        <pc:spChg chg="mod">
          <ac:chgData name="Emil Robenhagen van der Bijl" userId="47a8ddd6-a1fe-41c6-8cd2-be2adb873aab" providerId="ADAL" clId="{74E1959C-B3CD-4540-9A7E-270AF5DBE4BD}" dt="2021-05-27T15:40:47.404" v="382" actId="20577"/>
          <ac:spMkLst>
            <pc:docMk/>
            <pc:sldMk cId="748321491" sldId="256"/>
            <ac:spMk id="7" creationId="{00000000-0000-0000-0000-000000000000}"/>
          </ac:spMkLst>
        </pc:spChg>
        <pc:spChg chg="mod">
          <ac:chgData name="Emil Robenhagen van der Bijl" userId="47a8ddd6-a1fe-41c6-8cd2-be2adb873aab" providerId="ADAL" clId="{74E1959C-B3CD-4540-9A7E-270AF5DBE4BD}" dt="2021-05-27T15:54:49.863" v="586" actId="1038"/>
          <ac:spMkLst>
            <pc:docMk/>
            <pc:sldMk cId="748321491" sldId="256"/>
            <ac:spMk id="8" creationId="{00000000-0000-0000-0000-000000000000}"/>
          </ac:spMkLst>
        </pc:spChg>
        <pc:spChg chg="mod">
          <ac:chgData name="Emil Robenhagen van der Bijl" userId="47a8ddd6-a1fe-41c6-8cd2-be2adb873aab" providerId="ADAL" clId="{74E1959C-B3CD-4540-9A7E-270AF5DBE4BD}" dt="2021-05-27T16:10:14.757" v="676" actId="14100"/>
          <ac:spMkLst>
            <pc:docMk/>
            <pc:sldMk cId="748321491" sldId="256"/>
            <ac:spMk id="10" creationId="{00000000-0000-0000-0000-000000000000}"/>
          </ac:spMkLst>
        </pc:spChg>
        <pc:spChg chg="mod">
          <ac:chgData name="Emil Robenhagen van der Bijl" userId="47a8ddd6-a1fe-41c6-8cd2-be2adb873aab" providerId="ADAL" clId="{74E1959C-B3CD-4540-9A7E-270AF5DBE4BD}" dt="2021-05-27T16:12:07.841" v="718" actId="20577"/>
          <ac:spMkLst>
            <pc:docMk/>
            <pc:sldMk cId="748321491" sldId="256"/>
            <ac:spMk id="11" creationId="{00000000-0000-0000-0000-000000000000}"/>
          </ac:spMkLst>
        </pc:spChg>
        <pc:spChg chg="mod">
          <ac:chgData name="Emil Robenhagen van der Bijl" userId="47a8ddd6-a1fe-41c6-8cd2-be2adb873aab" providerId="ADAL" clId="{74E1959C-B3CD-4540-9A7E-270AF5DBE4BD}" dt="2021-05-27T15:54:49.863" v="586" actId="1038"/>
          <ac:spMkLst>
            <pc:docMk/>
            <pc:sldMk cId="748321491" sldId="256"/>
            <ac:spMk id="12" creationId="{00000000-0000-0000-0000-000000000000}"/>
          </ac:spMkLst>
        </pc:spChg>
        <pc:spChg chg="mod">
          <ac:chgData name="Emil Robenhagen van der Bijl" userId="47a8ddd6-a1fe-41c6-8cd2-be2adb873aab" providerId="ADAL" clId="{74E1959C-B3CD-4540-9A7E-270AF5DBE4BD}" dt="2021-05-27T15:53:20.925" v="487" actId="1036"/>
          <ac:spMkLst>
            <pc:docMk/>
            <pc:sldMk cId="748321491" sldId="256"/>
            <ac:spMk id="14" creationId="{00000000-0000-0000-0000-000000000000}"/>
          </ac:spMkLst>
        </pc:spChg>
        <pc:spChg chg="mod">
          <ac:chgData name="Emil Robenhagen van der Bijl" userId="47a8ddd6-a1fe-41c6-8cd2-be2adb873aab" providerId="ADAL" clId="{74E1959C-B3CD-4540-9A7E-270AF5DBE4BD}" dt="2021-05-27T15:53:20.925" v="487" actId="1036"/>
          <ac:spMkLst>
            <pc:docMk/>
            <pc:sldMk cId="748321491" sldId="256"/>
            <ac:spMk id="15" creationId="{00000000-0000-0000-0000-000000000000}"/>
          </ac:spMkLst>
        </pc:spChg>
        <pc:spChg chg="mod">
          <ac:chgData name="Emil Robenhagen van der Bijl" userId="47a8ddd6-a1fe-41c6-8cd2-be2adb873aab" providerId="ADAL" clId="{74E1959C-B3CD-4540-9A7E-270AF5DBE4BD}" dt="2021-05-27T15:54:49.863" v="586" actId="1038"/>
          <ac:spMkLst>
            <pc:docMk/>
            <pc:sldMk cId="748321491" sldId="256"/>
            <ac:spMk id="16" creationId="{00000000-0000-0000-0000-000000000000}"/>
          </ac:spMkLst>
        </pc:spChg>
        <pc:spChg chg="mod">
          <ac:chgData name="Emil Robenhagen van der Bijl" userId="47a8ddd6-a1fe-41c6-8cd2-be2adb873aab" providerId="ADAL" clId="{74E1959C-B3CD-4540-9A7E-270AF5DBE4BD}" dt="2021-05-27T15:37:49.618" v="263" actId="1036"/>
          <ac:spMkLst>
            <pc:docMk/>
            <pc:sldMk cId="748321491" sldId="256"/>
            <ac:spMk id="18" creationId="{00000000-0000-0000-0000-000000000000}"/>
          </ac:spMkLst>
        </pc:spChg>
        <pc:spChg chg="mod">
          <ac:chgData name="Emil Robenhagen van der Bijl" userId="47a8ddd6-a1fe-41c6-8cd2-be2adb873aab" providerId="ADAL" clId="{74E1959C-B3CD-4540-9A7E-270AF5DBE4BD}" dt="2021-05-27T15:37:49.618" v="263" actId="1036"/>
          <ac:spMkLst>
            <pc:docMk/>
            <pc:sldMk cId="748321491" sldId="256"/>
            <ac:spMk id="19" creationId="{00000000-0000-0000-0000-000000000000}"/>
          </ac:spMkLst>
        </pc:spChg>
        <pc:spChg chg="mod">
          <ac:chgData name="Emil Robenhagen van der Bijl" userId="47a8ddd6-a1fe-41c6-8cd2-be2adb873aab" providerId="ADAL" clId="{74E1959C-B3CD-4540-9A7E-270AF5DBE4BD}" dt="2021-05-27T15:54:49.863" v="586" actId="1038"/>
          <ac:spMkLst>
            <pc:docMk/>
            <pc:sldMk cId="748321491" sldId="256"/>
            <ac:spMk id="20" creationId="{00000000-0000-0000-0000-000000000000}"/>
          </ac:spMkLst>
        </pc:spChg>
        <pc:spChg chg="mod">
          <ac:chgData name="Emil Robenhagen van der Bijl" userId="47a8ddd6-a1fe-41c6-8cd2-be2adb873aab" providerId="ADAL" clId="{74E1959C-B3CD-4540-9A7E-270AF5DBE4BD}" dt="2021-05-21T11:40:29.089" v="4" actId="1076"/>
          <ac:spMkLst>
            <pc:docMk/>
            <pc:sldMk cId="748321491" sldId="256"/>
            <ac:spMk id="22" creationId="{00000000-0000-0000-0000-000000000000}"/>
          </ac:spMkLst>
        </pc:spChg>
        <pc:spChg chg="mod">
          <ac:chgData name="Emil Robenhagen van der Bijl" userId="47a8ddd6-a1fe-41c6-8cd2-be2adb873aab" providerId="ADAL" clId="{74E1959C-B3CD-4540-9A7E-270AF5DBE4BD}" dt="2021-05-21T11:42:43.052" v="79" actId="20577"/>
          <ac:spMkLst>
            <pc:docMk/>
            <pc:sldMk cId="748321491" sldId="256"/>
            <ac:spMk id="23" creationId="{00000000-0000-0000-0000-000000000000}"/>
          </ac:spMkLst>
        </pc:spChg>
        <pc:spChg chg="add del mod">
          <ac:chgData name="Emil Robenhagen van der Bijl" userId="47a8ddd6-a1fe-41c6-8cd2-be2adb873aab" providerId="ADAL" clId="{74E1959C-B3CD-4540-9A7E-270AF5DBE4BD}" dt="2021-05-21T11:45:29.554" v="137" actId="478"/>
          <ac:spMkLst>
            <pc:docMk/>
            <pc:sldMk cId="748321491" sldId="256"/>
            <ac:spMk id="26" creationId="{4BDFB07C-EE17-4B19-907F-27F09EDEAA8F}"/>
          </ac:spMkLst>
        </pc:spChg>
        <pc:spChg chg="add del mod">
          <ac:chgData name="Emil Robenhagen van der Bijl" userId="47a8ddd6-a1fe-41c6-8cd2-be2adb873aab" providerId="ADAL" clId="{74E1959C-B3CD-4540-9A7E-270AF5DBE4BD}" dt="2021-05-21T11:47:51.727" v="153" actId="478"/>
          <ac:spMkLst>
            <pc:docMk/>
            <pc:sldMk cId="748321491" sldId="256"/>
            <ac:spMk id="28" creationId="{E78A48DE-8F8A-4239-B161-DEB9AD4CAAB0}"/>
          </ac:spMkLst>
        </pc:spChg>
        <pc:spChg chg="add mod">
          <ac:chgData name="Emil Robenhagen van der Bijl" userId="47a8ddd6-a1fe-41c6-8cd2-be2adb873aab" providerId="ADAL" clId="{74E1959C-B3CD-4540-9A7E-270AF5DBE4BD}" dt="2021-05-21T11:49:29.203" v="230" actId="1038"/>
          <ac:spMkLst>
            <pc:docMk/>
            <pc:sldMk cId="748321491" sldId="256"/>
            <ac:spMk id="29" creationId="{BC621011-91E3-4574-92EC-32D736FDCBBC}"/>
          </ac:spMkLst>
        </pc:spChg>
        <pc:spChg chg="mod">
          <ac:chgData name="Emil Robenhagen van der Bijl" userId="47a8ddd6-a1fe-41c6-8cd2-be2adb873aab" providerId="ADAL" clId="{74E1959C-B3CD-4540-9A7E-270AF5DBE4BD}" dt="2021-05-27T16:05:11.210" v="650" actId="1076"/>
          <ac:spMkLst>
            <pc:docMk/>
            <pc:sldMk cId="748321491" sldId="256"/>
            <ac:spMk id="32" creationId="{8C8B171D-0DF1-46A3-8276-D4E5A033E56A}"/>
          </ac:spMkLst>
        </pc:spChg>
        <pc:spChg chg="add del">
          <ac:chgData name="Emil Robenhagen van der Bijl" userId="47a8ddd6-a1fe-41c6-8cd2-be2adb873aab" providerId="ADAL" clId="{74E1959C-B3CD-4540-9A7E-270AF5DBE4BD}" dt="2021-05-27T16:06:19.790" v="653" actId="22"/>
          <ac:spMkLst>
            <pc:docMk/>
            <pc:sldMk cId="748321491" sldId="256"/>
            <ac:spMk id="41" creationId="{21771F78-7870-499C-9313-D54F20D251DA}"/>
          </ac:spMkLst>
        </pc:spChg>
        <pc:grpChg chg="add del mod">
          <ac:chgData name="Emil Robenhagen van der Bijl" userId="47a8ddd6-a1fe-41c6-8cd2-be2adb873aab" providerId="ADAL" clId="{74E1959C-B3CD-4540-9A7E-270AF5DBE4BD}" dt="2021-05-27T15:40:45.657" v="381" actId="14100"/>
          <ac:grpSpMkLst>
            <pc:docMk/>
            <pc:sldMk cId="748321491" sldId="256"/>
            <ac:grpSpMk id="5" creationId="{00000000-0000-0000-0000-000000000000}"/>
          </ac:grpSpMkLst>
        </pc:grpChg>
        <pc:grpChg chg="mod">
          <ac:chgData name="Emil Robenhagen van der Bijl" userId="47a8ddd6-a1fe-41c6-8cd2-be2adb873aab" providerId="ADAL" clId="{74E1959C-B3CD-4540-9A7E-270AF5DBE4BD}" dt="2021-05-27T16:10:14.757" v="676" actId="14100"/>
          <ac:grpSpMkLst>
            <pc:docMk/>
            <pc:sldMk cId="748321491" sldId="256"/>
            <ac:grpSpMk id="9" creationId="{00000000-0000-0000-0000-000000000000}"/>
          </ac:grpSpMkLst>
        </pc:grpChg>
        <pc:grpChg chg="add del mod">
          <ac:chgData name="Emil Robenhagen van der Bijl" userId="47a8ddd6-a1fe-41c6-8cd2-be2adb873aab" providerId="ADAL" clId="{74E1959C-B3CD-4540-9A7E-270AF5DBE4BD}" dt="2021-05-27T15:53:20.925" v="487" actId="1036"/>
          <ac:grpSpMkLst>
            <pc:docMk/>
            <pc:sldMk cId="748321491" sldId="256"/>
            <ac:grpSpMk id="13" creationId="{00000000-0000-0000-0000-000000000000}"/>
          </ac:grpSpMkLst>
        </pc:grpChg>
        <pc:grpChg chg="mod">
          <ac:chgData name="Emil Robenhagen van der Bijl" userId="47a8ddd6-a1fe-41c6-8cd2-be2adb873aab" providerId="ADAL" clId="{74E1959C-B3CD-4540-9A7E-270AF5DBE4BD}" dt="2021-05-27T15:37:49.618" v="263" actId="1036"/>
          <ac:grpSpMkLst>
            <pc:docMk/>
            <pc:sldMk cId="748321491" sldId="256"/>
            <ac:grpSpMk id="17" creationId="{00000000-0000-0000-0000-000000000000}"/>
          </ac:grpSpMkLst>
        </pc:grpChg>
        <pc:grpChg chg="mod">
          <ac:chgData name="Emil Robenhagen van der Bijl" userId="47a8ddd6-a1fe-41c6-8cd2-be2adb873aab" providerId="ADAL" clId="{74E1959C-B3CD-4540-9A7E-270AF5DBE4BD}" dt="2021-05-21T11:40:29.089" v="4" actId="1076"/>
          <ac:grpSpMkLst>
            <pc:docMk/>
            <pc:sldMk cId="748321491" sldId="256"/>
            <ac:grpSpMk id="21" creationId="{00000000-0000-0000-0000-000000000000}"/>
          </ac:grpSpMkLst>
        </pc:grpChg>
        <pc:picChg chg="add del mod">
          <ac:chgData name="Emil Robenhagen van der Bijl" userId="47a8ddd6-a1fe-41c6-8cd2-be2adb873aab" providerId="ADAL" clId="{74E1959C-B3CD-4540-9A7E-270AF5DBE4BD}" dt="2021-05-27T15:59:28.884" v="595" actId="478"/>
          <ac:picMkLst>
            <pc:docMk/>
            <pc:sldMk cId="748321491" sldId="256"/>
            <ac:picMk id="25" creationId="{B313C973-4A7A-4A95-950D-261E219C5E35}"/>
          </ac:picMkLst>
        </pc:picChg>
        <pc:picChg chg="add del mod">
          <ac:chgData name="Emil Robenhagen van der Bijl" userId="47a8ddd6-a1fe-41c6-8cd2-be2adb873aab" providerId="ADAL" clId="{74E1959C-B3CD-4540-9A7E-270AF5DBE4BD}" dt="2021-05-21T11:45:30.801" v="138" actId="478"/>
          <ac:picMkLst>
            <pc:docMk/>
            <pc:sldMk cId="748321491" sldId="256"/>
            <ac:picMk id="25" creationId="{B4A53511-6E04-40A9-804B-015B5791978E}"/>
          </ac:picMkLst>
        </pc:picChg>
        <pc:picChg chg="add mod">
          <ac:chgData name="Emil Robenhagen van der Bijl" userId="47a8ddd6-a1fe-41c6-8cd2-be2adb873aab" providerId="ADAL" clId="{74E1959C-B3CD-4540-9A7E-270AF5DBE4BD}" dt="2021-05-27T15:53:05.818" v="467" actId="1036"/>
          <ac:picMkLst>
            <pc:docMk/>
            <pc:sldMk cId="748321491" sldId="256"/>
            <ac:picMk id="27" creationId="{8DBE1E4D-607C-4836-BDED-5F564A3B5D2E}"/>
          </ac:picMkLst>
        </pc:picChg>
        <pc:picChg chg="add mod">
          <ac:chgData name="Emil Robenhagen van der Bijl" userId="47a8ddd6-a1fe-41c6-8cd2-be2adb873aab" providerId="ADAL" clId="{74E1959C-B3CD-4540-9A7E-270AF5DBE4BD}" dt="2021-05-27T15:53:40.462" v="538" actId="1076"/>
          <ac:picMkLst>
            <pc:docMk/>
            <pc:sldMk cId="748321491" sldId="256"/>
            <ac:picMk id="30" creationId="{2B26EEB8-1E15-4F41-93B0-CE145F68B17C}"/>
          </ac:picMkLst>
        </pc:picChg>
        <pc:picChg chg="add mod ord">
          <ac:chgData name="Emil Robenhagen van der Bijl" userId="47a8ddd6-a1fe-41c6-8cd2-be2adb873aab" providerId="ADAL" clId="{74E1959C-B3CD-4540-9A7E-270AF5DBE4BD}" dt="2021-05-21T11:49:19.902" v="180" actId="1038"/>
          <ac:picMkLst>
            <pc:docMk/>
            <pc:sldMk cId="748321491" sldId="256"/>
            <ac:picMk id="31" creationId="{2D7C8BA7-0FAC-4F13-85E1-8945DED325D3}"/>
          </ac:picMkLst>
        </pc:picChg>
        <pc:picChg chg="add mod">
          <ac:chgData name="Emil Robenhagen van der Bijl" userId="47a8ddd6-a1fe-41c6-8cd2-be2adb873aab" providerId="ADAL" clId="{74E1959C-B3CD-4540-9A7E-270AF5DBE4BD}" dt="2021-05-27T16:00:05.262" v="637" actId="14100"/>
          <ac:picMkLst>
            <pc:docMk/>
            <pc:sldMk cId="748321491" sldId="256"/>
            <ac:picMk id="33" creationId="{CB4246B5-E69A-4367-A6B6-8D7C679B3407}"/>
          </ac:picMkLst>
        </pc:picChg>
        <pc:picChg chg="add mod">
          <ac:chgData name="Emil Robenhagen van der Bijl" userId="47a8ddd6-a1fe-41c6-8cd2-be2adb873aab" providerId="ADAL" clId="{74E1959C-B3CD-4540-9A7E-270AF5DBE4BD}" dt="2021-05-27T16:00:05.262" v="637" actId="14100"/>
          <ac:picMkLst>
            <pc:docMk/>
            <pc:sldMk cId="748321491" sldId="256"/>
            <ac:picMk id="35" creationId="{3362AC78-1C9B-4E9F-B677-CB2960448A8F}"/>
          </ac:picMkLst>
        </pc:picChg>
        <pc:picChg chg="add mod">
          <ac:chgData name="Emil Robenhagen van der Bijl" userId="47a8ddd6-a1fe-41c6-8cd2-be2adb873aab" providerId="ADAL" clId="{74E1959C-B3CD-4540-9A7E-270AF5DBE4BD}" dt="2021-05-27T16:02:50.779" v="649" actId="1076"/>
          <ac:picMkLst>
            <pc:docMk/>
            <pc:sldMk cId="748321491" sldId="256"/>
            <ac:picMk id="37" creationId="{8E65919B-6BE6-4101-8C2D-7B691731D998}"/>
          </ac:picMkLst>
        </pc:picChg>
        <pc:picChg chg="add mod">
          <ac:chgData name="Emil Robenhagen van der Bijl" userId="47a8ddd6-a1fe-41c6-8cd2-be2adb873aab" providerId="ADAL" clId="{74E1959C-B3CD-4540-9A7E-270AF5DBE4BD}" dt="2021-05-27T16:02:05.196" v="647" actId="1076"/>
          <ac:picMkLst>
            <pc:docMk/>
            <pc:sldMk cId="748321491" sldId="256"/>
            <ac:picMk id="39" creationId="{4E56362D-F593-4B17-B705-B87494FF8F3D}"/>
          </ac:picMkLst>
        </pc:picChg>
        <pc:picChg chg="add del mod">
          <ac:chgData name="Emil Robenhagen van der Bijl" userId="47a8ddd6-a1fe-41c6-8cd2-be2adb873aab" providerId="ADAL" clId="{74E1959C-B3CD-4540-9A7E-270AF5DBE4BD}" dt="2021-05-27T16:09:27.611" v="663" actId="21"/>
          <ac:picMkLst>
            <pc:docMk/>
            <pc:sldMk cId="748321491" sldId="256"/>
            <ac:picMk id="43" creationId="{4A158634-7364-4594-BF36-38F41D9253A2}"/>
          </ac:picMkLst>
        </pc:picChg>
        <pc:picChg chg="add del mod">
          <ac:chgData name="Emil Robenhagen van der Bijl" userId="47a8ddd6-a1fe-41c6-8cd2-be2adb873aab" providerId="ADAL" clId="{74E1959C-B3CD-4540-9A7E-270AF5DBE4BD}" dt="2021-05-27T16:09:44.218" v="671"/>
          <ac:picMkLst>
            <pc:docMk/>
            <pc:sldMk cId="748321491" sldId="256"/>
            <ac:picMk id="44" creationId="{B67524E4-6314-4D5B-BF52-AD6995C5C395}"/>
          </ac:picMkLst>
        </pc:picChg>
        <pc:picChg chg="add mod">
          <ac:chgData name="Emil Robenhagen van der Bijl" userId="47a8ddd6-a1fe-41c6-8cd2-be2adb873aab" providerId="ADAL" clId="{74E1959C-B3CD-4540-9A7E-270AF5DBE4BD}" dt="2021-05-27T16:11:15.373" v="706" actId="22711"/>
          <ac:picMkLst>
            <pc:docMk/>
            <pc:sldMk cId="748321491" sldId="256"/>
            <ac:picMk id="45" creationId="{310B497B-030D-4919-9CBF-AB9165A20868}"/>
          </ac:picMkLst>
        </pc:picChg>
        <pc:picChg chg="add del mod">
          <ac:chgData name="Emil Robenhagen van der Bijl" userId="47a8ddd6-a1fe-41c6-8cd2-be2adb873aab" providerId="ADAL" clId="{74E1959C-B3CD-4540-9A7E-270AF5DBE4BD}" dt="2021-05-27T16:11:21.249" v="709" actId="478"/>
          <ac:picMkLst>
            <pc:docMk/>
            <pc:sldMk cId="748321491" sldId="256"/>
            <ac:picMk id="46" creationId="{B7E21392-3D1A-4031-BD38-5FBE8C9031D3}"/>
          </ac:picMkLst>
        </pc:picChg>
      </pc:sldChg>
    </pc:docChg>
  </pc:docChgLst>
  <pc:docChgLst>
    <pc:chgData name="Bjarke Elgaard Andersen" userId="28405d9c-a1b8-43ec-87e1-b8bef605a7a8" providerId="ADAL" clId="{A3FE3076-BEA1-465E-93A9-EC92B0A4E1EB}"/>
    <pc:docChg chg="undo custSel modSld">
      <pc:chgData name="Bjarke Elgaard Andersen" userId="28405d9c-a1b8-43ec-87e1-b8bef605a7a8" providerId="ADAL" clId="{A3FE3076-BEA1-465E-93A9-EC92B0A4E1EB}" dt="2021-05-27T16:26:33.860" v="497" actId="14100"/>
      <pc:docMkLst>
        <pc:docMk/>
      </pc:docMkLst>
      <pc:sldChg chg="modSp mod">
        <pc:chgData name="Bjarke Elgaard Andersen" userId="28405d9c-a1b8-43ec-87e1-b8bef605a7a8" providerId="ADAL" clId="{A3FE3076-BEA1-465E-93A9-EC92B0A4E1EB}" dt="2021-05-27T16:26:33.860" v="497" actId="14100"/>
        <pc:sldMkLst>
          <pc:docMk/>
          <pc:sldMk cId="748321491" sldId="256"/>
        </pc:sldMkLst>
        <pc:spChg chg="mod">
          <ac:chgData name="Bjarke Elgaard Andersen" userId="28405d9c-a1b8-43ec-87e1-b8bef605a7a8" providerId="ADAL" clId="{A3FE3076-BEA1-465E-93A9-EC92B0A4E1EB}" dt="2021-05-27T16:26:33.860" v="497" actId="14100"/>
          <ac:spMkLst>
            <pc:docMk/>
            <pc:sldMk cId="748321491" sldId="256"/>
            <ac:spMk id="10" creationId="{00000000-0000-0000-0000-000000000000}"/>
          </ac:spMkLst>
        </pc:spChg>
        <pc:spChg chg="mod">
          <ac:chgData name="Bjarke Elgaard Andersen" userId="28405d9c-a1b8-43ec-87e1-b8bef605a7a8" providerId="ADAL" clId="{A3FE3076-BEA1-465E-93A9-EC92B0A4E1EB}" dt="2021-05-27T16:26:33.860" v="497" actId="14100"/>
          <ac:spMkLst>
            <pc:docMk/>
            <pc:sldMk cId="748321491" sldId="256"/>
            <ac:spMk id="11" creationId="{00000000-0000-0000-0000-000000000000}"/>
          </ac:spMkLst>
        </pc:spChg>
        <pc:spChg chg="mod">
          <ac:chgData name="Bjarke Elgaard Andersen" userId="28405d9c-a1b8-43ec-87e1-b8bef605a7a8" providerId="ADAL" clId="{A3FE3076-BEA1-465E-93A9-EC92B0A4E1EB}" dt="2021-05-27T16:26:21.292" v="496" actId="1035"/>
          <ac:spMkLst>
            <pc:docMk/>
            <pc:sldMk cId="748321491" sldId="256"/>
            <ac:spMk id="32" creationId="{8C8B171D-0DF1-46A3-8276-D4E5A033E56A}"/>
          </ac:spMkLst>
        </pc:spChg>
        <pc:grpChg chg="mod">
          <ac:chgData name="Bjarke Elgaard Andersen" userId="28405d9c-a1b8-43ec-87e1-b8bef605a7a8" providerId="ADAL" clId="{A3FE3076-BEA1-465E-93A9-EC92B0A4E1EB}" dt="2021-05-27T16:26:33.860" v="497" actId="14100"/>
          <ac:grpSpMkLst>
            <pc:docMk/>
            <pc:sldMk cId="748321491" sldId="256"/>
            <ac:grpSpMk id="9" creationId="{00000000-0000-0000-0000-000000000000}"/>
          </ac:grpSpMkLst>
        </pc:grpChg>
        <pc:picChg chg="mod">
          <ac:chgData name="Bjarke Elgaard Andersen" userId="28405d9c-a1b8-43ec-87e1-b8bef605a7a8" providerId="ADAL" clId="{A3FE3076-BEA1-465E-93A9-EC92B0A4E1EB}" dt="2021-05-27T16:26:21.292" v="496" actId="1035"/>
          <ac:picMkLst>
            <pc:docMk/>
            <pc:sldMk cId="748321491" sldId="256"/>
            <ac:picMk id="33" creationId="{CB4246B5-E69A-4367-A6B6-8D7C679B3407}"/>
          </ac:picMkLst>
        </pc:picChg>
        <pc:picChg chg="mod">
          <ac:chgData name="Bjarke Elgaard Andersen" userId="28405d9c-a1b8-43ec-87e1-b8bef605a7a8" providerId="ADAL" clId="{A3FE3076-BEA1-465E-93A9-EC92B0A4E1EB}" dt="2021-05-27T16:26:21.292" v="496" actId="1035"/>
          <ac:picMkLst>
            <pc:docMk/>
            <pc:sldMk cId="748321491" sldId="256"/>
            <ac:picMk id="35" creationId="{3362AC78-1C9B-4E9F-B677-CB2960448A8F}"/>
          </ac:picMkLst>
        </pc:picChg>
        <pc:picChg chg="mod">
          <ac:chgData name="Bjarke Elgaard Andersen" userId="28405d9c-a1b8-43ec-87e1-b8bef605a7a8" providerId="ADAL" clId="{A3FE3076-BEA1-465E-93A9-EC92B0A4E1EB}" dt="2021-05-27T16:26:21.292" v="496" actId="1035"/>
          <ac:picMkLst>
            <pc:docMk/>
            <pc:sldMk cId="748321491" sldId="256"/>
            <ac:picMk id="37" creationId="{8E65919B-6BE6-4101-8C2D-7B691731D998}"/>
          </ac:picMkLst>
        </pc:picChg>
        <pc:picChg chg="mod">
          <ac:chgData name="Bjarke Elgaard Andersen" userId="28405d9c-a1b8-43ec-87e1-b8bef605a7a8" providerId="ADAL" clId="{A3FE3076-BEA1-465E-93A9-EC92B0A4E1EB}" dt="2021-05-27T16:26:21.292" v="496" actId="1035"/>
          <ac:picMkLst>
            <pc:docMk/>
            <pc:sldMk cId="748321491" sldId="256"/>
            <ac:picMk id="39" creationId="{4E56362D-F593-4B17-B705-B87494FF8F3D}"/>
          </ac:picMkLst>
        </pc:picChg>
        <pc:picChg chg="mod">
          <ac:chgData name="Bjarke Elgaard Andersen" userId="28405d9c-a1b8-43ec-87e1-b8bef605a7a8" providerId="ADAL" clId="{A3FE3076-BEA1-465E-93A9-EC92B0A4E1EB}" dt="2021-05-27T16:25:23.986" v="478" actId="1035"/>
          <ac:picMkLst>
            <pc:docMk/>
            <pc:sldMk cId="748321491" sldId="256"/>
            <ac:picMk id="45" creationId="{310B497B-030D-4919-9CBF-AB9165A2086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0354A2AD-373A-42CC-A1B2-76A513422759}" type="datetimeFigureOut">
              <a:rPr lang="da-DK" smtClean="0"/>
              <a:t>22-06-2021</a:t>
            </a:fld>
            <a:endParaRPr lang="da-DK"/>
          </a:p>
        </p:txBody>
      </p:sp>
      <p:sp>
        <p:nvSpPr>
          <p:cNvPr id="4" name="Slide Image Placeholder 3"/>
          <p:cNvSpPr>
            <a:spLocks noGrp="1" noRot="1" noChangeAspect="1"/>
          </p:cNvSpPr>
          <p:nvPr>
            <p:ph type="sldImg" idx="2"/>
          </p:nvPr>
        </p:nvSpPr>
        <p:spPr>
          <a:xfrm>
            <a:off x="2081213" y="744538"/>
            <a:ext cx="2632075" cy="3724275"/>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01DBAC8C-7634-4041-95CB-B28FDE7868C7}" type="slidenum">
              <a:rPr lang="da-DK" smtClean="0"/>
              <a:t>‹nr.›</a:t>
            </a:fld>
            <a:endParaRPr lang="da-DK"/>
          </a:p>
        </p:txBody>
      </p:sp>
    </p:spTree>
    <p:extLst>
      <p:ext uri="{BB962C8B-B14F-4D97-AF65-F5344CB8AC3E}">
        <p14:creationId xmlns:p14="http://schemas.microsoft.com/office/powerpoint/2010/main" val="300469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27629"/>
          <a:stretch/>
        </p:blipFill>
        <p:spPr>
          <a:xfrm>
            <a:off x="10131628" y="10081544"/>
            <a:ext cx="19754814" cy="28149985"/>
          </a:xfrm>
          <a:prstGeom prst="rect">
            <a:avLst/>
          </a:prstGeom>
        </p:spPr>
      </p:pic>
      <p:cxnSp>
        <p:nvCxnSpPr>
          <p:cNvPr id="8" name="Straight Connector 7"/>
          <p:cNvCxnSpPr/>
          <p:nvPr userDrawn="1"/>
        </p:nvCxnSpPr>
        <p:spPr>
          <a:xfrm>
            <a:off x="0" y="3096768"/>
            <a:ext cx="30243463" cy="0"/>
          </a:xfrm>
          <a:prstGeom prst="line">
            <a:avLst/>
          </a:prstGeom>
          <a:ln w="165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 y="39603600"/>
            <a:ext cx="30243463" cy="0"/>
          </a:xfrm>
          <a:prstGeom prst="line">
            <a:avLst/>
          </a:prstGeom>
          <a:ln w="165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464547" y="40108880"/>
            <a:ext cx="23710176" cy="1323439"/>
          </a:xfrm>
          <a:prstGeom prst="rect">
            <a:avLst/>
          </a:prstGeom>
          <a:noFill/>
        </p:spPr>
        <p:txBody>
          <a:bodyPr wrap="square" rtlCol="0">
            <a:spAutoFit/>
          </a:bodyPr>
          <a:lstStyle/>
          <a:p>
            <a:pPr marL="0" marR="0" indent="0" algn="l" defTabSz="4172297" rtl="0" eaLnBrk="1" fontAlgn="auto" latinLnBrk="0" hangingPunct="1">
              <a:lnSpc>
                <a:spcPct val="100000"/>
              </a:lnSpc>
              <a:spcBef>
                <a:spcPts val="0"/>
              </a:spcBef>
              <a:spcAft>
                <a:spcPts val="0"/>
              </a:spcAft>
              <a:buClrTx/>
              <a:buSzTx/>
              <a:buFontTx/>
              <a:buNone/>
              <a:tabLst/>
              <a:defRPr/>
            </a:pPr>
            <a:r>
              <a:rPr lang="da-DK" sz="4000">
                <a:latin typeface="Arial" pitchFamily="34" charset="0"/>
                <a:cs typeface="Arial" pitchFamily="34" charset="0"/>
              </a:rPr>
              <a:t>Department of Materials and </a:t>
            </a:r>
            <a:r>
              <a:rPr lang="da-DK" sz="4000" err="1">
                <a:latin typeface="Arial" pitchFamily="34" charset="0"/>
                <a:cs typeface="Arial" pitchFamily="34" charset="0"/>
              </a:rPr>
              <a:t>Production</a:t>
            </a:r>
            <a:endParaRPr lang="da-DK" sz="4000">
              <a:latin typeface="Arial" pitchFamily="34" charset="0"/>
              <a:cs typeface="Arial" pitchFamily="34" charset="0"/>
            </a:endParaRPr>
          </a:p>
          <a:p>
            <a:pPr marL="0" marR="0" indent="0" algn="l" defTabSz="4172297" rtl="0" eaLnBrk="1" fontAlgn="auto" latinLnBrk="0" hangingPunct="1">
              <a:lnSpc>
                <a:spcPct val="100000"/>
              </a:lnSpc>
              <a:spcBef>
                <a:spcPts val="0"/>
              </a:spcBef>
              <a:spcAft>
                <a:spcPts val="0"/>
              </a:spcAft>
              <a:buClrTx/>
              <a:buSzTx/>
              <a:buFontTx/>
              <a:buNone/>
              <a:tabLst/>
              <a:defRPr/>
            </a:pPr>
            <a:r>
              <a:rPr lang="da-DK" sz="4000">
                <a:latin typeface="Arial" pitchFamily="34" charset="0"/>
                <a:cs typeface="Arial" pitchFamily="34" charset="0"/>
              </a:rPr>
              <a:t>www.mp.aau.dk</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163" y="39744084"/>
            <a:ext cx="3168403" cy="2235484"/>
          </a:xfrm>
          <a:prstGeom prst="rect">
            <a:avLst/>
          </a:prstGeom>
        </p:spPr>
      </p:pic>
      <p:sp>
        <p:nvSpPr>
          <p:cNvPr id="10" name="TextBox 9"/>
          <p:cNvSpPr txBox="1"/>
          <p:nvPr userDrawn="1"/>
        </p:nvSpPr>
        <p:spPr>
          <a:xfrm>
            <a:off x="3266642" y="1149910"/>
            <a:ext cx="23710176" cy="923330"/>
          </a:xfrm>
          <a:prstGeom prst="rect">
            <a:avLst/>
          </a:prstGeom>
          <a:noFill/>
        </p:spPr>
        <p:txBody>
          <a:bodyPr wrap="square" rtlCol="0">
            <a:spAutoFit/>
          </a:bodyPr>
          <a:lstStyle/>
          <a:p>
            <a:pPr marL="0" marR="0" indent="0" algn="ctr" defTabSz="4172297" rtl="0" eaLnBrk="1" fontAlgn="auto" latinLnBrk="0" hangingPunct="1">
              <a:lnSpc>
                <a:spcPct val="100000"/>
              </a:lnSpc>
              <a:spcBef>
                <a:spcPts val="0"/>
              </a:spcBef>
              <a:spcAft>
                <a:spcPts val="0"/>
              </a:spcAft>
              <a:buClrTx/>
              <a:buSzTx/>
              <a:buFontTx/>
              <a:buNone/>
              <a:tabLst/>
              <a:defRPr/>
            </a:pPr>
            <a:r>
              <a:rPr lang="en-US" sz="5400">
                <a:latin typeface="Arial" pitchFamily="34" charset="0"/>
                <a:cs typeface="Arial" pitchFamily="34" charset="0"/>
              </a:rPr>
              <a:t>8</a:t>
            </a:r>
            <a:r>
              <a:rPr lang="en-US" sz="5400" baseline="30000">
                <a:latin typeface="Arial" pitchFamily="34" charset="0"/>
                <a:cs typeface="Arial" pitchFamily="34" charset="0"/>
              </a:rPr>
              <a:t>th</a:t>
            </a:r>
            <a:r>
              <a:rPr lang="en-US" sz="5400">
                <a:latin typeface="Arial" pitchFamily="34" charset="0"/>
                <a:cs typeface="Arial" pitchFamily="34" charset="0"/>
              </a:rPr>
              <a:t> Student Symposium on Mechanical and Manufacturing</a:t>
            </a:r>
            <a:r>
              <a:rPr lang="en-US" sz="5400" baseline="0">
                <a:latin typeface="Arial" pitchFamily="34" charset="0"/>
                <a:cs typeface="Arial" pitchFamily="34" charset="0"/>
              </a:rPr>
              <a:t> Engineering,</a:t>
            </a:r>
            <a:r>
              <a:rPr lang="en-US" sz="5400">
                <a:latin typeface="Arial" pitchFamily="34" charset="0"/>
                <a:cs typeface="Arial" pitchFamily="34" charset="0"/>
              </a:rPr>
              <a:t> 2021</a:t>
            </a:r>
            <a:endParaRPr lang="da-DK" sz="5400">
              <a:latin typeface="Arial" pitchFamily="34" charset="0"/>
              <a:cs typeface="Arial" pitchFamily="34" charset="0"/>
            </a:endParaRP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458435" y="40108880"/>
            <a:ext cx="8229037" cy="1870688"/>
          </a:xfrm>
          <a:prstGeom prst="rect">
            <a:avLst/>
          </a:prstGeom>
        </p:spPr>
      </p:pic>
    </p:spTree>
    <p:extLst>
      <p:ext uri="{BB962C8B-B14F-4D97-AF65-F5344CB8AC3E}">
        <p14:creationId xmlns:p14="http://schemas.microsoft.com/office/powerpoint/2010/main" val="189845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8351F461-A25C-43F3-9F00-8B38E9D2D3A4}" type="datetimeFigureOut">
              <a:rPr lang="da-DK" smtClean="0"/>
              <a:t>22-06-2021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1BC9723-33C8-42C7-862F-43E4D3B5DCF5}" type="slidenum">
              <a:rPr lang="da-DK" smtClean="0"/>
              <a:t>‹nr.›</a:t>
            </a:fld>
            <a:endParaRPr lang="da-DK"/>
          </a:p>
        </p:txBody>
      </p:sp>
    </p:spTree>
    <p:extLst>
      <p:ext uri="{BB962C8B-B14F-4D97-AF65-F5344CB8AC3E}">
        <p14:creationId xmlns:p14="http://schemas.microsoft.com/office/powerpoint/2010/main" val="213196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26511" y="1712931"/>
            <a:ext cx="6804779" cy="36496179"/>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1512173" y="1712931"/>
            <a:ext cx="19910280" cy="364961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8351F461-A25C-43F3-9F00-8B38E9D2D3A4}" type="datetimeFigureOut">
              <a:rPr lang="da-DK" smtClean="0"/>
              <a:t>22-06-2021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1BC9723-33C8-42C7-862F-43E4D3B5DCF5}" type="slidenum">
              <a:rPr lang="da-DK" smtClean="0"/>
              <a:t>‹nr.›</a:t>
            </a:fld>
            <a:endParaRPr lang="da-DK"/>
          </a:p>
        </p:txBody>
      </p:sp>
    </p:spTree>
    <p:extLst>
      <p:ext uri="{BB962C8B-B14F-4D97-AF65-F5344CB8AC3E}">
        <p14:creationId xmlns:p14="http://schemas.microsoft.com/office/powerpoint/2010/main" val="135336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8351F461-A25C-43F3-9F00-8B38E9D2D3A4}" type="datetimeFigureOut">
              <a:rPr lang="da-DK" smtClean="0"/>
              <a:t>22-06-2021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1BC9723-33C8-42C7-862F-43E4D3B5DCF5}" type="slidenum">
              <a:rPr lang="da-DK" smtClean="0"/>
              <a:t>‹nr.›</a:t>
            </a:fld>
            <a:endParaRPr lang="da-DK"/>
          </a:p>
        </p:txBody>
      </p:sp>
    </p:spTree>
    <p:extLst>
      <p:ext uri="{BB962C8B-B14F-4D97-AF65-F5344CB8AC3E}">
        <p14:creationId xmlns:p14="http://schemas.microsoft.com/office/powerpoint/2010/main" val="152389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9026" y="27486001"/>
            <a:ext cx="25706944" cy="8495312"/>
          </a:xfrm>
        </p:spPr>
        <p:txBody>
          <a:bodyPr anchor="t"/>
          <a:lstStyle>
            <a:lvl1pPr algn="l">
              <a:defRPr sz="18300" b="1" cap="all"/>
            </a:lvl1pPr>
          </a:lstStyle>
          <a:p>
            <a:r>
              <a:rPr lang="en-US"/>
              <a:t>Click to edit Master title style</a:t>
            </a:r>
            <a:endParaRPr lang="da-DK"/>
          </a:p>
        </p:txBody>
      </p:sp>
      <p:sp>
        <p:nvSpPr>
          <p:cNvPr id="3" name="Text Placeholder 2"/>
          <p:cNvSpPr>
            <a:spLocks noGrp="1"/>
          </p:cNvSpPr>
          <p:nvPr>
            <p:ph type="body" idx="1"/>
          </p:nvPr>
        </p:nvSpPr>
        <p:spPr>
          <a:xfrm>
            <a:off x="2389026" y="18129281"/>
            <a:ext cx="25706944" cy="9356722"/>
          </a:xfrm>
        </p:spPr>
        <p:txBody>
          <a:bodyPr anchor="b"/>
          <a:lstStyle>
            <a:lvl1pPr marL="0" indent="0">
              <a:buNone/>
              <a:defRPr sz="9100">
                <a:solidFill>
                  <a:schemeClr val="tx1">
                    <a:tint val="75000"/>
                  </a:schemeClr>
                </a:solidFill>
              </a:defRPr>
            </a:lvl1pPr>
            <a:lvl2pPr marL="2086149" indent="0">
              <a:buNone/>
              <a:defRPr sz="8100">
                <a:solidFill>
                  <a:schemeClr val="tx1">
                    <a:tint val="75000"/>
                  </a:schemeClr>
                </a:solidFill>
              </a:defRPr>
            </a:lvl2pPr>
            <a:lvl3pPr marL="4172297" indent="0">
              <a:buNone/>
              <a:defRPr sz="7200">
                <a:solidFill>
                  <a:schemeClr val="tx1">
                    <a:tint val="75000"/>
                  </a:schemeClr>
                </a:solidFill>
              </a:defRPr>
            </a:lvl3pPr>
            <a:lvl4pPr marL="6258446" indent="0">
              <a:buNone/>
              <a:defRPr sz="6500">
                <a:solidFill>
                  <a:schemeClr val="tx1">
                    <a:tint val="75000"/>
                  </a:schemeClr>
                </a:solidFill>
              </a:defRPr>
            </a:lvl4pPr>
            <a:lvl5pPr marL="8344595" indent="0">
              <a:buNone/>
              <a:defRPr sz="6500">
                <a:solidFill>
                  <a:schemeClr val="tx1">
                    <a:tint val="75000"/>
                  </a:schemeClr>
                </a:solidFill>
              </a:defRPr>
            </a:lvl5pPr>
            <a:lvl6pPr marL="10430744" indent="0">
              <a:buNone/>
              <a:defRPr sz="6500">
                <a:solidFill>
                  <a:schemeClr val="tx1">
                    <a:tint val="75000"/>
                  </a:schemeClr>
                </a:solidFill>
              </a:defRPr>
            </a:lvl6pPr>
            <a:lvl7pPr marL="12516892" indent="0">
              <a:buNone/>
              <a:defRPr sz="6500">
                <a:solidFill>
                  <a:schemeClr val="tx1">
                    <a:tint val="75000"/>
                  </a:schemeClr>
                </a:solidFill>
              </a:defRPr>
            </a:lvl7pPr>
            <a:lvl8pPr marL="14603041" indent="0">
              <a:buNone/>
              <a:defRPr sz="6500">
                <a:solidFill>
                  <a:schemeClr val="tx1">
                    <a:tint val="75000"/>
                  </a:schemeClr>
                </a:solidFill>
              </a:defRPr>
            </a:lvl8pPr>
            <a:lvl9pPr marL="16689190" indent="0">
              <a:buNone/>
              <a:defRPr sz="6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1F461-A25C-43F3-9F00-8B38E9D2D3A4}" type="datetimeFigureOut">
              <a:rPr lang="da-DK" smtClean="0"/>
              <a:t>22-06-2021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B1BC9723-33C8-42C7-862F-43E4D3B5DCF5}" type="slidenum">
              <a:rPr lang="da-DK" smtClean="0"/>
              <a:t>‹nr.›</a:t>
            </a:fld>
            <a:endParaRPr lang="da-DK"/>
          </a:p>
        </p:txBody>
      </p:sp>
    </p:spTree>
    <p:extLst>
      <p:ext uri="{BB962C8B-B14F-4D97-AF65-F5344CB8AC3E}">
        <p14:creationId xmlns:p14="http://schemas.microsoft.com/office/powerpoint/2010/main" val="255022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1512173" y="9980510"/>
            <a:ext cx="13357529" cy="28228598"/>
          </a:xfrm>
        </p:spPr>
        <p:txBody>
          <a:bodyPr/>
          <a:lstStyle>
            <a:lvl1pPr>
              <a:defRPr sz="12700"/>
            </a:lvl1pPr>
            <a:lvl2pPr>
              <a:defRPr sz="11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15373761" y="9980510"/>
            <a:ext cx="13357529" cy="28228598"/>
          </a:xfrm>
        </p:spPr>
        <p:txBody>
          <a:bodyPr/>
          <a:lstStyle>
            <a:lvl1pPr>
              <a:defRPr sz="12700"/>
            </a:lvl1pPr>
            <a:lvl2pPr>
              <a:defRPr sz="11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8351F461-A25C-43F3-9F00-8B38E9D2D3A4}" type="datetimeFigureOut">
              <a:rPr lang="da-DK" smtClean="0"/>
              <a:t>22-06-2021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B1BC9723-33C8-42C7-862F-43E4D3B5DCF5}" type="slidenum">
              <a:rPr lang="da-DK" smtClean="0"/>
              <a:t>‹nr.›</a:t>
            </a:fld>
            <a:endParaRPr lang="da-DK"/>
          </a:p>
        </p:txBody>
      </p:sp>
    </p:spTree>
    <p:extLst>
      <p:ext uri="{BB962C8B-B14F-4D97-AF65-F5344CB8AC3E}">
        <p14:creationId xmlns:p14="http://schemas.microsoft.com/office/powerpoint/2010/main" val="194107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1512175" y="9574556"/>
            <a:ext cx="13362780" cy="3990218"/>
          </a:xfrm>
        </p:spPr>
        <p:txBody>
          <a:bodyPr anchor="b"/>
          <a:lstStyle>
            <a:lvl1pPr marL="0" indent="0">
              <a:buNone/>
              <a:defRPr sz="11100" b="1"/>
            </a:lvl1pPr>
            <a:lvl2pPr marL="2086149" indent="0">
              <a:buNone/>
              <a:defRPr sz="9100" b="1"/>
            </a:lvl2pPr>
            <a:lvl3pPr marL="4172297" indent="0">
              <a:buNone/>
              <a:defRPr sz="8100" b="1"/>
            </a:lvl3pPr>
            <a:lvl4pPr marL="6258446" indent="0">
              <a:buNone/>
              <a:defRPr sz="7200" b="1"/>
            </a:lvl4pPr>
            <a:lvl5pPr marL="8344595" indent="0">
              <a:buNone/>
              <a:defRPr sz="7200" b="1"/>
            </a:lvl5pPr>
            <a:lvl6pPr marL="10430744" indent="0">
              <a:buNone/>
              <a:defRPr sz="7200" b="1"/>
            </a:lvl6pPr>
            <a:lvl7pPr marL="12516892" indent="0">
              <a:buNone/>
              <a:defRPr sz="7200" b="1"/>
            </a:lvl7pPr>
            <a:lvl8pPr marL="14603041" indent="0">
              <a:buNone/>
              <a:defRPr sz="7200" b="1"/>
            </a:lvl8pPr>
            <a:lvl9pPr marL="16689190" indent="0">
              <a:buNone/>
              <a:defRPr sz="7200" b="1"/>
            </a:lvl9pPr>
          </a:lstStyle>
          <a:p>
            <a:pPr lvl="0"/>
            <a:r>
              <a:rPr lang="en-US"/>
              <a:t>Click to edit Master text styles</a:t>
            </a:r>
          </a:p>
        </p:txBody>
      </p:sp>
      <p:sp>
        <p:nvSpPr>
          <p:cNvPr id="4" name="Content Placeholder 3"/>
          <p:cNvSpPr>
            <a:spLocks noGrp="1"/>
          </p:cNvSpPr>
          <p:nvPr>
            <p:ph sz="half" idx="2"/>
          </p:nvPr>
        </p:nvSpPr>
        <p:spPr>
          <a:xfrm>
            <a:off x="1512175" y="13564774"/>
            <a:ext cx="13362780" cy="24644331"/>
          </a:xfrm>
        </p:spPr>
        <p:txBody>
          <a:bodyPr/>
          <a:lstStyle>
            <a:lvl1pPr>
              <a:defRPr sz="11100"/>
            </a:lvl1pPr>
            <a:lvl2pPr>
              <a:defRPr sz="91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15363262" y="9574556"/>
            <a:ext cx="13368031" cy="3990218"/>
          </a:xfrm>
        </p:spPr>
        <p:txBody>
          <a:bodyPr anchor="b"/>
          <a:lstStyle>
            <a:lvl1pPr marL="0" indent="0">
              <a:buNone/>
              <a:defRPr sz="11100" b="1"/>
            </a:lvl1pPr>
            <a:lvl2pPr marL="2086149" indent="0">
              <a:buNone/>
              <a:defRPr sz="9100" b="1"/>
            </a:lvl2pPr>
            <a:lvl3pPr marL="4172297" indent="0">
              <a:buNone/>
              <a:defRPr sz="8100" b="1"/>
            </a:lvl3pPr>
            <a:lvl4pPr marL="6258446" indent="0">
              <a:buNone/>
              <a:defRPr sz="7200" b="1"/>
            </a:lvl4pPr>
            <a:lvl5pPr marL="8344595" indent="0">
              <a:buNone/>
              <a:defRPr sz="7200" b="1"/>
            </a:lvl5pPr>
            <a:lvl6pPr marL="10430744" indent="0">
              <a:buNone/>
              <a:defRPr sz="7200" b="1"/>
            </a:lvl6pPr>
            <a:lvl7pPr marL="12516892" indent="0">
              <a:buNone/>
              <a:defRPr sz="7200" b="1"/>
            </a:lvl7pPr>
            <a:lvl8pPr marL="14603041" indent="0">
              <a:buNone/>
              <a:defRPr sz="7200" b="1"/>
            </a:lvl8pPr>
            <a:lvl9pPr marL="16689190" indent="0">
              <a:buNone/>
              <a:defRPr sz="7200" b="1"/>
            </a:lvl9pPr>
          </a:lstStyle>
          <a:p>
            <a:pPr lvl="0"/>
            <a:r>
              <a:rPr lang="en-US"/>
              <a:t>Click to edit Master text styles</a:t>
            </a:r>
          </a:p>
        </p:txBody>
      </p:sp>
      <p:sp>
        <p:nvSpPr>
          <p:cNvPr id="6" name="Content Placeholder 5"/>
          <p:cNvSpPr>
            <a:spLocks noGrp="1"/>
          </p:cNvSpPr>
          <p:nvPr>
            <p:ph sz="quarter" idx="4"/>
          </p:nvPr>
        </p:nvSpPr>
        <p:spPr>
          <a:xfrm>
            <a:off x="15363262" y="13564774"/>
            <a:ext cx="13368031" cy="24644331"/>
          </a:xfrm>
        </p:spPr>
        <p:txBody>
          <a:bodyPr/>
          <a:lstStyle>
            <a:lvl1pPr>
              <a:defRPr sz="11100"/>
            </a:lvl1pPr>
            <a:lvl2pPr>
              <a:defRPr sz="91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p:cNvSpPr>
            <a:spLocks noGrp="1"/>
          </p:cNvSpPr>
          <p:nvPr>
            <p:ph type="dt" sz="half" idx="10"/>
          </p:nvPr>
        </p:nvSpPr>
        <p:spPr/>
        <p:txBody>
          <a:bodyPr/>
          <a:lstStyle/>
          <a:p>
            <a:fld id="{8351F461-A25C-43F3-9F00-8B38E9D2D3A4}" type="datetimeFigureOut">
              <a:rPr lang="da-DK" smtClean="0"/>
              <a:t>22-06-2021</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B1BC9723-33C8-42C7-862F-43E4D3B5DCF5}" type="slidenum">
              <a:rPr lang="da-DK" smtClean="0"/>
              <a:t>‹nr.›</a:t>
            </a:fld>
            <a:endParaRPr lang="da-DK"/>
          </a:p>
        </p:txBody>
      </p:sp>
    </p:spTree>
    <p:extLst>
      <p:ext uri="{BB962C8B-B14F-4D97-AF65-F5344CB8AC3E}">
        <p14:creationId xmlns:p14="http://schemas.microsoft.com/office/powerpoint/2010/main" val="213444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8351F461-A25C-43F3-9F00-8B38E9D2D3A4}" type="datetimeFigureOut">
              <a:rPr lang="da-DK" smtClean="0"/>
              <a:t>22-06-2021</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B1BC9723-33C8-42C7-862F-43E4D3B5DCF5}" type="slidenum">
              <a:rPr lang="da-DK" smtClean="0"/>
              <a:t>‹nr.›</a:t>
            </a:fld>
            <a:endParaRPr lang="da-DK"/>
          </a:p>
        </p:txBody>
      </p:sp>
    </p:spTree>
    <p:extLst>
      <p:ext uri="{BB962C8B-B14F-4D97-AF65-F5344CB8AC3E}">
        <p14:creationId xmlns:p14="http://schemas.microsoft.com/office/powerpoint/2010/main" val="106753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1F461-A25C-43F3-9F00-8B38E9D2D3A4}" type="datetimeFigureOut">
              <a:rPr lang="da-DK" smtClean="0"/>
              <a:t>22-06-2021</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B1BC9723-33C8-42C7-862F-43E4D3B5DCF5}" type="slidenum">
              <a:rPr lang="da-DK" smtClean="0"/>
              <a:t>‹nr.›</a:t>
            </a:fld>
            <a:endParaRPr lang="da-DK"/>
          </a:p>
        </p:txBody>
      </p:sp>
    </p:spTree>
    <p:extLst>
      <p:ext uri="{BB962C8B-B14F-4D97-AF65-F5344CB8AC3E}">
        <p14:creationId xmlns:p14="http://schemas.microsoft.com/office/powerpoint/2010/main" val="129107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2175" y="1703022"/>
            <a:ext cx="9949892" cy="7247749"/>
          </a:xfrm>
        </p:spPr>
        <p:txBody>
          <a:bodyPr anchor="b"/>
          <a:lstStyle>
            <a:lvl1pPr algn="l">
              <a:defRPr sz="9100" b="1"/>
            </a:lvl1pPr>
          </a:lstStyle>
          <a:p>
            <a:r>
              <a:rPr lang="en-US"/>
              <a:t>Click to edit Master title style</a:t>
            </a:r>
            <a:endParaRPr lang="da-DK"/>
          </a:p>
        </p:txBody>
      </p:sp>
      <p:sp>
        <p:nvSpPr>
          <p:cNvPr id="3" name="Content Placeholder 2"/>
          <p:cNvSpPr>
            <a:spLocks noGrp="1"/>
          </p:cNvSpPr>
          <p:nvPr>
            <p:ph idx="1"/>
          </p:nvPr>
        </p:nvSpPr>
        <p:spPr>
          <a:xfrm>
            <a:off x="11824353" y="1703027"/>
            <a:ext cx="16906937" cy="36506083"/>
          </a:xfrm>
        </p:spPr>
        <p:txBody>
          <a:bodyPr/>
          <a:lstStyle>
            <a:lvl1pPr>
              <a:defRPr sz="14700"/>
            </a:lvl1pPr>
            <a:lvl2pPr>
              <a:defRPr sz="12700"/>
            </a:lvl2pPr>
            <a:lvl3pPr>
              <a:defRPr sz="111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1512175" y="8950776"/>
            <a:ext cx="9949892" cy="29258334"/>
          </a:xfrm>
        </p:spPr>
        <p:txBody>
          <a:bodyPr/>
          <a:lstStyle>
            <a:lvl1pPr marL="0" indent="0">
              <a:buNone/>
              <a:defRPr sz="6500"/>
            </a:lvl1pPr>
            <a:lvl2pPr marL="2086149" indent="0">
              <a:buNone/>
              <a:defRPr sz="5500"/>
            </a:lvl2pPr>
            <a:lvl3pPr marL="4172297" indent="0">
              <a:buNone/>
              <a:defRPr sz="4600"/>
            </a:lvl3pPr>
            <a:lvl4pPr marL="6258446" indent="0">
              <a:buNone/>
              <a:defRPr sz="4200"/>
            </a:lvl4pPr>
            <a:lvl5pPr marL="8344595" indent="0">
              <a:buNone/>
              <a:defRPr sz="4200"/>
            </a:lvl5pPr>
            <a:lvl6pPr marL="10430744" indent="0">
              <a:buNone/>
              <a:defRPr sz="4200"/>
            </a:lvl6pPr>
            <a:lvl7pPr marL="12516892" indent="0">
              <a:buNone/>
              <a:defRPr sz="4200"/>
            </a:lvl7pPr>
            <a:lvl8pPr marL="14603041" indent="0">
              <a:buNone/>
              <a:defRPr sz="4200"/>
            </a:lvl8pPr>
            <a:lvl9pPr marL="1668919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8351F461-A25C-43F3-9F00-8B38E9D2D3A4}" type="datetimeFigureOut">
              <a:rPr lang="da-DK" smtClean="0"/>
              <a:t>22-06-2021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B1BC9723-33C8-42C7-862F-43E4D3B5DCF5}" type="slidenum">
              <a:rPr lang="da-DK" smtClean="0"/>
              <a:t>‹nr.›</a:t>
            </a:fld>
            <a:endParaRPr lang="da-DK"/>
          </a:p>
        </p:txBody>
      </p:sp>
    </p:spTree>
    <p:extLst>
      <p:ext uri="{BB962C8B-B14F-4D97-AF65-F5344CB8AC3E}">
        <p14:creationId xmlns:p14="http://schemas.microsoft.com/office/powerpoint/2010/main" val="203489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7929" y="29941522"/>
            <a:ext cx="18146078" cy="3534766"/>
          </a:xfrm>
        </p:spPr>
        <p:txBody>
          <a:bodyPr anchor="b"/>
          <a:lstStyle>
            <a:lvl1pPr algn="l">
              <a:defRPr sz="9100" b="1"/>
            </a:lvl1pPr>
          </a:lstStyle>
          <a:p>
            <a:r>
              <a:rPr lang="en-US"/>
              <a:t>Click to edit Master title style</a:t>
            </a:r>
            <a:endParaRPr lang="da-DK"/>
          </a:p>
        </p:txBody>
      </p:sp>
      <p:sp>
        <p:nvSpPr>
          <p:cNvPr id="3" name="Picture Placeholder 2"/>
          <p:cNvSpPr>
            <a:spLocks noGrp="1"/>
          </p:cNvSpPr>
          <p:nvPr>
            <p:ph type="pic" idx="1"/>
          </p:nvPr>
        </p:nvSpPr>
        <p:spPr>
          <a:xfrm>
            <a:off x="5927929" y="3821901"/>
            <a:ext cx="18146078" cy="25664160"/>
          </a:xfrm>
        </p:spPr>
        <p:txBody>
          <a:bodyPr/>
          <a:lstStyle>
            <a:lvl1pPr marL="0" indent="0">
              <a:buNone/>
              <a:defRPr sz="14700"/>
            </a:lvl1pPr>
            <a:lvl2pPr marL="2086149" indent="0">
              <a:buNone/>
              <a:defRPr sz="12700"/>
            </a:lvl2pPr>
            <a:lvl3pPr marL="4172297" indent="0">
              <a:buNone/>
              <a:defRPr sz="11100"/>
            </a:lvl3pPr>
            <a:lvl4pPr marL="6258446" indent="0">
              <a:buNone/>
              <a:defRPr sz="9100"/>
            </a:lvl4pPr>
            <a:lvl5pPr marL="8344595" indent="0">
              <a:buNone/>
              <a:defRPr sz="9100"/>
            </a:lvl5pPr>
            <a:lvl6pPr marL="10430744" indent="0">
              <a:buNone/>
              <a:defRPr sz="9100"/>
            </a:lvl6pPr>
            <a:lvl7pPr marL="12516892" indent="0">
              <a:buNone/>
              <a:defRPr sz="9100"/>
            </a:lvl7pPr>
            <a:lvl8pPr marL="14603041" indent="0">
              <a:buNone/>
              <a:defRPr sz="9100"/>
            </a:lvl8pPr>
            <a:lvl9pPr marL="16689190" indent="0">
              <a:buNone/>
              <a:defRPr sz="9100"/>
            </a:lvl9pPr>
          </a:lstStyle>
          <a:p>
            <a:r>
              <a:rPr lang="en-US"/>
              <a:t>Click icon to add picture</a:t>
            </a:r>
            <a:endParaRPr lang="da-DK"/>
          </a:p>
        </p:txBody>
      </p:sp>
      <p:sp>
        <p:nvSpPr>
          <p:cNvPr id="4" name="Text Placeholder 3"/>
          <p:cNvSpPr>
            <a:spLocks noGrp="1"/>
          </p:cNvSpPr>
          <p:nvPr>
            <p:ph type="body" sz="half" idx="2"/>
          </p:nvPr>
        </p:nvSpPr>
        <p:spPr>
          <a:xfrm>
            <a:off x="5927929" y="33476288"/>
            <a:ext cx="18146078" cy="5019954"/>
          </a:xfrm>
        </p:spPr>
        <p:txBody>
          <a:bodyPr/>
          <a:lstStyle>
            <a:lvl1pPr marL="0" indent="0">
              <a:buNone/>
              <a:defRPr sz="6500"/>
            </a:lvl1pPr>
            <a:lvl2pPr marL="2086149" indent="0">
              <a:buNone/>
              <a:defRPr sz="5500"/>
            </a:lvl2pPr>
            <a:lvl3pPr marL="4172297" indent="0">
              <a:buNone/>
              <a:defRPr sz="4600"/>
            </a:lvl3pPr>
            <a:lvl4pPr marL="6258446" indent="0">
              <a:buNone/>
              <a:defRPr sz="4200"/>
            </a:lvl4pPr>
            <a:lvl5pPr marL="8344595" indent="0">
              <a:buNone/>
              <a:defRPr sz="4200"/>
            </a:lvl5pPr>
            <a:lvl6pPr marL="10430744" indent="0">
              <a:buNone/>
              <a:defRPr sz="4200"/>
            </a:lvl6pPr>
            <a:lvl7pPr marL="12516892" indent="0">
              <a:buNone/>
              <a:defRPr sz="4200"/>
            </a:lvl7pPr>
            <a:lvl8pPr marL="14603041" indent="0">
              <a:buNone/>
              <a:defRPr sz="4200"/>
            </a:lvl8pPr>
            <a:lvl9pPr marL="1668919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8351F461-A25C-43F3-9F00-8B38E9D2D3A4}" type="datetimeFigureOut">
              <a:rPr lang="da-DK" smtClean="0"/>
              <a:t>22-06-2021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B1BC9723-33C8-42C7-862F-43E4D3B5DCF5}" type="slidenum">
              <a:rPr lang="da-DK" smtClean="0"/>
              <a:t>‹nr.›</a:t>
            </a:fld>
            <a:endParaRPr lang="da-DK"/>
          </a:p>
        </p:txBody>
      </p:sp>
    </p:spTree>
    <p:extLst>
      <p:ext uri="{BB962C8B-B14F-4D97-AF65-F5344CB8AC3E}">
        <p14:creationId xmlns:p14="http://schemas.microsoft.com/office/powerpoint/2010/main" val="371621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2173" y="1712929"/>
            <a:ext cx="27219117" cy="7128933"/>
          </a:xfrm>
          <a:prstGeom prst="rect">
            <a:avLst/>
          </a:prstGeom>
        </p:spPr>
        <p:txBody>
          <a:bodyPr vert="horz" lIns="417230" tIns="208615" rIns="417230" bIns="208615"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1512173" y="9980510"/>
            <a:ext cx="27219117" cy="28228598"/>
          </a:xfrm>
          <a:prstGeom prst="rect">
            <a:avLst/>
          </a:prstGeom>
        </p:spPr>
        <p:txBody>
          <a:bodyPr vert="horz" lIns="417230" tIns="208615" rIns="417230" bIns="2086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1512173" y="39644793"/>
            <a:ext cx="7056808" cy="2277299"/>
          </a:xfrm>
          <a:prstGeom prst="rect">
            <a:avLst/>
          </a:prstGeom>
        </p:spPr>
        <p:txBody>
          <a:bodyPr vert="horz" lIns="417230" tIns="208615" rIns="417230" bIns="208615" rtlCol="0" anchor="ctr"/>
          <a:lstStyle>
            <a:lvl1pPr algn="l">
              <a:defRPr sz="5500">
                <a:solidFill>
                  <a:schemeClr val="tx1">
                    <a:tint val="75000"/>
                  </a:schemeClr>
                </a:solidFill>
              </a:defRPr>
            </a:lvl1pPr>
          </a:lstStyle>
          <a:p>
            <a:fld id="{8351F461-A25C-43F3-9F00-8B38E9D2D3A4}" type="datetimeFigureOut">
              <a:rPr lang="da-DK" smtClean="0"/>
              <a:t>22-06-2021</a:t>
            </a:fld>
            <a:endParaRPr lang="da-DK"/>
          </a:p>
        </p:txBody>
      </p:sp>
      <p:sp>
        <p:nvSpPr>
          <p:cNvPr id="5" name="Footer Placeholder 4"/>
          <p:cNvSpPr>
            <a:spLocks noGrp="1"/>
          </p:cNvSpPr>
          <p:nvPr>
            <p:ph type="ftr" sz="quarter" idx="3"/>
          </p:nvPr>
        </p:nvSpPr>
        <p:spPr>
          <a:xfrm>
            <a:off x="10333183" y="39644793"/>
            <a:ext cx="9577097" cy="2277299"/>
          </a:xfrm>
          <a:prstGeom prst="rect">
            <a:avLst/>
          </a:prstGeom>
        </p:spPr>
        <p:txBody>
          <a:bodyPr vert="horz" lIns="417230" tIns="208615" rIns="417230" bIns="208615" rtlCol="0" anchor="ctr"/>
          <a:lstStyle>
            <a:lvl1pPr algn="ctr">
              <a:defRPr sz="55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21674482" y="39644793"/>
            <a:ext cx="7056808" cy="2277299"/>
          </a:xfrm>
          <a:prstGeom prst="rect">
            <a:avLst/>
          </a:prstGeom>
        </p:spPr>
        <p:txBody>
          <a:bodyPr vert="horz" lIns="417230" tIns="208615" rIns="417230" bIns="208615" rtlCol="0" anchor="ctr"/>
          <a:lstStyle>
            <a:lvl1pPr algn="r">
              <a:defRPr sz="5500">
                <a:solidFill>
                  <a:schemeClr val="tx1">
                    <a:tint val="75000"/>
                  </a:schemeClr>
                </a:solidFill>
              </a:defRPr>
            </a:lvl1pPr>
          </a:lstStyle>
          <a:p>
            <a:fld id="{B1BC9723-33C8-42C7-862F-43E4D3B5DCF5}" type="slidenum">
              <a:rPr lang="da-DK" smtClean="0"/>
              <a:t>‹nr.›</a:t>
            </a:fld>
            <a:endParaRPr lang="da-DK"/>
          </a:p>
        </p:txBody>
      </p:sp>
    </p:spTree>
    <p:extLst>
      <p:ext uri="{BB962C8B-B14F-4D97-AF65-F5344CB8AC3E}">
        <p14:creationId xmlns:p14="http://schemas.microsoft.com/office/powerpoint/2010/main" val="429433177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2297" rtl="0" eaLnBrk="1" latinLnBrk="0" hangingPunct="1">
        <a:spcBef>
          <a:spcPct val="0"/>
        </a:spcBef>
        <a:buNone/>
        <a:defRPr sz="20200" kern="1200">
          <a:solidFill>
            <a:schemeClr val="tx1"/>
          </a:solidFill>
          <a:latin typeface="+mj-lt"/>
          <a:ea typeface="+mj-ea"/>
          <a:cs typeface="+mj-cs"/>
        </a:defRPr>
      </a:lvl1pPr>
    </p:titleStyle>
    <p:bodyStyle>
      <a:lvl1pPr marL="1564612" indent="-1564612" algn="l" defTabSz="4172297" rtl="0" eaLnBrk="1" latinLnBrk="0" hangingPunct="1">
        <a:spcBef>
          <a:spcPct val="20000"/>
        </a:spcBef>
        <a:buFont typeface="Arial" pitchFamily="34" charset="0"/>
        <a:buChar char="•"/>
        <a:defRPr sz="14700" kern="1200">
          <a:solidFill>
            <a:schemeClr val="tx1"/>
          </a:solidFill>
          <a:latin typeface="+mn-lt"/>
          <a:ea typeface="+mn-ea"/>
          <a:cs typeface="+mn-cs"/>
        </a:defRPr>
      </a:lvl1pPr>
      <a:lvl2pPr marL="3389992" indent="-1303843" algn="l" defTabSz="4172297" rtl="0" eaLnBrk="1" latinLnBrk="0" hangingPunct="1">
        <a:spcBef>
          <a:spcPct val="20000"/>
        </a:spcBef>
        <a:buFont typeface="Arial" pitchFamily="34" charset="0"/>
        <a:buChar char="–"/>
        <a:defRPr sz="12700" kern="1200">
          <a:solidFill>
            <a:schemeClr val="tx1"/>
          </a:solidFill>
          <a:latin typeface="+mn-lt"/>
          <a:ea typeface="+mn-ea"/>
          <a:cs typeface="+mn-cs"/>
        </a:defRPr>
      </a:lvl2pPr>
      <a:lvl3pPr marL="5215372" indent="-1043074" algn="l" defTabSz="4172297" rtl="0" eaLnBrk="1" latinLnBrk="0" hangingPunct="1">
        <a:spcBef>
          <a:spcPct val="20000"/>
        </a:spcBef>
        <a:buFont typeface="Arial" pitchFamily="34" charset="0"/>
        <a:buChar char="•"/>
        <a:defRPr sz="11100" kern="1200">
          <a:solidFill>
            <a:schemeClr val="tx1"/>
          </a:solidFill>
          <a:latin typeface="+mn-lt"/>
          <a:ea typeface="+mn-ea"/>
          <a:cs typeface="+mn-cs"/>
        </a:defRPr>
      </a:lvl3pPr>
      <a:lvl4pPr marL="7301521" indent="-1043074" algn="l" defTabSz="4172297"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87669" indent="-1043074" algn="l" defTabSz="4172297"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73818" indent="-1043074" algn="l" defTabSz="4172297"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59967" indent="-1043074" algn="l" defTabSz="4172297"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46116" indent="-1043074" algn="l" defTabSz="4172297"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32264" indent="-1043074" algn="l" defTabSz="4172297"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da-DK"/>
      </a:defPPr>
      <a:lvl1pPr marL="0" algn="l" defTabSz="4172297" rtl="0" eaLnBrk="1" latinLnBrk="0" hangingPunct="1">
        <a:defRPr sz="8100" kern="1200">
          <a:solidFill>
            <a:schemeClr val="tx1"/>
          </a:solidFill>
          <a:latin typeface="+mn-lt"/>
          <a:ea typeface="+mn-ea"/>
          <a:cs typeface="+mn-cs"/>
        </a:defRPr>
      </a:lvl1pPr>
      <a:lvl2pPr marL="2086149" algn="l" defTabSz="4172297" rtl="0" eaLnBrk="1" latinLnBrk="0" hangingPunct="1">
        <a:defRPr sz="8100" kern="1200">
          <a:solidFill>
            <a:schemeClr val="tx1"/>
          </a:solidFill>
          <a:latin typeface="+mn-lt"/>
          <a:ea typeface="+mn-ea"/>
          <a:cs typeface="+mn-cs"/>
        </a:defRPr>
      </a:lvl2pPr>
      <a:lvl3pPr marL="4172297" algn="l" defTabSz="4172297" rtl="0" eaLnBrk="1" latinLnBrk="0" hangingPunct="1">
        <a:defRPr sz="8100" kern="1200">
          <a:solidFill>
            <a:schemeClr val="tx1"/>
          </a:solidFill>
          <a:latin typeface="+mn-lt"/>
          <a:ea typeface="+mn-ea"/>
          <a:cs typeface="+mn-cs"/>
        </a:defRPr>
      </a:lvl3pPr>
      <a:lvl4pPr marL="6258446" algn="l" defTabSz="4172297" rtl="0" eaLnBrk="1" latinLnBrk="0" hangingPunct="1">
        <a:defRPr sz="8100" kern="1200">
          <a:solidFill>
            <a:schemeClr val="tx1"/>
          </a:solidFill>
          <a:latin typeface="+mn-lt"/>
          <a:ea typeface="+mn-ea"/>
          <a:cs typeface="+mn-cs"/>
        </a:defRPr>
      </a:lvl4pPr>
      <a:lvl5pPr marL="8344595" algn="l" defTabSz="4172297" rtl="0" eaLnBrk="1" latinLnBrk="0" hangingPunct="1">
        <a:defRPr sz="8100" kern="1200">
          <a:solidFill>
            <a:schemeClr val="tx1"/>
          </a:solidFill>
          <a:latin typeface="+mn-lt"/>
          <a:ea typeface="+mn-ea"/>
          <a:cs typeface="+mn-cs"/>
        </a:defRPr>
      </a:lvl5pPr>
      <a:lvl6pPr marL="10430744" algn="l" defTabSz="4172297" rtl="0" eaLnBrk="1" latinLnBrk="0" hangingPunct="1">
        <a:defRPr sz="8100" kern="1200">
          <a:solidFill>
            <a:schemeClr val="tx1"/>
          </a:solidFill>
          <a:latin typeface="+mn-lt"/>
          <a:ea typeface="+mn-ea"/>
          <a:cs typeface="+mn-cs"/>
        </a:defRPr>
      </a:lvl6pPr>
      <a:lvl7pPr marL="12516892" algn="l" defTabSz="4172297" rtl="0" eaLnBrk="1" latinLnBrk="0" hangingPunct="1">
        <a:defRPr sz="8100" kern="1200">
          <a:solidFill>
            <a:schemeClr val="tx1"/>
          </a:solidFill>
          <a:latin typeface="+mn-lt"/>
          <a:ea typeface="+mn-ea"/>
          <a:cs typeface="+mn-cs"/>
        </a:defRPr>
      </a:lvl7pPr>
      <a:lvl8pPr marL="14603041" algn="l" defTabSz="4172297" rtl="0" eaLnBrk="1" latinLnBrk="0" hangingPunct="1">
        <a:defRPr sz="8100" kern="1200">
          <a:solidFill>
            <a:schemeClr val="tx1"/>
          </a:solidFill>
          <a:latin typeface="+mn-lt"/>
          <a:ea typeface="+mn-ea"/>
          <a:cs typeface="+mn-cs"/>
        </a:defRPr>
      </a:lvl8pPr>
      <a:lvl9pPr marL="16689190" algn="l" defTabSz="4172297"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05480"/>
        </a:solidFill>
        <a:effectLst/>
      </p:bgPr>
    </p:bg>
    <p:spTree>
      <p:nvGrpSpPr>
        <p:cNvPr id="1" name=""/>
        <p:cNvGrpSpPr/>
        <p:nvPr/>
      </p:nvGrpSpPr>
      <p:grpSpPr>
        <a:xfrm>
          <a:off x="0" y="0"/>
          <a:ext cx="0" cy="0"/>
          <a:chOff x="0" y="0"/>
          <a:chExt cx="0" cy="0"/>
        </a:xfrm>
      </p:grpSpPr>
      <p:sp>
        <p:nvSpPr>
          <p:cNvPr id="2" name="TextBox 1"/>
          <p:cNvSpPr txBox="1"/>
          <p:nvPr/>
        </p:nvSpPr>
        <p:spPr>
          <a:xfrm>
            <a:off x="1307537" y="3511830"/>
            <a:ext cx="27291032" cy="2554545"/>
          </a:xfrm>
          <a:prstGeom prst="rect">
            <a:avLst/>
          </a:prstGeom>
          <a:noFill/>
        </p:spPr>
        <p:txBody>
          <a:bodyPr wrap="square" rtlCol="0">
            <a:spAutoFit/>
          </a:bodyPr>
          <a:lstStyle/>
          <a:p>
            <a:pPr algn="ctr"/>
            <a:r>
              <a:rPr lang="da-DK" sz="8000" b="1">
                <a:latin typeface="Arial" pitchFamily="34" charset="0"/>
                <a:cs typeface="Arial" pitchFamily="34" charset="0"/>
              </a:rPr>
              <a:t>Manufacturing </a:t>
            </a:r>
            <a:r>
              <a:rPr lang="da-DK" sz="8000" b="1" err="1">
                <a:latin typeface="Arial" pitchFamily="34" charset="0"/>
                <a:cs typeface="Arial" pitchFamily="34" charset="0"/>
              </a:rPr>
              <a:t>Concepts</a:t>
            </a:r>
            <a:r>
              <a:rPr lang="da-DK" sz="8000" b="1">
                <a:latin typeface="Arial" pitchFamily="34" charset="0"/>
                <a:cs typeface="Arial" pitchFamily="34" charset="0"/>
              </a:rPr>
              <a:t> for Laser Processing</a:t>
            </a:r>
          </a:p>
          <a:p>
            <a:pPr algn="ctr"/>
            <a:endParaRPr lang="da-DK" sz="8000" b="1">
              <a:latin typeface="Arial" pitchFamily="34" charset="0"/>
              <a:cs typeface="Arial" pitchFamily="34" charset="0"/>
            </a:endParaRPr>
          </a:p>
        </p:txBody>
      </p:sp>
      <p:sp>
        <p:nvSpPr>
          <p:cNvPr id="3" name="Text Box 29"/>
          <p:cNvSpPr txBox="1">
            <a:spLocks noChangeArrowheads="1"/>
          </p:cNvSpPr>
          <p:nvPr/>
        </p:nvSpPr>
        <p:spPr bwMode="auto">
          <a:xfrm>
            <a:off x="1380114" y="6091213"/>
            <a:ext cx="27687587" cy="195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16908" tIns="208459" rIns="416908" bIns="208459">
            <a:spAutoFit/>
          </a:bodyPr>
          <a:lstStyle>
            <a:lvl1pPr defTabSz="4168775" eaLnBrk="0" hangingPunct="0">
              <a:defRPr sz="4400">
                <a:solidFill>
                  <a:srgbClr val="336699"/>
                </a:solidFill>
                <a:latin typeface="Arial" charset="0"/>
              </a:defRPr>
            </a:lvl1pPr>
            <a:lvl2pPr marL="742950" indent="-285750" defTabSz="4168775" eaLnBrk="0" hangingPunct="0">
              <a:defRPr sz="4400">
                <a:solidFill>
                  <a:srgbClr val="336699"/>
                </a:solidFill>
                <a:latin typeface="Arial" charset="0"/>
              </a:defRPr>
            </a:lvl2pPr>
            <a:lvl3pPr marL="1143000" indent="-228600" defTabSz="4168775" eaLnBrk="0" hangingPunct="0">
              <a:defRPr sz="4400">
                <a:solidFill>
                  <a:srgbClr val="336699"/>
                </a:solidFill>
                <a:latin typeface="Arial" charset="0"/>
              </a:defRPr>
            </a:lvl3pPr>
            <a:lvl4pPr marL="1600200" indent="-228600" defTabSz="4168775" eaLnBrk="0" hangingPunct="0">
              <a:defRPr sz="4400">
                <a:solidFill>
                  <a:srgbClr val="336699"/>
                </a:solidFill>
                <a:latin typeface="Arial" charset="0"/>
              </a:defRPr>
            </a:lvl4pPr>
            <a:lvl5pPr marL="2057400" indent="-228600" defTabSz="4168775" eaLnBrk="0" hangingPunct="0">
              <a:defRPr sz="4400">
                <a:solidFill>
                  <a:srgbClr val="336699"/>
                </a:solidFill>
                <a:latin typeface="Arial" charset="0"/>
              </a:defRPr>
            </a:lvl5pPr>
            <a:lvl6pPr marL="2514600" indent="-228600" defTabSz="4168775" eaLnBrk="0" fontAlgn="base" hangingPunct="0">
              <a:spcBef>
                <a:spcPct val="20000"/>
              </a:spcBef>
              <a:spcAft>
                <a:spcPct val="0"/>
              </a:spcAft>
              <a:defRPr sz="4400">
                <a:solidFill>
                  <a:srgbClr val="336699"/>
                </a:solidFill>
                <a:latin typeface="Arial" charset="0"/>
              </a:defRPr>
            </a:lvl6pPr>
            <a:lvl7pPr marL="2971800" indent="-228600" defTabSz="4168775" eaLnBrk="0" fontAlgn="base" hangingPunct="0">
              <a:spcBef>
                <a:spcPct val="20000"/>
              </a:spcBef>
              <a:spcAft>
                <a:spcPct val="0"/>
              </a:spcAft>
              <a:defRPr sz="4400">
                <a:solidFill>
                  <a:srgbClr val="336699"/>
                </a:solidFill>
                <a:latin typeface="Arial" charset="0"/>
              </a:defRPr>
            </a:lvl7pPr>
            <a:lvl8pPr marL="3429000" indent="-228600" defTabSz="4168775" eaLnBrk="0" fontAlgn="base" hangingPunct="0">
              <a:spcBef>
                <a:spcPct val="20000"/>
              </a:spcBef>
              <a:spcAft>
                <a:spcPct val="0"/>
              </a:spcAft>
              <a:defRPr sz="4400">
                <a:solidFill>
                  <a:srgbClr val="336699"/>
                </a:solidFill>
                <a:latin typeface="Arial" charset="0"/>
              </a:defRPr>
            </a:lvl8pPr>
            <a:lvl9pPr marL="3886200" indent="-228600" defTabSz="4168775" eaLnBrk="0" fontAlgn="base" hangingPunct="0">
              <a:spcBef>
                <a:spcPct val="20000"/>
              </a:spcBef>
              <a:spcAft>
                <a:spcPct val="0"/>
              </a:spcAft>
              <a:defRPr sz="4400">
                <a:solidFill>
                  <a:srgbClr val="336699"/>
                </a:solidFill>
                <a:latin typeface="Arial" charset="0"/>
              </a:defRPr>
            </a:lvl9pPr>
          </a:lstStyle>
          <a:p>
            <a:pPr algn="ctr" eaLnBrk="1" hangingPunct="1"/>
            <a:r>
              <a:rPr lang="en-GB" sz="5000">
                <a:solidFill>
                  <a:schemeClr val="tx1"/>
                </a:solidFill>
              </a:rPr>
              <a:t>Anders B. N. Jensen, Bjarke E. Andersen, Emil R. van der Bijl</a:t>
            </a:r>
          </a:p>
          <a:p>
            <a:pPr algn="ctr" eaLnBrk="1" hangingPunct="1"/>
            <a:r>
              <a:rPr lang="en-GB" sz="5000">
                <a:solidFill>
                  <a:schemeClr val="tx1"/>
                </a:solidFill>
              </a:rPr>
              <a:t>Department of Materials and Production, Aalborg University, DK</a:t>
            </a:r>
          </a:p>
        </p:txBody>
      </p:sp>
      <p:sp>
        <p:nvSpPr>
          <p:cNvPr id="4" name="Text Box 32"/>
          <p:cNvSpPr txBox="1">
            <a:spLocks noChangeArrowheads="1"/>
          </p:cNvSpPr>
          <p:nvPr/>
        </p:nvSpPr>
        <p:spPr bwMode="auto">
          <a:xfrm>
            <a:off x="1235530" y="8569376"/>
            <a:ext cx="1323816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16908" tIns="208459" rIns="416908" bIns="208459">
            <a:spAutoFit/>
          </a:bodyPr>
          <a:lstStyle>
            <a:lvl1pPr defTabSz="4168775" eaLnBrk="0" hangingPunct="0">
              <a:defRPr sz="4400">
                <a:solidFill>
                  <a:srgbClr val="336699"/>
                </a:solidFill>
                <a:latin typeface="Arial" charset="0"/>
              </a:defRPr>
            </a:lvl1pPr>
            <a:lvl2pPr marL="742950" indent="-285750" defTabSz="4168775" eaLnBrk="0" hangingPunct="0">
              <a:defRPr sz="4400">
                <a:solidFill>
                  <a:srgbClr val="336699"/>
                </a:solidFill>
                <a:latin typeface="Arial" charset="0"/>
              </a:defRPr>
            </a:lvl2pPr>
            <a:lvl3pPr marL="1143000" indent="-228600" defTabSz="4168775" eaLnBrk="0" hangingPunct="0">
              <a:defRPr sz="4400">
                <a:solidFill>
                  <a:srgbClr val="336699"/>
                </a:solidFill>
                <a:latin typeface="Arial" charset="0"/>
              </a:defRPr>
            </a:lvl3pPr>
            <a:lvl4pPr marL="1600200" indent="-228600" defTabSz="4168775" eaLnBrk="0" hangingPunct="0">
              <a:defRPr sz="4400">
                <a:solidFill>
                  <a:srgbClr val="336699"/>
                </a:solidFill>
                <a:latin typeface="Arial" charset="0"/>
              </a:defRPr>
            </a:lvl4pPr>
            <a:lvl5pPr marL="2057400" indent="-228600" defTabSz="4168775" eaLnBrk="0" hangingPunct="0">
              <a:defRPr sz="4400">
                <a:solidFill>
                  <a:srgbClr val="336699"/>
                </a:solidFill>
                <a:latin typeface="Arial" charset="0"/>
              </a:defRPr>
            </a:lvl5pPr>
            <a:lvl6pPr marL="2514600" indent="-228600" defTabSz="4168775" eaLnBrk="0" fontAlgn="base" hangingPunct="0">
              <a:spcBef>
                <a:spcPct val="20000"/>
              </a:spcBef>
              <a:spcAft>
                <a:spcPct val="0"/>
              </a:spcAft>
              <a:defRPr sz="4400">
                <a:solidFill>
                  <a:srgbClr val="336699"/>
                </a:solidFill>
                <a:latin typeface="Arial" charset="0"/>
              </a:defRPr>
            </a:lvl6pPr>
            <a:lvl7pPr marL="2971800" indent="-228600" defTabSz="4168775" eaLnBrk="0" fontAlgn="base" hangingPunct="0">
              <a:spcBef>
                <a:spcPct val="20000"/>
              </a:spcBef>
              <a:spcAft>
                <a:spcPct val="0"/>
              </a:spcAft>
              <a:defRPr sz="4400">
                <a:solidFill>
                  <a:srgbClr val="336699"/>
                </a:solidFill>
                <a:latin typeface="Arial" charset="0"/>
              </a:defRPr>
            </a:lvl7pPr>
            <a:lvl8pPr marL="3429000" indent="-228600" defTabSz="4168775" eaLnBrk="0" fontAlgn="base" hangingPunct="0">
              <a:spcBef>
                <a:spcPct val="20000"/>
              </a:spcBef>
              <a:spcAft>
                <a:spcPct val="0"/>
              </a:spcAft>
              <a:defRPr sz="4400">
                <a:solidFill>
                  <a:srgbClr val="336699"/>
                </a:solidFill>
                <a:latin typeface="Arial" charset="0"/>
              </a:defRPr>
            </a:lvl8pPr>
            <a:lvl9pPr marL="3886200" indent="-228600" defTabSz="4168775" eaLnBrk="0" fontAlgn="base" hangingPunct="0">
              <a:spcBef>
                <a:spcPct val="20000"/>
              </a:spcBef>
              <a:spcAft>
                <a:spcPct val="0"/>
              </a:spcAft>
              <a:defRPr sz="4400">
                <a:solidFill>
                  <a:srgbClr val="336699"/>
                </a:solidFill>
                <a:latin typeface="Arial" charset="0"/>
              </a:defRPr>
            </a:lvl9pPr>
          </a:lstStyle>
          <a:p>
            <a:pPr eaLnBrk="1" hangingPunct="1"/>
            <a:r>
              <a:rPr lang="en-US" sz="5700" b="1">
                <a:solidFill>
                  <a:srgbClr val="94A1AE"/>
                </a:solidFill>
              </a:rPr>
              <a:t>1. Abstract</a:t>
            </a:r>
          </a:p>
        </p:txBody>
      </p:sp>
      <p:grpSp>
        <p:nvGrpSpPr>
          <p:cNvPr id="5" name="Group 1"/>
          <p:cNvGrpSpPr>
            <a:grpSpLocks/>
          </p:cNvGrpSpPr>
          <p:nvPr/>
        </p:nvGrpSpPr>
        <p:grpSpPr bwMode="auto">
          <a:xfrm>
            <a:off x="1323412" y="9736188"/>
            <a:ext cx="13238162" cy="8914308"/>
            <a:chOff x="1274763" y="9363100"/>
            <a:chExt cx="13238162" cy="11413666"/>
          </a:xfrm>
          <a:solidFill>
            <a:schemeClr val="tx1"/>
          </a:solidFill>
        </p:grpSpPr>
        <p:sp>
          <p:nvSpPr>
            <p:cNvPr id="6" name="Rectangle 31"/>
            <p:cNvSpPr>
              <a:spLocks noChangeArrowheads="1"/>
            </p:cNvSpPr>
            <p:nvPr/>
          </p:nvSpPr>
          <p:spPr bwMode="auto">
            <a:xfrm>
              <a:off x="1274763" y="9363100"/>
              <a:ext cx="13238162" cy="11413666"/>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147499" tIns="73750" rIns="147499" bIns="73750" anchor="ctr"/>
            <a:lstStyle/>
            <a:p>
              <a:endParaRPr lang="da-DK"/>
            </a:p>
          </p:txBody>
        </p:sp>
        <p:sp>
          <p:nvSpPr>
            <p:cNvPr id="7" name="Text Box 33"/>
            <p:cNvSpPr txBox="1">
              <a:spLocks noChangeArrowheads="1"/>
            </p:cNvSpPr>
            <p:nvPr/>
          </p:nvSpPr>
          <p:spPr bwMode="auto">
            <a:xfrm>
              <a:off x="1326200" y="9525593"/>
              <a:ext cx="13043912" cy="10627209"/>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416908" tIns="208459" rIns="416908" bIns="208459">
              <a:spAutoFit/>
            </a:bodyPr>
            <a:lstStyle>
              <a:lvl1pPr defTabSz="4168775" eaLnBrk="0" hangingPunct="0">
                <a:defRPr sz="4400">
                  <a:solidFill>
                    <a:srgbClr val="336699"/>
                  </a:solidFill>
                  <a:latin typeface="Arial" charset="0"/>
                </a:defRPr>
              </a:lvl1pPr>
              <a:lvl2pPr marL="742950" indent="-285750" defTabSz="4168775" eaLnBrk="0" hangingPunct="0">
                <a:defRPr sz="4400">
                  <a:solidFill>
                    <a:srgbClr val="336699"/>
                  </a:solidFill>
                  <a:latin typeface="Arial" charset="0"/>
                </a:defRPr>
              </a:lvl2pPr>
              <a:lvl3pPr marL="1143000" indent="-228600" defTabSz="4168775" eaLnBrk="0" hangingPunct="0">
                <a:defRPr sz="4400">
                  <a:solidFill>
                    <a:srgbClr val="336699"/>
                  </a:solidFill>
                  <a:latin typeface="Arial" charset="0"/>
                </a:defRPr>
              </a:lvl3pPr>
              <a:lvl4pPr marL="1600200" indent="-228600" defTabSz="4168775" eaLnBrk="0" hangingPunct="0">
                <a:defRPr sz="4400">
                  <a:solidFill>
                    <a:srgbClr val="336699"/>
                  </a:solidFill>
                  <a:latin typeface="Arial" charset="0"/>
                </a:defRPr>
              </a:lvl4pPr>
              <a:lvl5pPr marL="2057400" indent="-228600" defTabSz="4168775" eaLnBrk="0" hangingPunct="0">
                <a:defRPr sz="4400">
                  <a:solidFill>
                    <a:srgbClr val="336699"/>
                  </a:solidFill>
                  <a:latin typeface="Arial" charset="0"/>
                </a:defRPr>
              </a:lvl5pPr>
              <a:lvl6pPr marL="2514600" indent="-228600" defTabSz="4168775" eaLnBrk="0" fontAlgn="base" hangingPunct="0">
                <a:spcBef>
                  <a:spcPct val="20000"/>
                </a:spcBef>
                <a:spcAft>
                  <a:spcPct val="0"/>
                </a:spcAft>
                <a:defRPr sz="4400">
                  <a:solidFill>
                    <a:srgbClr val="336699"/>
                  </a:solidFill>
                  <a:latin typeface="Arial" charset="0"/>
                </a:defRPr>
              </a:lvl6pPr>
              <a:lvl7pPr marL="2971800" indent="-228600" defTabSz="4168775" eaLnBrk="0" fontAlgn="base" hangingPunct="0">
                <a:spcBef>
                  <a:spcPct val="20000"/>
                </a:spcBef>
                <a:spcAft>
                  <a:spcPct val="0"/>
                </a:spcAft>
                <a:defRPr sz="4400">
                  <a:solidFill>
                    <a:srgbClr val="336699"/>
                  </a:solidFill>
                  <a:latin typeface="Arial" charset="0"/>
                </a:defRPr>
              </a:lvl7pPr>
              <a:lvl8pPr marL="3429000" indent="-228600" defTabSz="4168775" eaLnBrk="0" fontAlgn="base" hangingPunct="0">
                <a:spcBef>
                  <a:spcPct val="20000"/>
                </a:spcBef>
                <a:spcAft>
                  <a:spcPct val="0"/>
                </a:spcAft>
                <a:defRPr sz="4400">
                  <a:solidFill>
                    <a:srgbClr val="336699"/>
                  </a:solidFill>
                  <a:latin typeface="Arial" charset="0"/>
                </a:defRPr>
              </a:lvl8pPr>
              <a:lvl9pPr marL="3886200" indent="-228600" defTabSz="4168775" eaLnBrk="0" fontAlgn="base" hangingPunct="0">
                <a:spcBef>
                  <a:spcPct val="20000"/>
                </a:spcBef>
                <a:spcAft>
                  <a:spcPct val="0"/>
                </a:spcAft>
                <a:defRPr sz="4400">
                  <a:solidFill>
                    <a:srgbClr val="336699"/>
                  </a:solidFill>
                  <a:latin typeface="Arial" charset="0"/>
                </a:defRPr>
              </a:lvl9pPr>
            </a:lstStyle>
            <a:p>
              <a:pPr algn="just" eaLnBrk="1" hangingPunct="1"/>
              <a:r>
                <a:rPr lang="en-US" sz="3200"/>
                <a:t>Through a literature study on laser manufacturing an analysis is conducted to explore the four processes: Laser bending, cutting, drilling, and welding. Afterwards, an analysis of the production of a partnership company, is conducted. Based on these analyses a problem statement with an associated requirement specifications is formulated. </a:t>
              </a:r>
            </a:p>
            <a:p>
              <a:pPr algn="just" eaLnBrk="1" hangingPunct="1"/>
              <a:endParaRPr lang="en-US" sz="3200"/>
            </a:p>
            <a:p>
              <a:pPr algn="just" eaLnBrk="1" hangingPunct="1"/>
              <a:r>
                <a:rPr lang="en-US" sz="3200"/>
                <a:t>Additionally, assumptions and delimitations of the project are formulated. Based on the problem statement different conceptual suggestions are generated and evaluated. One of these concepts are chosen for further development. This is done by implementing the concept in a virtual production. </a:t>
              </a:r>
            </a:p>
            <a:p>
              <a:pPr algn="just" eaLnBrk="1" hangingPunct="1"/>
              <a:endParaRPr lang="en-US" sz="3200"/>
            </a:p>
            <a:p>
              <a:pPr algn="just" eaLnBrk="1" hangingPunct="1"/>
              <a:endParaRPr lang="en-US" sz="3200"/>
            </a:p>
            <a:p>
              <a:pPr algn="just" eaLnBrk="1" hangingPunct="1"/>
              <a:r>
                <a:rPr lang="en-US" sz="3200" b="1"/>
                <a:t>Keywords</a:t>
              </a:r>
              <a:r>
                <a:rPr lang="en-US" sz="3200"/>
                <a:t>: Laser processing, Virtual commissioning, Process integration, Discrete event simulation, Operation analysis</a:t>
              </a:r>
              <a:endParaRPr lang="en-GB" sz="3200"/>
            </a:p>
          </p:txBody>
        </p:sp>
      </p:grpSp>
      <p:sp>
        <p:nvSpPr>
          <p:cNvPr id="8" name="Text Box 32"/>
          <p:cNvSpPr txBox="1">
            <a:spLocks noChangeArrowheads="1"/>
          </p:cNvSpPr>
          <p:nvPr/>
        </p:nvSpPr>
        <p:spPr bwMode="auto">
          <a:xfrm>
            <a:off x="15735306" y="8569376"/>
            <a:ext cx="13860033" cy="129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16908" tIns="208459" rIns="416908" bIns="208459">
            <a:spAutoFit/>
          </a:bodyPr>
          <a:lstStyle>
            <a:lvl1pPr defTabSz="4168775" eaLnBrk="0" hangingPunct="0">
              <a:defRPr sz="4400">
                <a:solidFill>
                  <a:srgbClr val="336699"/>
                </a:solidFill>
                <a:latin typeface="Arial" charset="0"/>
              </a:defRPr>
            </a:lvl1pPr>
            <a:lvl2pPr marL="742950" indent="-285750" defTabSz="4168775" eaLnBrk="0" hangingPunct="0">
              <a:defRPr sz="4400">
                <a:solidFill>
                  <a:srgbClr val="336699"/>
                </a:solidFill>
                <a:latin typeface="Arial" charset="0"/>
              </a:defRPr>
            </a:lvl2pPr>
            <a:lvl3pPr marL="1143000" indent="-228600" defTabSz="4168775" eaLnBrk="0" hangingPunct="0">
              <a:defRPr sz="4400">
                <a:solidFill>
                  <a:srgbClr val="336699"/>
                </a:solidFill>
                <a:latin typeface="Arial" charset="0"/>
              </a:defRPr>
            </a:lvl3pPr>
            <a:lvl4pPr marL="1600200" indent="-228600" defTabSz="4168775" eaLnBrk="0" hangingPunct="0">
              <a:defRPr sz="4400">
                <a:solidFill>
                  <a:srgbClr val="336699"/>
                </a:solidFill>
                <a:latin typeface="Arial" charset="0"/>
              </a:defRPr>
            </a:lvl4pPr>
            <a:lvl5pPr marL="2057400" indent="-228600" defTabSz="4168775" eaLnBrk="0" hangingPunct="0">
              <a:defRPr sz="4400">
                <a:solidFill>
                  <a:srgbClr val="336699"/>
                </a:solidFill>
                <a:latin typeface="Arial" charset="0"/>
              </a:defRPr>
            </a:lvl5pPr>
            <a:lvl6pPr marL="2514600" indent="-228600" defTabSz="4168775" eaLnBrk="0" fontAlgn="base" hangingPunct="0">
              <a:spcBef>
                <a:spcPct val="20000"/>
              </a:spcBef>
              <a:spcAft>
                <a:spcPct val="0"/>
              </a:spcAft>
              <a:defRPr sz="4400">
                <a:solidFill>
                  <a:srgbClr val="336699"/>
                </a:solidFill>
                <a:latin typeface="Arial" charset="0"/>
              </a:defRPr>
            </a:lvl6pPr>
            <a:lvl7pPr marL="2971800" indent="-228600" defTabSz="4168775" eaLnBrk="0" fontAlgn="base" hangingPunct="0">
              <a:spcBef>
                <a:spcPct val="20000"/>
              </a:spcBef>
              <a:spcAft>
                <a:spcPct val="0"/>
              </a:spcAft>
              <a:defRPr sz="4400">
                <a:solidFill>
                  <a:srgbClr val="336699"/>
                </a:solidFill>
                <a:latin typeface="Arial" charset="0"/>
              </a:defRPr>
            </a:lvl7pPr>
            <a:lvl8pPr marL="3429000" indent="-228600" defTabSz="4168775" eaLnBrk="0" fontAlgn="base" hangingPunct="0">
              <a:spcBef>
                <a:spcPct val="20000"/>
              </a:spcBef>
              <a:spcAft>
                <a:spcPct val="0"/>
              </a:spcAft>
              <a:defRPr sz="4400">
                <a:solidFill>
                  <a:srgbClr val="336699"/>
                </a:solidFill>
                <a:latin typeface="Arial" charset="0"/>
              </a:defRPr>
            </a:lvl8pPr>
            <a:lvl9pPr marL="3886200" indent="-228600" defTabSz="4168775" eaLnBrk="0" fontAlgn="base" hangingPunct="0">
              <a:spcBef>
                <a:spcPct val="20000"/>
              </a:spcBef>
              <a:spcAft>
                <a:spcPct val="0"/>
              </a:spcAft>
              <a:defRPr sz="4400">
                <a:solidFill>
                  <a:srgbClr val="336699"/>
                </a:solidFill>
                <a:latin typeface="Arial" charset="0"/>
              </a:defRPr>
            </a:lvl9pPr>
          </a:lstStyle>
          <a:p>
            <a:pPr eaLnBrk="1" hangingPunct="1"/>
            <a:r>
              <a:rPr lang="en-US" sz="5700" b="1">
                <a:solidFill>
                  <a:srgbClr val="94A1AE"/>
                </a:solidFill>
              </a:rPr>
              <a:t>3. Economics of Laser Manufacturing</a:t>
            </a:r>
          </a:p>
        </p:txBody>
      </p:sp>
      <p:grpSp>
        <p:nvGrpSpPr>
          <p:cNvPr id="9" name="Group 1"/>
          <p:cNvGrpSpPr>
            <a:grpSpLocks/>
          </p:cNvGrpSpPr>
          <p:nvPr/>
        </p:nvGrpSpPr>
        <p:grpSpPr bwMode="auto">
          <a:xfrm>
            <a:off x="15823189" y="9736187"/>
            <a:ext cx="13238162" cy="15216327"/>
            <a:chOff x="1274763" y="9363100"/>
            <a:chExt cx="13238162" cy="10223500"/>
          </a:xfrm>
          <a:solidFill>
            <a:schemeClr val="tx1"/>
          </a:solidFill>
        </p:grpSpPr>
        <p:sp>
          <p:nvSpPr>
            <p:cNvPr id="10" name="Rectangle 31"/>
            <p:cNvSpPr>
              <a:spLocks noChangeArrowheads="1"/>
            </p:cNvSpPr>
            <p:nvPr/>
          </p:nvSpPr>
          <p:spPr bwMode="auto">
            <a:xfrm>
              <a:off x="1274763" y="9363100"/>
              <a:ext cx="13238162" cy="1022350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147499" tIns="73750" rIns="147499" bIns="73750" anchor="ctr"/>
            <a:lstStyle/>
            <a:p>
              <a:endParaRPr lang="da-DK"/>
            </a:p>
          </p:txBody>
        </p:sp>
        <p:sp>
          <p:nvSpPr>
            <p:cNvPr id="11" name="Text Box 33"/>
            <p:cNvSpPr txBox="1">
              <a:spLocks noChangeArrowheads="1"/>
            </p:cNvSpPr>
            <p:nvPr/>
          </p:nvSpPr>
          <p:spPr bwMode="auto">
            <a:xfrm>
              <a:off x="1350739" y="9388396"/>
              <a:ext cx="9673880" cy="358329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416908" tIns="208459" rIns="416908" bIns="208459">
              <a:spAutoFit/>
            </a:bodyPr>
            <a:lstStyle>
              <a:lvl1pPr defTabSz="4168775" eaLnBrk="0" hangingPunct="0">
                <a:defRPr sz="4400">
                  <a:solidFill>
                    <a:srgbClr val="336699"/>
                  </a:solidFill>
                  <a:latin typeface="Arial" charset="0"/>
                </a:defRPr>
              </a:lvl1pPr>
              <a:lvl2pPr marL="742950" indent="-285750" defTabSz="4168775" eaLnBrk="0" hangingPunct="0">
                <a:defRPr sz="4400">
                  <a:solidFill>
                    <a:srgbClr val="336699"/>
                  </a:solidFill>
                  <a:latin typeface="Arial" charset="0"/>
                </a:defRPr>
              </a:lvl2pPr>
              <a:lvl3pPr marL="1143000" indent="-228600" defTabSz="4168775" eaLnBrk="0" hangingPunct="0">
                <a:defRPr sz="4400">
                  <a:solidFill>
                    <a:srgbClr val="336699"/>
                  </a:solidFill>
                  <a:latin typeface="Arial" charset="0"/>
                </a:defRPr>
              </a:lvl3pPr>
              <a:lvl4pPr marL="1600200" indent="-228600" defTabSz="4168775" eaLnBrk="0" hangingPunct="0">
                <a:defRPr sz="4400">
                  <a:solidFill>
                    <a:srgbClr val="336699"/>
                  </a:solidFill>
                  <a:latin typeface="Arial" charset="0"/>
                </a:defRPr>
              </a:lvl4pPr>
              <a:lvl5pPr marL="2057400" indent="-228600" defTabSz="4168775" eaLnBrk="0" hangingPunct="0">
                <a:defRPr sz="4400">
                  <a:solidFill>
                    <a:srgbClr val="336699"/>
                  </a:solidFill>
                  <a:latin typeface="Arial" charset="0"/>
                </a:defRPr>
              </a:lvl5pPr>
              <a:lvl6pPr marL="2514600" indent="-228600" defTabSz="4168775" eaLnBrk="0" fontAlgn="base" hangingPunct="0">
                <a:spcBef>
                  <a:spcPct val="20000"/>
                </a:spcBef>
                <a:spcAft>
                  <a:spcPct val="0"/>
                </a:spcAft>
                <a:defRPr sz="4400">
                  <a:solidFill>
                    <a:srgbClr val="336699"/>
                  </a:solidFill>
                  <a:latin typeface="Arial" charset="0"/>
                </a:defRPr>
              </a:lvl6pPr>
              <a:lvl7pPr marL="2971800" indent="-228600" defTabSz="4168775" eaLnBrk="0" fontAlgn="base" hangingPunct="0">
                <a:spcBef>
                  <a:spcPct val="20000"/>
                </a:spcBef>
                <a:spcAft>
                  <a:spcPct val="0"/>
                </a:spcAft>
                <a:defRPr sz="4400">
                  <a:solidFill>
                    <a:srgbClr val="336699"/>
                  </a:solidFill>
                  <a:latin typeface="Arial" charset="0"/>
                </a:defRPr>
              </a:lvl7pPr>
              <a:lvl8pPr marL="3429000" indent="-228600" defTabSz="4168775" eaLnBrk="0" fontAlgn="base" hangingPunct="0">
                <a:spcBef>
                  <a:spcPct val="20000"/>
                </a:spcBef>
                <a:spcAft>
                  <a:spcPct val="0"/>
                </a:spcAft>
                <a:defRPr sz="4400">
                  <a:solidFill>
                    <a:srgbClr val="336699"/>
                  </a:solidFill>
                  <a:latin typeface="Arial" charset="0"/>
                </a:defRPr>
              </a:lvl8pPr>
              <a:lvl9pPr marL="3886200" indent="-228600" defTabSz="4168775" eaLnBrk="0" fontAlgn="base" hangingPunct="0">
                <a:spcBef>
                  <a:spcPct val="20000"/>
                </a:spcBef>
                <a:spcAft>
                  <a:spcPct val="0"/>
                </a:spcAft>
                <a:defRPr sz="4400">
                  <a:solidFill>
                    <a:srgbClr val="336699"/>
                  </a:solidFill>
                  <a:latin typeface="Arial" charset="0"/>
                </a:defRPr>
              </a:lvl9pPr>
            </a:lstStyle>
            <a:p>
              <a:pPr algn="just" eaLnBrk="1" hangingPunct="1"/>
              <a:r>
                <a:rPr lang="en-US" sz="3200"/>
                <a:t>It is assumed, that only workpieces with characteristics similar to a benchmark workpiece</a:t>
              </a:r>
            </a:p>
            <a:p>
              <a:pPr algn="just" eaLnBrk="1" hangingPunct="1"/>
              <a:r>
                <a:rPr lang="en-US" sz="3200"/>
                <a:t>are manufactured by the laser cell. This is regarded reasonable, because both workpieces with higher and lower complexity are expected to be manufactured in the laser cell. Using the profit for the propeller to determine a payback time is also regarded reasonable, because the sales prices are expected to follow the degree of complexity.</a:t>
              </a:r>
              <a:endParaRPr lang="en-GB" sz="3200"/>
            </a:p>
          </p:txBody>
        </p:sp>
      </p:grpSp>
      <p:sp>
        <p:nvSpPr>
          <p:cNvPr id="12" name="Text Box 32"/>
          <p:cNvSpPr txBox="1">
            <a:spLocks noChangeArrowheads="1"/>
          </p:cNvSpPr>
          <p:nvPr/>
        </p:nvSpPr>
        <p:spPr bwMode="auto">
          <a:xfrm>
            <a:off x="1260930" y="26280913"/>
            <a:ext cx="1323816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16908" tIns="208459" rIns="416908" bIns="208459">
            <a:spAutoFit/>
          </a:bodyPr>
          <a:lstStyle>
            <a:lvl1pPr defTabSz="4168775" eaLnBrk="0" hangingPunct="0">
              <a:defRPr sz="4400">
                <a:solidFill>
                  <a:srgbClr val="336699"/>
                </a:solidFill>
                <a:latin typeface="Arial" charset="0"/>
              </a:defRPr>
            </a:lvl1pPr>
            <a:lvl2pPr marL="742950" indent="-285750" defTabSz="4168775" eaLnBrk="0" hangingPunct="0">
              <a:defRPr sz="4400">
                <a:solidFill>
                  <a:srgbClr val="336699"/>
                </a:solidFill>
                <a:latin typeface="Arial" charset="0"/>
              </a:defRPr>
            </a:lvl2pPr>
            <a:lvl3pPr marL="1143000" indent="-228600" defTabSz="4168775" eaLnBrk="0" hangingPunct="0">
              <a:defRPr sz="4400">
                <a:solidFill>
                  <a:srgbClr val="336699"/>
                </a:solidFill>
                <a:latin typeface="Arial" charset="0"/>
              </a:defRPr>
            </a:lvl3pPr>
            <a:lvl4pPr marL="1600200" indent="-228600" defTabSz="4168775" eaLnBrk="0" hangingPunct="0">
              <a:defRPr sz="4400">
                <a:solidFill>
                  <a:srgbClr val="336699"/>
                </a:solidFill>
                <a:latin typeface="Arial" charset="0"/>
              </a:defRPr>
            </a:lvl4pPr>
            <a:lvl5pPr marL="2057400" indent="-228600" defTabSz="4168775" eaLnBrk="0" hangingPunct="0">
              <a:defRPr sz="4400">
                <a:solidFill>
                  <a:srgbClr val="336699"/>
                </a:solidFill>
                <a:latin typeface="Arial" charset="0"/>
              </a:defRPr>
            </a:lvl5pPr>
            <a:lvl6pPr marL="2514600" indent="-228600" defTabSz="4168775" eaLnBrk="0" fontAlgn="base" hangingPunct="0">
              <a:spcBef>
                <a:spcPct val="20000"/>
              </a:spcBef>
              <a:spcAft>
                <a:spcPct val="0"/>
              </a:spcAft>
              <a:defRPr sz="4400">
                <a:solidFill>
                  <a:srgbClr val="336699"/>
                </a:solidFill>
                <a:latin typeface="Arial" charset="0"/>
              </a:defRPr>
            </a:lvl6pPr>
            <a:lvl7pPr marL="2971800" indent="-228600" defTabSz="4168775" eaLnBrk="0" fontAlgn="base" hangingPunct="0">
              <a:spcBef>
                <a:spcPct val="20000"/>
              </a:spcBef>
              <a:spcAft>
                <a:spcPct val="0"/>
              </a:spcAft>
              <a:defRPr sz="4400">
                <a:solidFill>
                  <a:srgbClr val="336699"/>
                </a:solidFill>
                <a:latin typeface="Arial" charset="0"/>
              </a:defRPr>
            </a:lvl7pPr>
            <a:lvl8pPr marL="3429000" indent="-228600" defTabSz="4168775" eaLnBrk="0" fontAlgn="base" hangingPunct="0">
              <a:spcBef>
                <a:spcPct val="20000"/>
              </a:spcBef>
              <a:spcAft>
                <a:spcPct val="0"/>
              </a:spcAft>
              <a:defRPr sz="4400">
                <a:solidFill>
                  <a:srgbClr val="336699"/>
                </a:solidFill>
                <a:latin typeface="Arial" charset="0"/>
              </a:defRPr>
            </a:lvl8pPr>
            <a:lvl9pPr marL="3886200" indent="-228600" defTabSz="4168775" eaLnBrk="0" fontAlgn="base" hangingPunct="0">
              <a:spcBef>
                <a:spcPct val="20000"/>
              </a:spcBef>
              <a:spcAft>
                <a:spcPct val="0"/>
              </a:spcAft>
              <a:defRPr sz="4400">
                <a:solidFill>
                  <a:srgbClr val="336699"/>
                </a:solidFill>
                <a:latin typeface="Arial" charset="0"/>
              </a:defRPr>
            </a:lvl9pPr>
          </a:lstStyle>
          <a:p>
            <a:pPr eaLnBrk="1" hangingPunct="1"/>
            <a:r>
              <a:rPr lang="en-US" sz="5700" b="1">
                <a:solidFill>
                  <a:srgbClr val="94A1AE"/>
                </a:solidFill>
              </a:rPr>
              <a:t>2. Modular Function Deployment</a:t>
            </a:r>
          </a:p>
        </p:txBody>
      </p:sp>
      <p:grpSp>
        <p:nvGrpSpPr>
          <p:cNvPr id="13" name="Group 1"/>
          <p:cNvGrpSpPr>
            <a:grpSpLocks/>
          </p:cNvGrpSpPr>
          <p:nvPr/>
        </p:nvGrpSpPr>
        <p:grpSpPr bwMode="auto">
          <a:xfrm>
            <a:off x="1348812" y="27435473"/>
            <a:ext cx="13244512" cy="10801200"/>
            <a:chOff x="1274763" y="9363100"/>
            <a:chExt cx="13244512" cy="10223500"/>
          </a:xfrm>
          <a:solidFill>
            <a:schemeClr val="tx1"/>
          </a:solidFill>
        </p:grpSpPr>
        <p:sp>
          <p:nvSpPr>
            <p:cNvPr id="14" name="Rectangle 31"/>
            <p:cNvSpPr>
              <a:spLocks noChangeArrowheads="1"/>
            </p:cNvSpPr>
            <p:nvPr/>
          </p:nvSpPr>
          <p:spPr bwMode="auto">
            <a:xfrm>
              <a:off x="1274763" y="9363100"/>
              <a:ext cx="13238162" cy="1022350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147499" tIns="73750" rIns="147499" bIns="73750" anchor="ctr"/>
            <a:lstStyle/>
            <a:p>
              <a:endParaRPr lang="da-DK"/>
            </a:p>
          </p:txBody>
        </p:sp>
        <p:sp>
          <p:nvSpPr>
            <p:cNvPr id="15" name="Text Box 33"/>
            <p:cNvSpPr txBox="1">
              <a:spLocks noChangeArrowheads="1"/>
            </p:cNvSpPr>
            <p:nvPr/>
          </p:nvSpPr>
          <p:spPr bwMode="auto">
            <a:xfrm>
              <a:off x="1287463" y="9456144"/>
              <a:ext cx="13231812" cy="661084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16908" tIns="208459" rIns="416908" bIns="208459">
              <a:spAutoFit/>
            </a:bodyPr>
            <a:lstStyle>
              <a:lvl1pPr defTabSz="4168775" eaLnBrk="0" hangingPunct="0">
                <a:defRPr sz="4400">
                  <a:solidFill>
                    <a:srgbClr val="336699"/>
                  </a:solidFill>
                  <a:latin typeface="Arial" charset="0"/>
                </a:defRPr>
              </a:lvl1pPr>
              <a:lvl2pPr marL="742950" indent="-285750" defTabSz="4168775" eaLnBrk="0" hangingPunct="0">
                <a:defRPr sz="4400">
                  <a:solidFill>
                    <a:srgbClr val="336699"/>
                  </a:solidFill>
                  <a:latin typeface="Arial" charset="0"/>
                </a:defRPr>
              </a:lvl2pPr>
              <a:lvl3pPr marL="1143000" indent="-228600" defTabSz="4168775" eaLnBrk="0" hangingPunct="0">
                <a:defRPr sz="4400">
                  <a:solidFill>
                    <a:srgbClr val="336699"/>
                  </a:solidFill>
                  <a:latin typeface="Arial" charset="0"/>
                </a:defRPr>
              </a:lvl3pPr>
              <a:lvl4pPr marL="1600200" indent="-228600" defTabSz="4168775" eaLnBrk="0" hangingPunct="0">
                <a:defRPr sz="4400">
                  <a:solidFill>
                    <a:srgbClr val="336699"/>
                  </a:solidFill>
                  <a:latin typeface="Arial" charset="0"/>
                </a:defRPr>
              </a:lvl4pPr>
              <a:lvl5pPr marL="2057400" indent="-228600" defTabSz="4168775" eaLnBrk="0" hangingPunct="0">
                <a:defRPr sz="4400">
                  <a:solidFill>
                    <a:srgbClr val="336699"/>
                  </a:solidFill>
                  <a:latin typeface="Arial" charset="0"/>
                </a:defRPr>
              </a:lvl5pPr>
              <a:lvl6pPr marL="2514600" indent="-228600" defTabSz="4168775" eaLnBrk="0" fontAlgn="base" hangingPunct="0">
                <a:spcBef>
                  <a:spcPct val="20000"/>
                </a:spcBef>
                <a:spcAft>
                  <a:spcPct val="0"/>
                </a:spcAft>
                <a:defRPr sz="4400">
                  <a:solidFill>
                    <a:srgbClr val="336699"/>
                  </a:solidFill>
                  <a:latin typeface="Arial" charset="0"/>
                </a:defRPr>
              </a:lvl6pPr>
              <a:lvl7pPr marL="2971800" indent="-228600" defTabSz="4168775" eaLnBrk="0" fontAlgn="base" hangingPunct="0">
                <a:spcBef>
                  <a:spcPct val="20000"/>
                </a:spcBef>
                <a:spcAft>
                  <a:spcPct val="0"/>
                </a:spcAft>
                <a:defRPr sz="4400">
                  <a:solidFill>
                    <a:srgbClr val="336699"/>
                  </a:solidFill>
                  <a:latin typeface="Arial" charset="0"/>
                </a:defRPr>
              </a:lvl7pPr>
              <a:lvl8pPr marL="3429000" indent="-228600" defTabSz="4168775" eaLnBrk="0" fontAlgn="base" hangingPunct="0">
                <a:spcBef>
                  <a:spcPct val="20000"/>
                </a:spcBef>
                <a:spcAft>
                  <a:spcPct val="0"/>
                </a:spcAft>
                <a:defRPr sz="4400">
                  <a:solidFill>
                    <a:srgbClr val="336699"/>
                  </a:solidFill>
                  <a:latin typeface="Arial" charset="0"/>
                </a:defRPr>
              </a:lvl8pPr>
              <a:lvl9pPr marL="3886200" indent="-228600" defTabSz="4168775" eaLnBrk="0" fontAlgn="base" hangingPunct="0">
                <a:spcBef>
                  <a:spcPct val="20000"/>
                </a:spcBef>
                <a:spcAft>
                  <a:spcPct val="0"/>
                </a:spcAft>
                <a:defRPr sz="4400">
                  <a:solidFill>
                    <a:srgbClr val="336699"/>
                  </a:solidFill>
                  <a:latin typeface="Arial" charset="0"/>
                </a:defRPr>
              </a:lvl9pPr>
            </a:lstStyle>
            <a:p>
              <a:pPr algn="just" eaLnBrk="1" hangingPunct="1"/>
              <a:r>
                <a:rPr lang="en-US" sz="3200"/>
                <a:t>Modular Function Deployment (MFD) is developed for generating of modular products. However, the method has been revised by Ph.D. Daniel </a:t>
              </a:r>
              <a:r>
                <a:rPr lang="en-US" sz="3200" err="1"/>
                <a:t>Grud</a:t>
              </a:r>
              <a:r>
                <a:rPr lang="en-US" sz="3200"/>
                <a:t> (AAU), to generate modular manufacturing systems. In the method, required functions for the laser cell are divided into subfunctions. </a:t>
              </a:r>
            </a:p>
            <a:p>
              <a:pPr algn="just" eaLnBrk="1" hangingPunct="1"/>
              <a:endParaRPr lang="en-US" sz="3200"/>
            </a:p>
            <a:p>
              <a:pPr algn="just" eaLnBrk="1" hangingPunct="1"/>
              <a:r>
                <a:rPr lang="en-US" sz="3200"/>
                <a:t>The subfunctions are afterwards combined into modules, based on their characteristics. Examples of characteristics are: Expected life time, service intervals, and technical evolution. Through brainstorm, multiple concepts are generated for each module. Afterwards one concept is chosen for each module. The choosing is conducted by use of the Weighted Decision (WD) method.</a:t>
              </a:r>
              <a:endParaRPr lang="en-GB" sz="3200"/>
            </a:p>
          </p:txBody>
        </p:sp>
      </p:grpSp>
      <p:sp>
        <p:nvSpPr>
          <p:cNvPr id="16" name="Text Box 32"/>
          <p:cNvSpPr txBox="1">
            <a:spLocks noChangeArrowheads="1"/>
          </p:cNvSpPr>
          <p:nvPr/>
        </p:nvSpPr>
        <p:spPr bwMode="auto">
          <a:xfrm>
            <a:off x="15777380" y="25031409"/>
            <a:ext cx="1323816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16908" tIns="208459" rIns="416908" bIns="208459">
            <a:spAutoFit/>
          </a:bodyPr>
          <a:lstStyle>
            <a:lvl1pPr defTabSz="4168775" eaLnBrk="0" hangingPunct="0">
              <a:defRPr sz="4400">
                <a:solidFill>
                  <a:srgbClr val="336699"/>
                </a:solidFill>
                <a:latin typeface="Arial" charset="0"/>
              </a:defRPr>
            </a:lvl1pPr>
            <a:lvl2pPr marL="742950" indent="-285750" defTabSz="4168775" eaLnBrk="0" hangingPunct="0">
              <a:defRPr sz="4400">
                <a:solidFill>
                  <a:srgbClr val="336699"/>
                </a:solidFill>
                <a:latin typeface="Arial" charset="0"/>
              </a:defRPr>
            </a:lvl2pPr>
            <a:lvl3pPr marL="1143000" indent="-228600" defTabSz="4168775" eaLnBrk="0" hangingPunct="0">
              <a:defRPr sz="4400">
                <a:solidFill>
                  <a:srgbClr val="336699"/>
                </a:solidFill>
                <a:latin typeface="Arial" charset="0"/>
              </a:defRPr>
            </a:lvl3pPr>
            <a:lvl4pPr marL="1600200" indent="-228600" defTabSz="4168775" eaLnBrk="0" hangingPunct="0">
              <a:defRPr sz="4400">
                <a:solidFill>
                  <a:srgbClr val="336699"/>
                </a:solidFill>
                <a:latin typeface="Arial" charset="0"/>
              </a:defRPr>
            </a:lvl4pPr>
            <a:lvl5pPr marL="2057400" indent="-228600" defTabSz="4168775" eaLnBrk="0" hangingPunct="0">
              <a:defRPr sz="4400">
                <a:solidFill>
                  <a:srgbClr val="336699"/>
                </a:solidFill>
                <a:latin typeface="Arial" charset="0"/>
              </a:defRPr>
            </a:lvl5pPr>
            <a:lvl6pPr marL="2514600" indent="-228600" defTabSz="4168775" eaLnBrk="0" fontAlgn="base" hangingPunct="0">
              <a:spcBef>
                <a:spcPct val="20000"/>
              </a:spcBef>
              <a:spcAft>
                <a:spcPct val="0"/>
              </a:spcAft>
              <a:defRPr sz="4400">
                <a:solidFill>
                  <a:srgbClr val="336699"/>
                </a:solidFill>
                <a:latin typeface="Arial" charset="0"/>
              </a:defRPr>
            </a:lvl6pPr>
            <a:lvl7pPr marL="2971800" indent="-228600" defTabSz="4168775" eaLnBrk="0" fontAlgn="base" hangingPunct="0">
              <a:spcBef>
                <a:spcPct val="20000"/>
              </a:spcBef>
              <a:spcAft>
                <a:spcPct val="0"/>
              </a:spcAft>
              <a:defRPr sz="4400">
                <a:solidFill>
                  <a:srgbClr val="336699"/>
                </a:solidFill>
                <a:latin typeface="Arial" charset="0"/>
              </a:defRPr>
            </a:lvl7pPr>
            <a:lvl8pPr marL="3429000" indent="-228600" defTabSz="4168775" eaLnBrk="0" fontAlgn="base" hangingPunct="0">
              <a:spcBef>
                <a:spcPct val="20000"/>
              </a:spcBef>
              <a:spcAft>
                <a:spcPct val="0"/>
              </a:spcAft>
              <a:defRPr sz="4400">
                <a:solidFill>
                  <a:srgbClr val="336699"/>
                </a:solidFill>
                <a:latin typeface="Arial" charset="0"/>
              </a:defRPr>
            </a:lvl8pPr>
            <a:lvl9pPr marL="3886200" indent="-228600" defTabSz="4168775" eaLnBrk="0" fontAlgn="base" hangingPunct="0">
              <a:spcBef>
                <a:spcPct val="20000"/>
              </a:spcBef>
              <a:spcAft>
                <a:spcPct val="0"/>
              </a:spcAft>
              <a:defRPr sz="4400">
                <a:solidFill>
                  <a:srgbClr val="336699"/>
                </a:solidFill>
                <a:latin typeface="Arial" charset="0"/>
              </a:defRPr>
            </a:lvl9pPr>
          </a:lstStyle>
          <a:p>
            <a:pPr eaLnBrk="1" hangingPunct="1"/>
            <a:r>
              <a:rPr lang="en-US" sz="5700" b="1">
                <a:solidFill>
                  <a:srgbClr val="94A1AE"/>
                </a:solidFill>
              </a:rPr>
              <a:t>4. Conclusion</a:t>
            </a:r>
          </a:p>
        </p:txBody>
      </p:sp>
      <p:grpSp>
        <p:nvGrpSpPr>
          <p:cNvPr id="17" name="Group 1"/>
          <p:cNvGrpSpPr>
            <a:grpSpLocks/>
          </p:cNvGrpSpPr>
          <p:nvPr/>
        </p:nvGrpSpPr>
        <p:grpSpPr bwMode="auto">
          <a:xfrm>
            <a:off x="15865262" y="26198222"/>
            <a:ext cx="13244512" cy="9368957"/>
            <a:chOff x="1274763" y="9363100"/>
            <a:chExt cx="13244512" cy="10377259"/>
          </a:xfrm>
          <a:solidFill>
            <a:schemeClr val="tx1"/>
          </a:solidFill>
        </p:grpSpPr>
        <p:sp>
          <p:nvSpPr>
            <p:cNvPr id="18" name="Rectangle 31"/>
            <p:cNvSpPr>
              <a:spLocks noChangeArrowheads="1"/>
            </p:cNvSpPr>
            <p:nvPr/>
          </p:nvSpPr>
          <p:spPr bwMode="auto">
            <a:xfrm>
              <a:off x="1274763" y="9363100"/>
              <a:ext cx="13238162" cy="1022350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147499" tIns="73750" rIns="147499" bIns="73750" anchor="ctr"/>
            <a:lstStyle/>
            <a:p>
              <a:endParaRPr lang="da-DK"/>
            </a:p>
          </p:txBody>
        </p:sp>
        <p:sp>
          <p:nvSpPr>
            <p:cNvPr id="19" name="Text Box 33"/>
            <p:cNvSpPr txBox="1">
              <a:spLocks noChangeArrowheads="1"/>
            </p:cNvSpPr>
            <p:nvPr/>
          </p:nvSpPr>
          <p:spPr bwMode="auto">
            <a:xfrm>
              <a:off x="1287463" y="9456144"/>
              <a:ext cx="13231812" cy="10284215"/>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16908" tIns="208459" rIns="416908" bIns="208459">
              <a:spAutoFit/>
            </a:bodyPr>
            <a:lstStyle>
              <a:lvl1pPr defTabSz="4168775" eaLnBrk="0" hangingPunct="0">
                <a:defRPr sz="4400">
                  <a:solidFill>
                    <a:srgbClr val="336699"/>
                  </a:solidFill>
                  <a:latin typeface="Arial" charset="0"/>
                </a:defRPr>
              </a:lvl1pPr>
              <a:lvl2pPr marL="742950" indent="-285750" defTabSz="4168775" eaLnBrk="0" hangingPunct="0">
                <a:defRPr sz="4400">
                  <a:solidFill>
                    <a:srgbClr val="336699"/>
                  </a:solidFill>
                  <a:latin typeface="Arial" charset="0"/>
                </a:defRPr>
              </a:lvl2pPr>
              <a:lvl3pPr marL="1143000" indent="-228600" defTabSz="4168775" eaLnBrk="0" hangingPunct="0">
                <a:defRPr sz="4400">
                  <a:solidFill>
                    <a:srgbClr val="336699"/>
                  </a:solidFill>
                  <a:latin typeface="Arial" charset="0"/>
                </a:defRPr>
              </a:lvl3pPr>
              <a:lvl4pPr marL="1600200" indent="-228600" defTabSz="4168775" eaLnBrk="0" hangingPunct="0">
                <a:defRPr sz="4400">
                  <a:solidFill>
                    <a:srgbClr val="336699"/>
                  </a:solidFill>
                  <a:latin typeface="Arial" charset="0"/>
                </a:defRPr>
              </a:lvl4pPr>
              <a:lvl5pPr marL="2057400" indent="-228600" defTabSz="4168775" eaLnBrk="0" hangingPunct="0">
                <a:defRPr sz="4400">
                  <a:solidFill>
                    <a:srgbClr val="336699"/>
                  </a:solidFill>
                  <a:latin typeface="Arial" charset="0"/>
                </a:defRPr>
              </a:lvl5pPr>
              <a:lvl6pPr marL="2514600" indent="-228600" defTabSz="4168775" eaLnBrk="0" fontAlgn="base" hangingPunct="0">
                <a:spcBef>
                  <a:spcPct val="20000"/>
                </a:spcBef>
                <a:spcAft>
                  <a:spcPct val="0"/>
                </a:spcAft>
                <a:defRPr sz="4400">
                  <a:solidFill>
                    <a:srgbClr val="336699"/>
                  </a:solidFill>
                  <a:latin typeface="Arial" charset="0"/>
                </a:defRPr>
              </a:lvl6pPr>
              <a:lvl7pPr marL="2971800" indent="-228600" defTabSz="4168775" eaLnBrk="0" fontAlgn="base" hangingPunct="0">
                <a:spcBef>
                  <a:spcPct val="20000"/>
                </a:spcBef>
                <a:spcAft>
                  <a:spcPct val="0"/>
                </a:spcAft>
                <a:defRPr sz="4400">
                  <a:solidFill>
                    <a:srgbClr val="336699"/>
                  </a:solidFill>
                  <a:latin typeface="Arial" charset="0"/>
                </a:defRPr>
              </a:lvl7pPr>
              <a:lvl8pPr marL="3429000" indent="-228600" defTabSz="4168775" eaLnBrk="0" fontAlgn="base" hangingPunct="0">
                <a:spcBef>
                  <a:spcPct val="20000"/>
                </a:spcBef>
                <a:spcAft>
                  <a:spcPct val="0"/>
                </a:spcAft>
                <a:defRPr sz="4400">
                  <a:solidFill>
                    <a:srgbClr val="336699"/>
                  </a:solidFill>
                  <a:latin typeface="Arial" charset="0"/>
                </a:defRPr>
              </a:lvl8pPr>
              <a:lvl9pPr marL="3886200" indent="-228600" defTabSz="4168775" eaLnBrk="0" fontAlgn="base" hangingPunct="0">
                <a:spcBef>
                  <a:spcPct val="20000"/>
                </a:spcBef>
                <a:spcAft>
                  <a:spcPct val="0"/>
                </a:spcAft>
                <a:defRPr sz="4400">
                  <a:solidFill>
                    <a:srgbClr val="336699"/>
                  </a:solidFill>
                  <a:latin typeface="Arial" charset="0"/>
                </a:defRPr>
              </a:lvl9pPr>
            </a:lstStyle>
            <a:p>
              <a:pPr algn="just" eaLnBrk="1" hangingPunct="1"/>
              <a:r>
                <a:rPr lang="en-US" sz="3200"/>
                <a:t>Based on the methods for concept generation, a solution which fulfils the required functions is developed. The chosen solution is Solution C and it is further developed in 3DEXPERIENCE, where considerations about the components are conducted when creating the virtual setup. However, the virtual setup was not completed, and a functional virtual setup is therefore not developed yet. If this is developed, further analysis of the solution chosen could be conducted.</a:t>
              </a:r>
            </a:p>
            <a:p>
              <a:pPr eaLnBrk="1" hangingPunct="1"/>
              <a:endParaRPr lang="en-US" sz="3200"/>
            </a:p>
            <a:p>
              <a:pPr algn="just" eaLnBrk="1" hangingPunct="1"/>
              <a:r>
                <a:rPr lang="en-US" sz="3200"/>
                <a:t>The economic considerations are focusing on the payback times, if the cutting/drilling workstation is already implemented in a production facility or is to be bought by a company. The payback times for the two cases are calculated to be 13 and 45 months, respectively. However, the payback times are not regarded realistic, due to the associated assumptions. It is expected that the payback times are longer in a real setting. For future work, a more complete business plan could be created, containing balances, expected yearly results, and depreciation.</a:t>
              </a:r>
              <a:endParaRPr lang="en-GB" sz="3200"/>
            </a:p>
          </p:txBody>
        </p:sp>
      </p:grpSp>
      <p:sp>
        <p:nvSpPr>
          <p:cNvPr id="20" name="Text Box 32"/>
          <p:cNvSpPr txBox="1">
            <a:spLocks noChangeArrowheads="1"/>
          </p:cNvSpPr>
          <p:nvPr/>
        </p:nvSpPr>
        <p:spPr bwMode="auto">
          <a:xfrm>
            <a:off x="15763882" y="35439691"/>
            <a:ext cx="1323816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16908" tIns="208459" rIns="416908" bIns="208459">
            <a:spAutoFit/>
          </a:bodyPr>
          <a:lstStyle>
            <a:lvl1pPr defTabSz="4168775" eaLnBrk="0" hangingPunct="0">
              <a:defRPr sz="4400">
                <a:solidFill>
                  <a:srgbClr val="336699"/>
                </a:solidFill>
                <a:latin typeface="Arial" charset="0"/>
              </a:defRPr>
            </a:lvl1pPr>
            <a:lvl2pPr marL="742950" indent="-285750" defTabSz="4168775" eaLnBrk="0" hangingPunct="0">
              <a:defRPr sz="4400">
                <a:solidFill>
                  <a:srgbClr val="336699"/>
                </a:solidFill>
                <a:latin typeface="Arial" charset="0"/>
              </a:defRPr>
            </a:lvl2pPr>
            <a:lvl3pPr marL="1143000" indent="-228600" defTabSz="4168775" eaLnBrk="0" hangingPunct="0">
              <a:defRPr sz="4400">
                <a:solidFill>
                  <a:srgbClr val="336699"/>
                </a:solidFill>
                <a:latin typeface="Arial" charset="0"/>
              </a:defRPr>
            </a:lvl3pPr>
            <a:lvl4pPr marL="1600200" indent="-228600" defTabSz="4168775" eaLnBrk="0" hangingPunct="0">
              <a:defRPr sz="4400">
                <a:solidFill>
                  <a:srgbClr val="336699"/>
                </a:solidFill>
                <a:latin typeface="Arial" charset="0"/>
              </a:defRPr>
            </a:lvl4pPr>
            <a:lvl5pPr marL="2057400" indent="-228600" defTabSz="4168775" eaLnBrk="0" hangingPunct="0">
              <a:defRPr sz="4400">
                <a:solidFill>
                  <a:srgbClr val="336699"/>
                </a:solidFill>
                <a:latin typeface="Arial" charset="0"/>
              </a:defRPr>
            </a:lvl5pPr>
            <a:lvl6pPr marL="2514600" indent="-228600" defTabSz="4168775" eaLnBrk="0" fontAlgn="base" hangingPunct="0">
              <a:spcBef>
                <a:spcPct val="20000"/>
              </a:spcBef>
              <a:spcAft>
                <a:spcPct val="0"/>
              </a:spcAft>
              <a:defRPr sz="4400">
                <a:solidFill>
                  <a:srgbClr val="336699"/>
                </a:solidFill>
                <a:latin typeface="Arial" charset="0"/>
              </a:defRPr>
            </a:lvl6pPr>
            <a:lvl7pPr marL="2971800" indent="-228600" defTabSz="4168775" eaLnBrk="0" fontAlgn="base" hangingPunct="0">
              <a:spcBef>
                <a:spcPct val="20000"/>
              </a:spcBef>
              <a:spcAft>
                <a:spcPct val="0"/>
              </a:spcAft>
              <a:defRPr sz="4400">
                <a:solidFill>
                  <a:srgbClr val="336699"/>
                </a:solidFill>
                <a:latin typeface="Arial" charset="0"/>
              </a:defRPr>
            </a:lvl7pPr>
            <a:lvl8pPr marL="3429000" indent="-228600" defTabSz="4168775" eaLnBrk="0" fontAlgn="base" hangingPunct="0">
              <a:spcBef>
                <a:spcPct val="20000"/>
              </a:spcBef>
              <a:spcAft>
                <a:spcPct val="0"/>
              </a:spcAft>
              <a:defRPr sz="4400">
                <a:solidFill>
                  <a:srgbClr val="336699"/>
                </a:solidFill>
                <a:latin typeface="Arial" charset="0"/>
              </a:defRPr>
            </a:lvl8pPr>
            <a:lvl9pPr marL="3886200" indent="-228600" defTabSz="4168775" eaLnBrk="0" fontAlgn="base" hangingPunct="0">
              <a:spcBef>
                <a:spcPct val="20000"/>
              </a:spcBef>
              <a:spcAft>
                <a:spcPct val="0"/>
              </a:spcAft>
              <a:defRPr sz="4400">
                <a:solidFill>
                  <a:srgbClr val="336699"/>
                </a:solidFill>
                <a:latin typeface="Arial" charset="0"/>
              </a:defRPr>
            </a:lvl9pPr>
          </a:lstStyle>
          <a:p>
            <a:pPr eaLnBrk="1" hangingPunct="1"/>
            <a:r>
              <a:rPr lang="en-US" sz="5700" b="1">
                <a:solidFill>
                  <a:srgbClr val="94A1AE"/>
                </a:solidFill>
              </a:rPr>
              <a:t>Acknowledgement</a:t>
            </a:r>
          </a:p>
        </p:txBody>
      </p:sp>
      <p:grpSp>
        <p:nvGrpSpPr>
          <p:cNvPr id="21" name="Group 1"/>
          <p:cNvGrpSpPr>
            <a:grpSpLocks/>
          </p:cNvGrpSpPr>
          <p:nvPr/>
        </p:nvGrpSpPr>
        <p:grpSpPr bwMode="auto">
          <a:xfrm>
            <a:off x="15874030" y="36738266"/>
            <a:ext cx="13244512" cy="1498406"/>
            <a:chOff x="1274763" y="9363100"/>
            <a:chExt cx="13244512" cy="10223500"/>
          </a:xfrm>
          <a:solidFill>
            <a:schemeClr val="tx1"/>
          </a:solidFill>
        </p:grpSpPr>
        <p:sp>
          <p:nvSpPr>
            <p:cNvPr id="22" name="Rectangle 31"/>
            <p:cNvSpPr>
              <a:spLocks noChangeArrowheads="1"/>
            </p:cNvSpPr>
            <p:nvPr/>
          </p:nvSpPr>
          <p:spPr bwMode="auto">
            <a:xfrm>
              <a:off x="1274763" y="9363100"/>
              <a:ext cx="13238162" cy="1022350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147499" tIns="73750" rIns="147499" bIns="73750" anchor="ctr"/>
            <a:lstStyle/>
            <a:p>
              <a:endParaRPr lang="da-DK"/>
            </a:p>
          </p:txBody>
        </p:sp>
        <p:sp>
          <p:nvSpPr>
            <p:cNvPr id="23" name="Text Box 33"/>
            <p:cNvSpPr txBox="1">
              <a:spLocks noChangeArrowheads="1"/>
            </p:cNvSpPr>
            <p:nvPr/>
          </p:nvSpPr>
          <p:spPr bwMode="auto">
            <a:xfrm>
              <a:off x="1287463" y="9456144"/>
              <a:ext cx="13231812" cy="9592162"/>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16908" tIns="208459" rIns="416908" bIns="208459">
              <a:spAutoFit/>
            </a:bodyPr>
            <a:lstStyle>
              <a:lvl1pPr defTabSz="4168775" eaLnBrk="0" hangingPunct="0">
                <a:defRPr sz="4400">
                  <a:solidFill>
                    <a:srgbClr val="336699"/>
                  </a:solidFill>
                  <a:latin typeface="Arial" charset="0"/>
                </a:defRPr>
              </a:lvl1pPr>
              <a:lvl2pPr marL="742950" indent="-285750" defTabSz="4168775" eaLnBrk="0" hangingPunct="0">
                <a:defRPr sz="4400">
                  <a:solidFill>
                    <a:srgbClr val="336699"/>
                  </a:solidFill>
                  <a:latin typeface="Arial" charset="0"/>
                </a:defRPr>
              </a:lvl2pPr>
              <a:lvl3pPr marL="1143000" indent="-228600" defTabSz="4168775" eaLnBrk="0" hangingPunct="0">
                <a:defRPr sz="4400">
                  <a:solidFill>
                    <a:srgbClr val="336699"/>
                  </a:solidFill>
                  <a:latin typeface="Arial" charset="0"/>
                </a:defRPr>
              </a:lvl3pPr>
              <a:lvl4pPr marL="1600200" indent="-228600" defTabSz="4168775" eaLnBrk="0" hangingPunct="0">
                <a:defRPr sz="4400">
                  <a:solidFill>
                    <a:srgbClr val="336699"/>
                  </a:solidFill>
                  <a:latin typeface="Arial" charset="0"/>
                </a:defRPr>
              </a:lvl4pPr>
              <a:lvl5pPr marL="2057400" indent="-228600" defTabSz="4168775" eaLnBrk="0" hangingPunct="0">
                <a:defRPr sz="4400">
                  <a:solidFill>
                    <a:srgbClr val="336699"/>
                  </a:solidFill>
                  <a:latin typeface="Arial" charset="0"/>
                </a:defRPr>
              </a:lvl5pPr>
              <a:lvl6pPr marL="2514600" indent="-228600" defTabSz="4168775" eaLnBrk="0" fontAlgn="base" hangingPunct="0">
                <a:spcBef>
                  <a:spcPct val="20000"/>
                </a:spcBef>
                <a:spcAft>
                  <a:spcPct val="0"/>
                </a:spcAft>
                <a:defRPr sz="4400">
                  <a:solidFill>
                    <a:srgbClr val="336699"/>
                  </a:solidFill>
                  <a:latin typeface="Arial" charset="0"/>
                </a:defRPr>
              </a:lvl6pPr>
              <a:lvl7pPr marL="2971800" indent="-228600" defTabSz="4168775" eaLnBrk="0" fontAlgn="base" hangingPunct="0">
                <a:spcBef>
                  <a:spcPct val="20000"/>
                </a:spcBef>
                <a:spcAft>
                  <a:spcPct val="0"/>
                </a:spcAft>
                <a:defRPr sz="4400">
                  <a:solidFill>
                    <a:srgbClr val="336699"/>
                  </a:solidFill>
                  <a:latin typeface="Arial" charset="0"/>
                </a:defRPr>
              </a:lvl7pPr>
              <a:lvl8pPr marL="3429000" indent="-228600" defTabSz="4168775" eaLnBrk="0" fontAlgn="base" hangingPunct="0">
                <a:spcBef>
                  <a:spcPct val="20000"/>
                </a:spcBef>
                <a:spcAft>
                  <a:spcPct val="0"/>
                </a:spcAft>
                <a:defRPr sz="4400">
                  <a:solidFill>
                    <a:srgbClr val="336699"/>
                  </a:solidFill>
                  <a:latin typeface="Arial" charset="0"/>
                </a:defRPr>
              </a:lvl8pPr>
              <a:lvl9pPr marL="3886200" indent="-228600" defTabSz="4168775" eaLnBrk="0" fontAlgn="base" hangingPunct="0">
                <a:spcBef>
                  <a:spcPct val="20000"/>
                </a:spcBef>
                <a:spcAft>
                  <a:spcPct val="0"/>
                </a:spcAft>
                <a:defRPr sz="4400">
                  <a:solidFill>
                    <a:srgbClr val="336699"/>
                  </a:solidFill>
                  <a:latin typeface="Arial" charset="0"/>
                </a:defRPr>
              </a:lvl9pPr>
            </a:lstStyle>
            <a:p>
              <a:pPr algn="just" eaLnBrk="1" hangingPunct="1"/>
              <a:r>
                <a:rPr lang="en-GB" sz="3200"/>
                <a:t>The authors of this work gratefully acknowledge Grundfos for sponsoring the 9</a:t>
              </a:r>
              <a:r>
                <a:rPr lang="en-GB" sz="3200" baseline="30000"/>
                <a:t>th</a:t>
              </a:r>
              <a:r>
                <a:rPr lang="en-GB" sz="3200"/>
                <a:t> MechMan Symposium.</a:t>
              </a:r>
            </a:p>
          </p:txBody>
        </p:sp>
      </p:grpSp>
      <p:pic>
        <p:nvPicPr>
          <p:cNvPr id="31" name="Billede 30">
            <a:extLst>
              <a:ext uri="{FF2B5EF4-FFF2-40B4-BE49-F238E27FC236}">
                <a16:creationId xmlns:a16="http://schemas.microsoft.com/office/drawing/2014/main" id="{2D7C8BA7-0FAC-4F13-85E1-8945DED325D3}"/>
              </a:ext>
            </a:extLst>
          </p:cNvPr>
          <p:cNvPicPr>
            <a:picLocks noChangeAspect="1"/>
          </p:cNvPicPr>
          <p:nvPr/>
        </p:nvPicPr>
        <p:blipFill>
          <a:blip r:embed="rId2"/>
          <a:stretch>
            <a:fillRect/>
          </a:stretch>
        </p:blipFill>
        <p:spPr>
          <a:xfrm>
            <a:off x="2801825" y="1032997"/>
            <a:ext cx="1014650" cy="1083831"/>
          </a:xfrm>
          <a:prstGeom prst="rect">
            <a:avLst/>
          </a:prstGeom>
        </p:spPr>
      </p:pic>
      <p:sp>
        <p:nvSpPr>
          <p:cNvPr id="29" name="Text Box 29">
            <a:extLst>
              <a:ext uri="{FF2B5EF4-FFF2-40B4-BE49-F238E27FC236}">
                <a16:creationId xmlns:a16="http://schemas.microsoft.com/office/drawing/2014/main" id="{BC621011-91E3-4574-92EC-32D736FDCBBC}"/>
              </a:ext>
            </a:extLst>
          </p:cNvPr>
          <p:cNvSpPr txBox="1">
            <a:spLocks noChangeArrowheads="1"/>
          </p:cNvSpPr>
          <p:nvPr/>
        </p:nvSpPr>
        <p:spPr bwMode="auto">
          <a:xfrm>
            <a:off x="2952379" y="994230"/>
            <a:ext cx="1296144" cy="125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16908" tIns="208459" rIns="416908" bIns="208459">
            <a:spAutoFit/>
          </a:bodyPr>
          <a:lstStyle>
            <a:lvl1pPr defTabSz="4168775" eaLnBrk="0" hangingPunct="0">
              <a:defRPr sz="4400">
                <a:solidFill>
                  <a:srgbClr val="336699"/>
                </a:solidFill>
                <a:latin typeface="Arial" charset="0"/>
              </a:defRPr>
            </a:lvl1pPr>
            <a:lvl2pPr marL="742950" indent="-285750" defTabSz="4168775" eaLnBrk="0" hangingPunct="0">
              <a:defRPr sz="4400">
                <a:solidFill>
                  <a:srgbClr val="336699"/>
                </a:solidFill>
                <a:latin typeface="Arial" charset="0"/>
              </a:defRPr>
            </a:lvl2pPr>
            <a:lvl3pPr marL="1143000" indent="-228600" defTabSz="4168775" eaLnBrk="0" hangingPunct="0">
              <a:defRPr sz="4400">
                <a:solidFill>
                  <a:srgbClr val="336699"/>
                </a:solidFill>
                <a:latin typeface="Arial" charset="0"/>
              </a:defRPr>
            </a:lvl3pPr>
            <a:lvl4pPr marL="1600200" indent="-228600" defTabSz="4168775" eaLnBrk="0" hangingPunct="0">
              <a:defRPr sz="4400">
                <a:solidFill>
                  <a:srgbClr val="336699"/>
                </a:solidFill>
                <a:latin typeface="Arial" charset="0"/>
              </a:defRPr>
            </a:lvl4pPr>
            <a:lvl5pPr marL="2057400" indent="-228600" defTabSz="4168775" eaLnBrk="0" hangingPunct="0">
              <a:defRPr sz="4400">
                <a:solidFill>
                  <a:srgbClr val="336699"/>
                </a:solidFill>
                <a:latin typeface="Arial" charset="0"/>
              </a:defRPr>
            </a:lvl5pPr>
            <a:lvl6pPr marL="2514600" indent="-228600" defTabSz="4168775" eaLnBrk="0" fontAlgn="base" hangingPunct="0">
              <a:spcBef>
                <a:spcPct val="20000"/>
              </a:spcBef>
              <a:spcAft>
                <a:spcPct val="0"/>
              </a:spcAft>
              <a:defRPr sz="4400">
                <a:solidFill>
                  <a:srgbClr val="336699"/>
                </a:solidFill>
                <a:latin typeface="Arial" charset="0"/>
              </a:defRPr>
            </a:lvl6pPr>
            <a:lvl7pPr marL="2971800" indent="-228600" defTabSz="4168775" eaLnBrk="0" fontAlgn="base" hangingPunct="0">
              <a:spcBef>
                <a:spcPct val="20000"/>
              </a:spcBef>
              <a:spcAft>
                <a:spcPct val="0"/>
              </a:spcAft>
              <a:defRPr sz="4400">
                <a:solidFill>
                  <a:srgbClr val="336699"/>
                </a:solidFill>
                <a:latin typeface="Arial" charset="0"/>
              </a:defRPr>
            </a:lvl7pPr>
            <a:lvl8pPr marL="3429000" indent="-228600" defTabSz="4168775" eaLnBrk="0" fontAlgn="base" hangingPunct="0">
              <a:spcBef>
                <a:spcPct val="20000"/>
              </a:spcBef>
              <a:spcAft>
                <a:spcPct val="0"/>
              </a:spcAft>
              <a:defRPr sz="4400">
                <a:solidFill>
                  <a:srgbClr val="336699"/>
                </a:solidFill>
                <a:latin typeface="Arial" charset="0"/>
              </a:defRPr>
            </a:lvl8pPr>
            <a:lvl9pPr marL="3886200" indent="-228600" defTabSz="4168775" eaLnBrk="0" fontAlgn="base" hangingPunct="0">
              <a:spcBef>
                <a:spcPct val="20000"/>
              </a:spcBef>
              <a:spcAft>
                <a:spcPct val="0"/>
              </a:spcAft>
              <a:defRPr sz="4400">
                <a:solidFill>
                  <a:srgbClr val="336699"/>
                </a:solidFill>
                <a:latin typeface="Arial" charset="0"/>
              </a:defRPr>
            </a:lvl9pPr>
          </a:lstStyle>
          <a:p>
            <a:pPr algn="ctr" eaLnBrk="1" hangingPunct="1"/>
            <a:r>
              <a:rPr lang="en-GB" sz="5400" dirty="0">
                <a:solidFill>
                  <a:schemeClr val="tx1"/>
                </a:solidFill>
              </a:rPr>
              <a:t>8</a:t>
            </a:r>
          </a:p>
        </p:txBody>
      </p:sp>
      <p:pic>
        <p:nvPicPr>
          <p:cNvPr id="27" name="Billede 26">
            <a:extLst>
              <a:ext uri="{FF2B5EF4-FFF2-40B4-BE49-F238E27FC236}">
                <a16:creationId xmlns:a16="http://schemas.microsoft.com/office/drawing/2014/main" id="{8DBE1E4D-607C-4836-BDED-5F564A3B5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537" y="18109356"/>
            <a:ext cx="13254037" cy="7813948"/>
          </a:xfrm>
          <a:prstGeom prst="rect">
            <a:avLst/>
          </a:prstGeom>
        </p:spPr>
      </p:pic>
      <p:pic>
        <p:nvPicPr>
          <p:cNvPr id="30" name="Billede 29">
            <a:extLst>
              <a:ext uri="{FF2B5EF4-FFF2-40B4-BE49-F238E27FC236}">
                <a16:creationId xmlns:a16="http://schemas.microsoft.com/office/drawing/2014/main" id="{2B26EEB8-1E15-4F41-93B0-CE145F68B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6477" y="34276232"/>
            <a:ext cx="13017182" cy="3197028"/>
          </a:xfrm>
          <a:prstGeom prst="rect">
            <a:avLst/>
          </a:prstGeom>
        </p:spPr>
      </p:pic>
      <p:pic>
        <p:nvPicPr>
          <p:cNvPr id="33" name="Billede 32">
            <a:extLst>
              <a:ext uri="{FF2B5EF4-FFF2-40B4-BE49-F238E27FC236}">
                <a16:creationId xmlns:a16="http://schemas.microsoft.com/office/drawing/2014/main" id="{CB4246B5-E69A-4367-A6B6-8D7C679B34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39712" y="14896624"/>
            <a:ext cx="6666667" cy="5000001"/>
          </a:xfrm>
          <a:prstGeom prst="rect">
            <a:avLst/>
          </a:prstGeom>
        </p:spPr>
      </p:pic>
      <p:pic>
        <p:nvPicPr>
          <p:cNvPr id="35" name="Billede 34">
            <a:extLst>
              <a:ext uri="{FF2B5EF4-FFF2-40B4-BE49-F238E27FC236}">
                <a16:creationId xmlns:a16="http://schemas.microsoft.com/office/drawing/2014/main" id="{3362AC78-1C9B-4E9F-B677-CB2960448A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99165" y="14884616"/>
            <a:ext cx="6666667" cy="5000001"/>
          </a:xfrm>
          <a:prstGeom prst="rect">
            <a:avLst/>
          </a:prstGeom>
        </p:spPr>
      </p:pic>
      <p:sp>
        <p:nvSpPr>
          <p:cNvPr id="32" name="Text Box 33">
            <a:extLst>
              <a:ext uri="{FF2B5EF4-FFF2-40B4-BE49-F238E27FC236}">
                <a16:creationId xmlns:a16="http://schemas.microsoft.com/office/drawing/2014/main" id="{8C8B171D-0DF1-46A3-8276-D4E5A033E56A}"/>
              </a:ext>
            </a:extLst>
          </p:cNvPr>
          <p:cNvSpPr txBox="1">
            <a:spLocks noChangeArrowheads="1"/>
          </p:cNvSpPr>
          <p:nvPr/>
        </p:nvSpPr>
        <p:spPr bwMode="auto">
          <a:xfrm>
            <a:off x="15841844" y="19872781"/>
            <a:ext cx="13150109" cy="3375644"/>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416908" tIns="208459" rIns="416908" bIns="208459">
            <a:spAutoFit/>
          </a:bodyPr>
          <a:lstStyle>
            <a:lvl1pPr defTabSz="4168775" eaLnBrk="0" hangingPunct="0">
              <a:defRPr sz="4400">
                <a:solidFill>
                  <a:srgbClr val="336699"/>
                </a:solidFill>
                <a:latin typeface="Arial" charset="0"/>
              </a:defRPr>
            </a:lvl1pPr>
            <a:lvl2pPr marL="742950" indent="-285750" defTabSz="4168775" eaLnBrk="0" hangingPunct="0">
              <a:defRPr sz="4400">
                <a:solidFill>
                  <a:srgbClr val="336699"/>
                </a:solidFill>
                <a:latin typeface="Arial" charset="0"/>
              </a:defRPr>
            </a:lvl2pPr>
            <a:lvl3pPr marL="1143000" indent="-228600" defTabSz="4168775" eaLnBrk="0" hangingPunct="0">
              <a:defRPr sz="4400">
                <a:solidFill>
                  <a:srgbClr val="336699"/>
                </a:solidFill>
                <a:latin typeface="Arial" charset="0"/>
              </a:defRPr>
            </a:lvl3pPr>
            <a:lvl4pPr marL="1600200" indent="-228600" defTabSz="4168775" eaLnBrk="0" hangingPunct="0">
              <a:defRPr sz="4400">
                <a:solidFill>
                  <a:srgbClr val="336699"/>
                </a:solidFill>
                <a:latin typeface="Arial" charset="0"/>
              </a:defRPr>
            </a:lvl4pPr>
            <a:lvl5pPr marL="2057400" indent="-228600" defTabSz="4168775" eaLnBrk="0" hangingPunct="0">
              <a:defRPr sz="4400">
                <a:solidFill>
                  <a:srgbClr val="336699"/>
                </a:solidFill>
                <a:latin typeface="Arial" charset="0"/>
              </a:defRPr>
            </a:lvl5pPr>
            <a:lvl6pPr marL="2514600" indent="-228600" defTabSz="4168775" eaLnBrk="0" fontAlgn="base" hangingPunct="0">
              <a:spcBef>
                <a:spcPct val="20000"/>
              </a:spcBef>
              <a:spcAft>
                <a:spcPct val="0"/>
              </a:spcAft>
              <a:defRPr sz="4400">
                <a:solidFill>
                  <a:srgbClr val="336699"/>
                </a:solidFill>
                <a:latin typeface="Arial" charset="0"/>
              </a:defRPr>
            </a:lvl6pPr>
            <a:lvl7pPr marL="2971800" indent="-228600" defTabSz="4168775" eaLnBrk="0" fontAlgn="base" hangingPunct="0">
              <a:spcBef>
                <a:spcPct val="20000"/>
              </a:spcBef>
              <a:spcAft>
                <a:spcPct val="0"/>
              </a:spcAft>
              <a:defRPr sz="4400">
                <a:solidFill>
                  <a:srgbClr val="336699"/>
                </a:solidFill>
                <a:latin typeface="Arial" charset="0"/>
              </a:defRPr>
            </a:lvl7pPr>
            <a:lvl8pPr marL="3429000" indent="-228600" defTabSz="4168775" eaLnBrk="0" fontAlgn="base" hangingPunct="0">
              <a:spcBef>
                <a:spcPct val="20000"/>
              </a:spcBef>
              <a:spcAft>
                <a:spcPct val="0"/>
              </a:spcAft>
              <a:defRPr sz="4400">
                <a:solidFill>
                  <a:srgbClr val="336699"/>
                </a:solidFill>
                <a:latin typeface="Arial" charset="0"/>
              </a:defRPr>
            </a:lvl8pPr>
            <a:lvl9pPr marL="3886200" indent="-228600" defTabSz="4168775" eaLnBrk="0" fontAlgn="base" hangingPunct="0">
              <a:spcBef>
                <a:spcPct val="20000"/>
              </a:spcBef>
              <a:spcAft>
                <a:spcPct val="0"/>
              </a:spcAft>
              <a:defRPr sz="4400">
                <a:solidFill>
                  <a:srgbClr val="336699"/>
                </a:solidFill>
                <a:latin typeface="Arial" charset="0"/>
              </a:defRPr>
            </a:lvl9pPr>
          </a:lstStyle>
          <a:p>
            <a:pPr algn="just" eaLnBrk="1" hangingPunct="1"/>
            <a:r>
              <a:rPr lang="en-US" sz="3200"/>
              <a:t>The calculations are based on two cases: One where the CD workstation needs to be bought, and one where it is already implemented in the production facility. The payback times are calculated to 1 year and 1 month when the CD workstation is already implemented, and 3 years and 9 months if it needs to be bought. </a:t>
            </a:r>
            <a:endParaRPr lang="en-GB" sz="3200"/>
          </a:p>
        </p:txBody>
      </p:sp>
      <p:pic>
        <p:nvPicPr>
          <p:cNvPr id="37" name="Billede 36">
            <a:extLst>
              <a:ext uri="{FF2B5EF4-FFF2-40B4-BE49-F238E27FC236}">
                <a16:creationId xmlns:a16="http://schemas.microsoft.com/office/drawing/2014/main" id="{8E65919B-6BE6-4101-8C2D-7B691731D998}"/>
              </a:ext>
            </a:extLst>
          </p:cNvPr>
          <p:cNvPicPr>
            <a:picLocks noChangeAspect="1"/>
          </p:cNvPicPr>
          <p:nvPr/>
        </p:nvPicPr>
        <p:blipFill>
          <a:blip r:embed="rId7"/>
          <a:stretch>
            <a:fillRect/>
          </a:stretch>
        </p:blipFill>
        <p:spPr>
          <a:xfrm>
            <a:off x="21963592" y="23631929"/>
            <a:ext cx="6390128" cy="646284"/>
          </a:xfrm>
          <a:prstGeom prst="rect">
            <a:avLst/>
          </a:prstGeom>
        </p:spPr>
      </p:pic>
      <p:pic>
        <p:nvPicPr>
          <p:cNvPr id="39" name="Billede 38">
            <a:extLst>
              <a:ext uri="{FF2B5EF4-FFF2-40B4-BE49-F238E27FC236}">
                <a16:creationId xmlns:a16="http://schemas.microsoft.com/office/drawing/2014/main" id="{4E56362D-F593-4B17-B705-B87494FF8F3D}"/>
              </a:ext>
            </a:extLst>
          </p:cNvPr>
          <p:cNvPicPr>
            <a:picLocks noChangeAspect="1"/>
          </p:cNvPicPr>
          <p:nvPr/>
        </p:nvPicPr>
        <p:blipFill>
          <a:blip r:embed="rId8"/>
          <a:stretch>
            <a:fillRect/>
          </a:stretch>
        </p:blipFill>
        <p:spPr>
          <a:xfrm>
            <a:off x="16630177" y="23184251"/>
            <a:ext cx="4680520" cy="1733526"/>
          </a:xfrm>
          <a:prstGeom prst="rect">
            <a:avLst/>
          </a:prstGeom>
        </p:spPr>
      </p:pic>
      <p:pic>
        <p:nvPicPr>
          <p:cNvPr id="45" name="Billede 44">
            <a:extLst>
              <a:ext uri="{FF2B5EF4-FFF2-40B4-BE49-F238E27FC236}">
                <a16:creationId xmlns:a16="http://schemas.microsoft.com/office/drawing/2014/main" id="{310B497B-030D-4919-9CBF-AB9165A20868}"/>
              </a:ext>
            </a:extLst>
          </p:cNvPr>
          <p:cNvPicPr>
            <a:picLocks noChangeAspect="1"/>
          </p:cNvPicPr>
          <p:nvPr/>
        </p:nvPicPr>
        <p:blipFill>
          <a:blip r:embed="rId9"/>
          <a:stretch>
            <a:fillRect/>
          </a:stretch>
        </p:blipFill>
        <p:spPr>
          <a:xfrm>
            <a:off x="25251270" y="10715657"/>
            <a:ext cx="3740683" cy="3072470"/>
          </a:xfrm>
          <a:prstGeom prst="rect">
            <a:avLst/>
          </a:prstGeom>
        </p:spPr>
      </p:pic>
    </p:spTree>
    <p:extLst>
      <p:ext uri="{BB962C8B-B14F-4D97-AF65-F5344CB8AC3E}">
        <p14:creationId xmlns:p14="http://schemas.microsoft.com/office/powerpoint/2010/main" val="748321491"/>
      </p:ext>
    </p:extLst>
  </p:cSld>
  <p:clrMapOvr>
    <a:masterClrMapping/>
  </p:clrMapOvr>
</p:sld>
</file>

<file path=ppt/theme/theme1.xml><?xml version="1.0" encoding="utf-8"?>
<a:theme xmlns:a="http://schemas.openxmlformats.org/drawingml/2006/main" name="Mech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322E1FBACB3D743859B84F6A4566FFD" ma:contentTypeVersion="13" ma:contentTypeDescription="Opret et nyt dokument." ma:contentTypeScope="" ma:versionID="2327d50e8e9885fc6a40eb962df6f3ea">
  <xsd:schema xmlns:xsd="http://www.w3.org/2001/XMLSchema" xmlns:xs="http://www.w3.org/2001/XMLSchema" xmlns:p="http://schemas.microsoft.com/office/2006/metadata/properties" xmlns:ns2="c685f0be-0a6a-4ba1-9461-98bbfb9dfad2" xmlns:ns3="5574f011-4114-41f6-9a3f-7793633ef8cb" targetNamespace="http://schemas.microsoft.com/office/2006/metadata/properties" ma:root="true" ma:fieldsID="7b2db2ddf7d91e5cdd2fd4b93bb727ad" ns2:_="" ns3:_="">
    <xsd:import namespace="c685f0be-0a6a-4ba1-9461-98bbfb9dfad2"/>
    <xsd:import namespace="5574f011-4114-41f6-9a3f-7793633ef8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85f0be-0a6a-4ba1-9461-98bbfb9d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74f011-4114-41f6-9a3f-7793633ef8cb"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F71F25-B184-4FE2-B19C-7981C84CB1B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AB55C51-5E79-4415-8268-D6DE9B923405}">
  <ds:schemaRefs>
    <ds:schemaRef ds:uri="http://schemas.microsoft.com/sharepoint/v3/contenttype/forms"/>
  </ds:schemaRefs>
</ds:datastoreItem>
</file>

<file path=customXml/itemProps3.xml><?xml version="1.0" encoding="utf-8"?>
<ds:datastoreItem xmlns:ds="http://schemas.openxmlformats.org/officeDocument/2006/customXml" ds:itemID="{7A4EC7CA-C57C-46A9-BD09-65A2FB4F2599}">
  <ds:schemaRefs>
    <ds:schemaRef ds:uri="5574f011-4114-41f6-9a3f-7793633ef8cb"/>
    <ds:schemaRef ds:uri="c685f0be-0a6a-4ba1-9461-98bbfb9d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MechMan</Template>
  <TotalTime>0</TotalTime>
  <Words>621</Words>
  <Application>Microsoft Office PowerPoint</Application>
  <PresentationFormat>Brugerdefineret</PresentationFormat>
  <Paragraphs>25</Paragraphs>
  <Slides>1</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vt:i4>
      </vt:variant>
    </vt:vector>
  </HeadingPairs>
  <TitlesOfParts>
    <vt:vector size="4" baseType="lpstr">
      <vt:lpstr>Arial</vt:lpstr>
      <vt:lpstr>Calibri</vt:lpstr>
      <vt:lpstr>MechMan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Jens Chr. M. Rauhe</dc:creator>
  <cp:lastModifiedBy>Bjarke Elgaard Andersen</cp:lastModifiedBy>
  <cp:revision>1</cp:revision>
  <cp:lastPrinted>2018-04-24T11:32:32Z</cp:lastPrinted>
  <dcterms:created xsi:type="dcterms:W3CDTF">2014-04-24T11:11:57Z</dcterms:created>
  <dcterms:modified xsi:type="dcterms:W3CDTF">2021-06-22T17:38:47Z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0x0101001322E1FBACB3D743859B84F6A4566FFD</vt:lpwstr>
  </property>
</Properties>
</file>