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Lst>
  <p:notesMasterIdLst>
    <p:notesMasterId r:id="rId6"/>
  </p:notesMasterIdLst>
  <p:handoutMasterIdLst>
    <p:handoutMasterId r:id="rId7"/>
  </p:handoutMasterIdLst>
  <p:sldIdLst>
    <p:sldId id="258" r:id="rId5"/>
  </p:sldIdLst>
  <p:sldSz cx="12192000" cy="6858000"/>
  <p:notesSz cx="6858000" cy="9144000"/>
  <p:defaultTextStyle>
    <a:defPPr>
      <a:defRPr lang="en-US"/>
    </a:defPPr>
    <a:lvl1pPr marL="0" algn="l" defTabSz="914330" rtl="0" eaLnBrk="1" latinLnBrk="0" hangingPunct="1">
      <a:defRPr sz="1800" kern="1200">
        <a:solidFill>
          <a:schemeClr val="tx1"/>
        </a:solidFill>
        <a:latin typeface="+mn-lt"/>
        <a:ea typeface="+mn-ea"/>
        <a:cs typeface="+mn-cs"/>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3840">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DF6752"/>
    <a:srgbClr val="9DBB1D"/>
    <a:srgbClr val="5E969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89419" autoAdjust="0"/>
  </p:normalViewPr>
  <p:slideViewPr>
    <p:cSldViewPr snapToGrid="0" snapToObjects="1">
      <p:cViewPr varScale="1">
        <p:scale>
          <a:sx n="74" d="100"/>
          <a:sy n="74" d="100"/>
        </p:scale>
        <p:origin x="84" y="696"/>
      </p:cViewPr>
      <p:guideLst>
        <p:guide orient="horz" pos="2183"/>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snapToGrid="0" snapToObjects="1" showGuides="1">
      <p:cViewPr varScale="1">
        <p:scale>
          <a:sx n="96" d="100"/>
          <a:sy n="96" d="100"/>
        </p:scale>
        <p:origin x="364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740EBAF-D955-C443-AB02-2BCBC7797572}" type="datetimeFigureOut">
              <a:rPr lang="en-US" smtClean="0"/>
              <a:t>1/7/2025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9E1DC8B-0A09-DC4E-ABCE-FAAA12F0302B}" type="slidenum">
              <a:rPr lang="en-US" smtClean="0"/>
              <a:t>‹#›</a:t>
            </a:fld>
            <a:endParaRPr lang="en-US"/>
          </a:p>
        </p:txBody>
      </p:sp>
    </p:spTree>
    <p:extLst>
      <p:ext uri="{BB962C8B-B14F-4D97-AF65-F5344CB8AC3E}">
        <p14:creationId xmlns:p14="http://schemas.microsoft.com/office/powerpoint/2010/main" val="2068574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7A641A-FC50-3840-A830-42D90553FE8C}" type="datetimeFigureOut">
              <a:rPr lang="en-US" smtClean="0"/>
              <a:t>1/7/2025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896355-3DDC-9949-861F-AD0908BFCC23}" type="slidenum">
              <a:rPr lang="en-US" smtClean="0"/>
              <a:t>‹#›</a:t>
            </a:fld>
            <a:endParaRPr lang="en-US"/>
          </a:p>
        </p:txBody>
      </p:sp>
    </p:spTree>
    <p:extLst>
      <p:ext uri="{BB962C8B-B14F-4D97-AF65-F5344CB8AC3E}">
        <p14:creationId xmlns:p14="http://schemas.microsoft.com/office/powerpoint/2010/main" val="2099776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design.aau.dk/skabeloner/powerpoint" TargetMode="External"/><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rugerguide">
    <p:spTree>
      <p:nvGrpSpPr>
        <p:cNvPr id="1" name=""/>
        <p:cNvGrpSpPr/>
        <p:nvPr/>
      </p:nvGrpSpPr>
      <p:grpSpPr>
        <a:xfrm>
          <a:off x="0" y="0"/>
          <a:ext cx="0" cy="0"/>
          <a:chOff x="0" y="0"/>
          <a:chExt cx="0" cy="0"/>
        </a:xfrm>
      </p:grpSpPr>
      <p:sp>
        <p:nvSpPr>
          <p:cNvPr id="2" name="Rektangel 1"/>
          <p:cNvSpPr/>
          <p:nvPr userDrawn="1"/>
        </p:nvSpPr>
        <p:spPr>
          <a:xfrm>
            <a:off x="766763" y="1255659"/>
            <a:ext cx="8091261" cy="369332"/>
          </a:xfrm>
          <a:prstGeom prst="rect">
            <a:avLst/>
          </a:prstGeom>
        </p:spPr>
        <p:txBody>
          <a:bodyPr wrap="square" lIns="0">
            <a:spAutoFit/>
          </a:bodyPr>
          <a:lstStyle/>
          <a:p>
            <a:r>
              <a:rPr lang="en-US" dirty="0">
                <a:solidFill>
                  <a:srgbClr val="DF6752"/>
                </a:solidFill>
                <a:latin typeface="+mn-lt"/>
              </a:rPr>
              <a:t>- SLET DETTE SLIDE, FØR DU FÆRDIGGØR PRÆSENTATIONEN</a:t>
            </a:r>
            <a:endParaRPr lang="da-DK" dirty="0">
              <a:solidFill>
                <a:srgbClr val="DF6752"/>
              </a:solidFill>
              <a:latin typeface="+mn-lt"/>
            </a:endParaRPr>
          </a:p>
        </p:txBody>
      </p:sp>
      <p:sp>
        <p:nvSpPr>
          <p:cNvPr id="5" name="Text Box 48"/>
          <p:cNvSpPr txBox="1">
            <a:spLocks noChangeArrowheads="1"/>
          </p:cNvSpPr>
          <p:nvPr userDrawn="1"/>
        </p:nvSpPr>
        <p:spPr bwMode="auto">
          <a:xfrm>
            <a:off x="766763" y="2205038"/>
            <a:ext cx="2327618" cy="32088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00000"/>
              </a:lnSpc>
              <a:spcAft>
                <a:spcPts val="600"/>
              </a:spcAft>
              <a:defRPr/>
            </a:pPr>
            <a:r>
              <a:rPr lang="da-DK" sz="1000" b="1" spc="300" noProof="1">
                <a:solidFill>
                  <a:schemeClr val="tx1"/>
                </a:solidFill>
                <a:latin typeface="+mn-lt"/>
                <a:cs typeface="Arial" panose="020B0604020202020204" pitchFamily="34" charset="0"/>
              </a:rPr>
              <a:t>AAU-SKABELONER TIL POWERPOINT</a:t>
            </a:r>
            <a:br>
              <a:rPr lang="da-DK" sz="1000" b="1" noProof="1">
                <a:solidFill>
                  <a:schemeClr val="tx1"/>
                </a:solidFill>
                <a:latin typeface="+mn-lt"/>
                <a:cs typeface="Arial" panose="020B0604020202020204" pitchFamily="34" charset="0"/>
              </a:rPr>
            </a:br>
            <a:br>
              <a:rPr lang="da-DK" sz="1000" b="1" noProof="1">
                <a:solidFill>
                  <a:schemeClr val="tx1"/>
                </a:solidFill>
                <a:latin typeface="+mn-lt"/>
                <a:cs typeface="Arial" panose="020B0604020202020204" pitchFamily="34" charset="0"/>
              </a:rPr>
            </a:br>
            <a:r>
              <a:rPr lang="da-DK" sz="900" b="0" dirty="0">
                <a:effectLst/>
                <a:latin typeface="+mn-lt"/>
                <a:ea typeface="Calibri" panose="020F0502020204030204" pitchFamily="34" charset="0"/>
                <a:cs typeface="Times New Roman" panose="02020603050405020304" pitchFamily="18" charset="0"/>
              </a:rPr>
              <a:t>Når du åbner PowerPoint på din pc, kan du vælge</a:t>
            </a:r>
            <a:r>
              <a:rPr lang="da-DK" sz="900" b="0" baseline="0" dirty="0">
                <a:effectLst/>
                <a:latin typeface="+mn-lt"/>
                <a:ea typeface="Calibri" panose="020F0502020204030204" pitchFamily="34" charset="0"/>
                <a:cs typeface="Times New Roman" panose="02020603050405020304" pitchFamily="18" charset="0"/>
              </a:rPr>
              <a:t> mellem to </a:t>
            </a:r>
            <a:r>
              <a:rPr lang="da-DK" sz="900" b="0" dirty="0">
                <a:effectLst/>
                <a:latin typeface="+mn-lt"/>
                <a:ea typeface="Calibri" panose="020F0502020204030204" pitchFamily="34" charset="0"/>
                <a:cs typeface="Times New Roman" panose="02020603050405020304" pitchFamily="18" charset="0"/>
              </a:rPr>
              <a:t>skabeloner i 16:9-format med</a:t>
            </a:r>
            <a:r>
              <a:rPr lang="da-DK" sz="900" b="0" baseline="0" dirty="0">
                <a:effectLst/>
                <a:latin typeface="+mn-lt"/>
                <a:ea typeface="Calibri" panose="020F0502020204030204" pitchFamily="34" charset="0"/>
                <a:cs typeface="Times New Roman" panose="02020603050405020304" pitchFamily="18" charset="0"/>
              </a:rPr>
              <a:t> enten det danske eller engelske AAU-logo.</a:t>
            </a:r>
            <a:endParaRPr lang="da-DK" sz="900" b="0" dirty="0">
              <a:effectLst/>
              <a:latin typeface="+mn-lt"/>
              <a:ea typeface="Calibri" panose="020F0502020204030204" pitchFamily="34" charset="0"/>
              <a:cs typeface="Times New Roman" panose="02020603050405020304" pitchFamily="18" charset="0"/>
            </a:endParaRPr>
          </a:p>
          <a:p>
            <a:pPr>
              <a:lnSpc>
                <a:spcPct val="100000"/>
              </a:lnSpc>
              <a:spcAft>
                <a:spcPts val="1000"/>
              </a:spcAft>
            </a:pPr>
            <a:r>
              <a:rPr lang="da-DK" sz="900" b="0" dirty="0">
                <a:effectLst/>
                <a:latin typeface="+mn-lt"/>
                <a:ea typeface="Calibri" panose="020F0502020204030204" pitchFamily="34" charset="0"/>
                <a:cs typeface="Times New Roman" panose="02020603050405020304" pitchFamily="18" charset="0"/>
              </a:rPr>
              <a:t>Det</a:t>
            </a:r>
            <a:r>
              <a:rPr lang="da-DK" sz="900" b="0" baseline="0" dirty="0">
                <a:effectLst/>
                <a:latin typeface="+mn-lt"/>
                <a:ea typeface="Calibri" panose="020F0502020204030204" pitchFamily="34" charset="0"/>
                <a:cs typeface="Times New Roman" panose="02020603050405020304" pitchFamily="18" charset="0"/>
              </a:rPr>
              <a:t> er også muligt at hente PowerPoint-skabelonerne på: </a:t>
            </a:r>
            <a:r>
              <a:rPr lang="da-DK" sz="900" b="0" baseline="0" dirty="0">
                <a:effectLst/>
                <a:latin typeface="+mn-lt"/>
                <a:ea typeface="Calibri" panose="020F0502020204030204" pitchFamily="34" charset="0"/>
                <a:cs typeface="Times New Roman" panose="02020603050405020304" pitchFamily="18" charset="0"/>
                <a:hlinkClick r:id="rId2"/>
              </a:rPr>
              <a:t>www.design.aau.dk/skabeloner/</a:t>
            </a:r>
            <a:r>
              <a:rPr lang="da-DK" sz="900" b="0" baseline="0" dirty="0" err="1">
                <a:effectLst/>
                <a:latin typeface="+mn-lt"/>
                <a:ea typeface="Calibri" panose="020F0502020204030204" pitchFamily="34" charset="0"/>
                <a:cs typeface="Times New Roman" panose="02020603050405020304" pitchFamily="18" charset="0"/>
                <a:hlinkClick r:id="rId2"/>
              </a:rPr>
              <a:t>powerpoint</a:t>
            </a:r>
            <a:r>
              <a:rPr lang="da-DK" sz="900" b="0" baseline="0" dirty="0">
                <a:effectLst/>
                <a:latin typeface="+mn-lt"/>
                <a:ea typeface="Calibri" panose="020F0502020204030204" pitchFamily="34" charset="0"/>
                <a:cs typeface="Times New Roman" panose="02020603050405020304" pitchFamily="18" charset="0"/>
              </a:rPr>
              <a:t>. Her kan du også hente den generelle AAU PowerPoint til inspiration. Denne vil løbende blive opdateret med de nyeste tal og informationer. Du kan her slette de slides du ikke vil bruge. </a:t>
            </a:r>
          </a:p>
          <a:p>
            <a:pPr marL="0" marR="0" lvl="0" indent="0" algn="l" defTabSz="914330" rtl="0" eaLnBrk="0" fontAlgn="auto" latinLnBrk="0" hangingPunct="0">
              <a:lnSpc>
                <a:spcPct val="100000"/>
              </a:lnSpc>
              <a:spcBef>
                <a:spcPts val="0"/>
              </a:spcBef>
              <a:spcAft>
                <a:spcPts val="1000"/>
              </a:spcAft>
              <a:buClrTx/>
              <a:buSzTx/>
              <a:buFontTx/>
              <a:buNone/>
              <a:tabLst/>
              <a:defRPr/>
            </a:pPr>
            <a:r>
              <a:rPr lang="da-DK" sz="1000" b="1" kern="1200" spc="300" noProof="1">
                <a:solidFill>
                  <a:schemeClr val="tx1"/>
                </a:solidFill>
                <a:latin typeface="+mn-lt"/>
                <a:ea typeface="+mn-ea"/>
                <a:cs typeface="Arial" panose="020B0604020202020204" pitchFamily="34" charset="0"/>
              </a:rPr>
              <a:t>SKRIFT</a:t>
            </a:r>
            <a:br>
              <a:rPr lang="da-DK" sz="1000" b="1" kern="1200" spc="300" noProof="1">
                <a:solidFill>
                  <a:schemeClr val="tx1"/>
                </a:solidFill>
                <a:latin typeface="+mn-lt"/>
                <a:ea typeface="+mn-ea"/>
                <a:cs typeface="Arial" panose="020B0604020202020204" pitchFamily="34" charset="0"/>
              </a:rPr>
            </a:br>
            <a:br>
              <a:rPr lang="da-DK" sz="1050" b="1" kern="1200" noProof="1">
                <a:solidFill>
                  <a:schemeClr val="tx1"/>
                </a:solidFill>
                <a:latin typeface="+mn-lt"/>
                <a:ea typeface="+mn-ea"/>
                <a:cs typeface="Arial" panose="020B0604020202020204" pitchFamily="34" charset="0"/>
              </a:rPr>
            </a:br>
            <a:r>
              <a:rPr lang="da-DK" altLang="da-DK" sz="900" b="0" kern="1200" noProof="1">
                <a:solidFill>
                  <a:schemeClr val="tx1"/>
                </a:solidFill>
                <a:latin typeface="+mn-lt"/>
                <a:ea typeface="+mn-ea"/>
                <a:cs typeface="Arial" panose="020B0604020202020204" pitchFamily="34" charset="0"/>
              </a:rPr>
              <a:t>AAU anvender vores</a:t>
            </a:r>
            <a:r>
              <a:rPr lang="da-DK" altLang="da-DK" sz="900" b="0" kern="1200" baseline="0" noProof="1">
                <a:solidFill>
                  <a:schemeClr val="tx1"/>
                </a:solidFill>
                <a:latin typeface="+mn-lt"/>
                <a:ea typeface="+mn-ea"/>
                <a:cs typeface="Arial" panose="020B0604020202020204" pitchFamily="34" charset="0"/>
              </a:rPr>
              <a:t> sekundære </a:t>
            </a:r>
            <a:r>
              <a:rPr lang="da-DK" altLang="da-DK" sz="900" b="0" kern="1200" noProof="1">
                <a:solidFill>
                  <a:schemeClr val="tx1"/>
                </a:solidFill>
                <a:latin typeface="+mn-lt"/>
                <a:ea typeface="+mn-ea"/>
                <a:cs typeface="Arial" panose="020B0604020202020204" pitchFamily="34" charset="0"/>
              </a:rPr>
              <a:t>skrifttype Arial i PowerPoint-præsentationer.</a:t>
            </a:r>
          </a:p>
          <a:p>
            <a:pPr>
              <a:lnSpc>
                <a:spcPct val="115000"/>
              </a:lnSpc>
              <a:spcAft>
                <a:spcPts val="1000"/>
              </a:spcAft>
            </a:pPr>
            <a:endParaRPr lang="da-DK" sz="900" b="0" dirty="0">
              <a:effectLst/>
              <a:latin typeface="+mn-lt"/>
              <a:ea typeface="Calibri" panose="020F0502020204030204" pitchFamily="34" charset="0"/>
              <a:cs typeface="Times New Roman" panose="02020603050405020304" pitchFamily="18" charset="0"/>
            </a:endParaRPr>
          </a:p>
        </p:txBody>
      </p:sp>
      <p:sp>
        <p:nvSpPr>
          <p:cNvPr id="12" name="Text Box 48"/>
          <p:cNvSpPr txBox="1">
            <a:spLocks noChangeArrowheads="1"/>
          </p:cNvSpPr>
          <p:nvPr userDrawn="1"/>
        </p:nvSpPr>
        <p:spPr bwMode="auto">
          <a:xfrm>
            <a:off x="6269374" y="2205038"/>
            <a:ext cx="2327618" cy="34609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a:solidFill>
                  <a:schemeClr val="tx1"/>
                </a:solidFill>
                <a:latin typeface="+mn-lt"/>
                <a:ea typeface="+mn-ea"/>
                <a:cs typeface="Arial" panose="020B0604020202020204" pitchFamily="34" charset="0"/>
              </a:rPr>
              <a:t>SKABELONENS FARVER</a:t>
            </a:r>
          </a:p>
          <a:p>
            <a:pPr eaLnBrk="1" hangingPunct="1">
              <a:lnSpc>
                <a:spcPct val="90000"/>
              </a:lnSpc>
              <a:spcAft>
                <a:spcPts val="600"/>
              </a:spcAft>
              <a:defRPr/>
            </a:pPr>
            <a:r>
              <a:rPr lang="da-DK" sz="900" b="0" kern="1200" noProof="1">
                <a:solidFill>
                  <a:schemeClr val="tx1"/>
                </a:solidFill>
                <a:latin typeface="+mn-lt"/>
                <a:ea typeface="+mn-ea"/>
                <a:cs typeface="Arial" panose="020B0604020202020204" pitchFamily="34" charset="0"/>
              </a:rPr>
              <a:t>Du kan vælge mellem en række farver til baggrunde og grafer.</a:t>
            </a:r>
          </a:p>
          <a:p>
            <a:pPr eaLnBrk="1" hangingPunct="1">
              <a:lnSpc>
                <a:spcPct val="90000"/>
              </a:lnSpc>
              <a:spcAft>
                <a:spcPts val="600"/>
              </a:spcAft>
              <a:defRPr/>
            </a:pPr>
            <a:r>
              <a:rPr lang="da-DK" sz="900" b="0" kern="1200" noProof="1">
                <a:solidFill>
                  <a:schemeClr val="tx1"/>
                </a:solidFill>
                <a:latin typeface="+mn-lt"/>
                <a:ea typeface="+mn-ea"/>
                <a:cs typeface="Arial" panose="020B0604020202020204" pitchFamily="34" charset="0"/>
              </a:rPr>
              <a:t>Højreklik på den flade, du vil skifte farve på, og derefter malerbøtte-ikonet (Fyldfarve til figur)</a:t>
            </a:r>
          </a:p>
          <a:p>
            <a:pPr eaLnBrk="1" hangingPunct="1">
              <a:lnSpc>
                <a:spcPct val="90000"/>
              </a:lnSpc>
              <a:spcAft>
                <a:spcPts val="600"/>
              </a:spcAft>
              <a:defRPr/>
            </a:pPr>
            <a:endParaRPr lang="da-DK" sz="1000" b="1" spc="300" noProof="1">
              <a:solidFill>
                <a:schemeClr val="tx1"/>
              </a:solidFill>
              <a:latin typeface="+mn-lt"/>
              <a:cs typeface="Arial" panose="020B0604020202020204" pitchFamily="34" charset="0"/>
            </a:endParaRPr>
          </a:p>
          <a:p>
            <a:pPr eaLnBrk="1" hangingPunct="1">
              <a:lnSpc>
                <a:spcPct val="90000"/>
              </a:lnSpc>
              <a:spcAft>
                <a:spcPts val="600"/>
              </a:spcAft>
              <a:defRPr/>
            </a:pPr>
            <a:r>
              <a:rPr lang="da-DK" sz="1000" b="1" spc="300" noProof="1">
                <a:solidFill>
                  <a:schemeClr val="tx1"/>
                </a:solidFill>
                <a:latin typeface="+mn-lt"/>
                <a:cs typeface="Arial" panose="020B0604020202020204" pitchFamily="34" charset="0"/>
              </a:rPr>
              <a:t>BILLEDSTØRRELSER</a:t>
            </a:r>
          </a:p>
          <a:p>
            <a:pPr eaLnBrk="1" hangingPunct="1">
              <a:lnSpc>
                <a:spcPct val="90000"/>
              </a:lnSpc>
              <a:spcAft>
                <a:spcPts val="600"/>
              </a:spcAft>
              <a:defRPr/>
            </a:pPr>
            <a:r>
              <a:rPr lang="da-DK" sz="900" b="0" noProof="1">
                <a:solidFill>
                  <a:schemeClr val="tx1"/>
                </a:solidFill>
                <a:latin typeface="+mn-lt"/>
                <a:cs typeface="Arial" panose="020B0604020202020204" pitchFamily="34" charset="0"/>
              </a:rPr>
              <a:t>Sørg</a:t>
            </a:r>
            <a:r>
              <a:rPr lang="da-DK" sz="900" b="0" baseline="0" noProof="1">
                <a:solidFill>
                  <a:schemeClr val="tx1"/>
                </a:solidFill>
                <a:latin typeface="+mn-lt"/>
                <a:cs typeface="Arial" panose="020B0604020202020204" pitchFamily="34" charset="0"/>
              </a:rPr>
              <a:t> for at bruge højkvalitetsbilleder i de forskellige layouts. Undgå at skulle skalerer små billeder op, da dette vil gøre dem pixileret og se uprofessionelt ud. </a:t>
            </a:r>
          </a:p>
          <a:p>
            <a:pPr eaLnBrk="1" hangingPunct="1">
              <a:lnSpc>
                <a:spcPct val="90000"/>
              </a:lnSpc>
              <a:spcAft>
                <a:spcPts val="600"/>
              </a:spcAft>
              <a:defRPr/>
            </a:pPr>
            <a:r>
              <a:rPr lang="da-DK" sz="900" b="0" baseline="0" noProof="1">
                <a:solidFill>
                  <a:schemeClr val="tx1"/>
                </a:solidFill>
                <a:latin typeface="+mn-lt"/>
                <a:cs typeface="Arial" panose="020B0604020202020204" pitchFamily="34" charset="0"/>
              </a:rPr>
              <a:t>Via Skyfish vil i kunne søge og downloade højkvalitetsbilleder fra AAU. </a:t>
            </a:r>
          </a:p>
          <a:p>
            <a:pPr eaLnBrk="1" hangingPunct="1">
              <a:lnSpc>
                <a:spcPct val="90000"/>
              </a:lnSpc>
              <a:spcAft>
                <a:spcPts val="600"/>
              </a:spcAft>
              <a:defRPr/>
            </a:pPr>
            <a:r>
              <a:rPr lang="da-DK" sz="900" b="0" baseline="0" noProof="1">
                <a:solidFill>
                  <a:schemeClr val="tx1"/>
                </a:solidFill>
                <a:latin typeface="+mn-lt"/>
                <a:cs typeface="Arial" panose="020B0604020202020204" pitchFamily="34" charset="0"/>
              </a:rPr>
              <a:t>Mange højkvalitetsbilleder giver selvfølgelig en stor filstørrelse på PowerPointen. Hvis dette bliver et problem, kan det løses når i gemmer præsentationen under: </a:t>
            </a:r>
            <a:br>
              <a:rPr lang="da-DK" sz="900" b="0" baseline="0" noProof="1">
                <a:solidFill>
                  <a:schemeClr val="tx1"/>
                </a:solidFill>
                <a:latin typeface="+mn-lt"/>
                <a:cs typeface="Arial" panose="020B0604020202020204" pitchFamily="34" charset="0"/>
              </a:rPr>
            </a:br>
            <a:r>
              <a:rPr lang="da-DK" sz="900" b="1" baseline="0" noProof="1">
                <a:solidFill>
                  <a:schemeClr val="tx1"/>
                </a:solidFill>
                <a:latin typeface="+mn-lt"/>
                <a:cs typeface="Arial" panose="020B0604020202020204" pitchFamily="34" charset="0"/>
              </a:rPr>
              <a:t>Gem som  - Gennemse - Komprimeringsindstillinger. </a:t>
            </a:r>
            <a:r>
              <a:rPr lang="da-DK" sz="900" b="0" baseline="0" noProof="1">
                <a:solidFill>
                  <a:schemeClr val="tx1"/>
                </a:solidFill>
                <a:latin typeface="+mn-lt"/>
                <a:cs typeface="Arial" panose="020B0604020202020204" pitchFamily="34" charset="0"/>
              </a:rPr>
              <a:t>Sørg dog for ikke at gemme under 150 ppi. </a:t>
            </a:r>
          </a:p>
        </p:txBody>
      </p:sp>
      <p:sp>
        <p:nvSpPr>
          <p:cNvPr id="13" name="Text Box 48"/>
          <p:cNvSpPr txBox="1">
            <a:spLocks noChangeArrowheads="1"/>
          </p:cNvSpPr>
          <p:nvPr userDrawn="1"/>
        </p:nvSpPr>
        <p:spPr bwMode="auto">
          <a:xfrm>
            <a:off x="9116078" y="2205038"/>
            <a:ext cx="2285301" cy="327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kern="1200" spc="300" noProof="1">
                <a:solidFill>
                  <a:schemeClr val="tx1"/>
                </a:solidFill>
                <a:latin typeface="+mn-lt"/>
                <a:ea typeface="+mn-ea"/>
                <a:cs typeface="Arial" panose="020B0604020202020204" pitchFamily="34" charset="0"/>
              </a:rPr>
              <a:t>INDSÆT BILLEDE</a:t>
            </a:r>
          </a:p>
          <a:p>
            <a:pPr eaLnBrk="1" hangingPunct="1">
              <a:lnSpc>
                <a:spcPct val="90000"/>
              </a:lnSpc>
              <a:spcAft>
                <a:spcPts val="600"/>
              </a:spcAft>
              <a:defRPr/>
            </a:pPr>
            <a:r>
              <a:rPr lang="da-DK" sz="900" b="0" kern="1200" noProof="1">
                <a:solidFill>
                  <a:schemeClr val="tx1"/>
                </a:solidFill>
                <a:latin typeface="+mn-lt"/>
                <a:ea typeface="+mn-ea"/>
                <a:cs typeface="Arial" panose="020B0604020202020204" pitchFamily="34" charset="0"/>
              </a:rPr>
              <a:t>På layouts med billedholder: Klik på ikon og vælg </a:t>
            </a:r>
            <a:r>
              <a:rPr lang="da-DK" sz="900" b="1" kern="1200" noProof="1">
                <a:solidFill>
                  <a:schemeClr val="tx1"/>
                </a:solidFill>
                <a:latin typeface="+mn-lt"/>
                <a:ea typeface="+mn-ea"/>
                <a:cs typeface="Arial" panose="020B0604020202020204" pitchFamily="34" charset="0"/>
              </a:rPr>
              <a:t>Indsæt</a:t>
            </a:r>
          </a:p>
          <a:p>
            <a:pPr eaLnBrk="1" hangingPunct="1">
              <a:lnSpc>
                <a:spcPct val="90000"/>
              </a:lnSpc>
              <a:spcAft>
                <a:spcPts val="600"/>
              </a:spcAft>
              <a:defRPr/>
            </a:pPr>
            <a:r>
              <a:rPr lang="da-DK" sz="900" b="0" kern="1200" noProof="1">
                <a:solidFill>
                  <a:schemeClr val="tx1"/>
                </a:solidFill>
                <a:latin typeface="+mn-lt"/>
                <a:ea typeface="+mn-ea"/>
                <a:cs typeface="Arial" panose="020B0604020202020204" pitchFamily="34" charset="0"/>
              </a:rPr>
              <a:t>Teksten ”Klik her, hvis du vil udskifte billedet” bliver ikke vist i din præsentation.  </a:t>
            </a:r>
          </a:p>
          <a:p>
            <a:pPr eaLnBrk="1" hangingPunct="1">
              <a:lnSpc>
                <a:spcPct val="90000"/>
              </a:lnSpc>
              <a:spcAft>
                <a:spcPts val="600"/>
              </a:spcAft>
              <a:defRPr/>
            </a:pPr>
            <a:endParaRPr lang="da-DK" sz="1000" b="1" noProof="1">
              <a:solidFill>
                <a:schemeClr val="tx1"/>
              </a:solidFill>
              <a:latin typeface="+mn-lt"/>
              <a:cs typeface="Arial" panose="020B0604020202020204" pitchFamily="34" charset="0"/>
            </a:endParaRPr>
          </a:p>
          <a:p>
            <a:pPr eaLnBrk="1" hangingPunct="1">
              <a:lnSpc>
                <a:spcPct val="90000"/>
              </a:lnSpc>
              <a:spcAft>
                <a:spcPts val="600"/>
              </a:spcAft>
              <a:defRPr/>
            </a:pPr>
            <a:r>
              <a:rPr lang="da-DK" sz="1000" b="1" spc="300" noProof="1">
                <a:solidFill>
                  <a:schemeClr val="tx1"/>
                </a:solidFill>
                <a:latin typeface="+mn-lt"/>
                <a:cs typeface="Arial" panose="020B0604020202020204" pitchFamily="34" charset="0"/>
              </a:rPr>
              <a:t>BESKÆR BILLEDE</a:t>
            </a:r>
          </a:p>
          <a:p>
            <a:pPr eaLnBrk="1" hangingPunct="1">
              <a:lnSpc>
                <a:spcPct val="90000"/>
              </a:lnSpc>
              <a:spcAft>
                <a:spcPts val="600"/>
              </a:spcAft>
              <a:defRPr/>
            </a:pPr>
            <a:r>
              <a:rPr lang="da-DK" sz="900" b="1" kern="1200" noProof="1">
                <a:solidFill>
                  <a:schemeClr val="tx1"/>
                </a:solidFill>
                <a:latin typeface="+mn-lt"/>
                <a:ea typeface="+mn-ea"/>
                <a:cs typeface="Arial" panose="020B0604020202020204" pitchFamily="34" charset="0"/>
              </a:rPr>
              <a:t>1</a:t>
            </a:r>
            <a:r>
              <a:rPr lang="da-DK" sz="900" b="0" kern="1200" noProof="1">
                <a:solidFill>
                  <a:schemeClr val="tx1"/>
                </a:solidFill>
                <a:latin typeface="+mn-lt"/>
                <a:ea typeface="+mn-ea"/>
                <a:cs typeface="Arial" panose="020B0604020202020204" pitchFamily="34" charset="0"/>
              </a:rPr>
              <a:t>. Klik </a:t>
            </a:r>
            <a:r>
              <a:rPr lang="da-DK" sz="900" b="1" kern="1200" noProof="1">
                <a:solidFill>
                  <a:schemeClr val="tx1"/>
                </a:solidFill>
                <a:latin typeface="+mn-lt"/>
                <a:ea typeface="+mn-ea"/>
                <a:cs typeface="Arial" panose="020B0604020202020204" pitchFamily="34" charset="0"/>
              </a:rPr>
              <a:t>Beskær</a:t>
            </a:r>
            <a:r>
              <a:rPr lang="da-DK" sz="900" b="0" kern="1200" noProof="1">
                <a:solidFill>
                  <a:schemeClr val="tx1"/>
                </a:solidFill>
                <a:latin typeface="+mn-lt"/>
                <a:ea typeface="+mn-ea"/>
                <a:cs typeface="Arial" panose="020B0604020202020204" pitchFamily="34" charset="0"/>
              </a:rPr>
              <a:t> </a:t>
            </a:r>
            <a:r>
              <a:rPr lang="da-DK" sz="900" b="0" i="1" kern="1200" noProof="1">
                <a:solidFill>
                  <a:schemeClr val="tx1"/>
                </a:solidFill>
                <a:latin typeface="+mn-lt"/>
                <a:ea typeface="+mn-ea"/>
                <a:cs typeface="Arial" panose="020B0604020202020204" pitchFamily="34" charset="0"/>
              </a:rPr>
              <a:t>(højreklik på billedet og tryk på ikonet som er vist til højre) </a:t>
            </a:r>
            <a:r>
              <a:rPr lang="da-DK" sz="900" b="0" kern="1200" noProof="1">
                <a:solidFill>
                  <a:schemeClr val="tx1"/>
                </a:solidFill>
                <a:latin typeface="+mn-lt"/>
                <a:ea typeface="+mn-ea"/>
                <a:cs typeface="Arial" panose="020B0604020202020204" pitchFamily="34" charset="0"/>
              </a:rPr>
              <a:t>for at ændre billedets fokus/størrelse</a:t>
            </a:r>
          </a:p>
          <a:p>
            <a:pPr eaLnBrk="1" hangingPunct="1">
              <a:lnSpc>
                <a:spcPct val="90000"/>
              </a:lnSpc>
              <a:spcAft>
                <a:spcPts val="600"/>
              </a:spcAft>
              <a:defRPr/>
            </a:pPr>
            <a:r>
              <a:rPr lang="da-DK" sz="900" b="1" kern="1200" noProof="1">
                <a:solidFill>
                  <a:schemeClr val="tx1"/>
                </a:solidFill>
                <a:latin typeface="+mn-lt"/>
                <a:ea typeface="+mn-ea"/>
                <a:cs typeface="Arial" panose="020B0604020202020204" pitchFamily="34" charset="0"/>
              </a:rPr>
              <a:t>2. </a:t>
            </a:r>
            <a:r>
              <a:rPr lang="da-DK" sz="900" b="0" kern="1200" noProof="1">
                <a:solidFill>
                  <a:schemeClr val="tx1"/>
                </a:solidFill>
                <a:latin typeface="+mn-lt"/>
                <a:ea typeface="+mn-ea"/>
                <a:cs typeface="Arial" panose="020B0604020202020204" pitchFamily="34" charset="0"/>
              </a:rPr>
              <a:t>Ønsker du at skalere billedet </a:t>
            </a:r>
            <a:r>
              <a:rPr lang="da-DK" sz="900" i="1" kern="1200" noProof="1">
                <a:solidFill>
                  <a:schemeClr val="tx1"/>
                </a:solidFill>
                <a:latin typeface="+mn-lt"/>
                <a:ea typeface="+mn-ea"/>
                <a:cs typeface="Arial" panose="020B0604020202020204" pitchFamily="34" charset="0"/>
              </a:rPr>
              <a:t>(ændre billedets størrelse uden at ændre dets proportioner)</a:t>
            </a:r>
            <a:r>
              <a:rPr lang="da-DK" sz="900" b="0" i="1" kern="1200" noProof="1">
                <a:solidFill>
                  <a:schemeClr val="tx1"/>
                </a:solidFill>
                <a:latin typeface="+mn-lt"/>
                <a:ea typeface="+mn-ea"/>
                <a:cs typeface="Arial" panose="020B0604020202020204" pitchFamily="34" charset="0"/>
              </a:rPr>
              <a:t>, </a:t>
            </a:r>
            <a:r>
              <a:rPr lang="da-DK" sz="900" b="0" kern="1200" noProof="1">
                <a:solidFill>
                  <a:schemeClr val="tx1"/>
                </a:solidFill>
                <a:latin typeface="+mn-lt"/>
                <a:ea typeface="+mn-ea"/>
                <a:cs typeface="Arial" panose="020B0604020202020204" pitchFamily="34" charset="0"/>
              </a:rPr>
              <a:t>så hold </a:t>
            </a:r>
            <a:r>
              <a:rPr lang="da-DK" sz="900" b="1" kern="1200" noProof="1">
                <a:solidFill>
                  <a:schemeClr val="tx1"/>
                </a:solidFill>
                <a:latin typeface="+mn-lt"/>
                <a:ea typeface="+mn-ea"/>
                <a:cs typeface="Arial" panose="020B0604020202020204" pitchFamily="34" charset="0"/>
              </a:rPr>
              <a:t>SHIFT</a:t>
            </a:r>
            <a:r>
              <a:rPr lang="da-DK" sz="900" b="0" kern="1200" noProof="1">
                <a:solidFill>
                  <a:schemeClr val="tx1"/>
                </a:solidFill>
                <a:latin typeface="+mn-lt"/>
                <a:ea typeface="+mn-ea"/>
                <a:cs typeface="Arial" panose="020B0604020202020204" pitchFamily="34" charset="0"/>
              </a:rPr>
              <a:t>-knappen nede, mens du trækker i billedets hjørner</a:t>
            </a:r>
          </a:p>
          <a:p>
            <a:pPr eaLnBrk="1" hangingPunct="1">
              <a:lnSpc>
                <a:spcPct val="90000"/>
              </a:lnSpc>
              <a:spcAft>
                <a:spcPts val="600"/>
              </a:spcAft>
              <a:defRPr/>
            </a:pPr>
            <a:r>
              <a:rPr lang="da-DK" sz="900" b="1" kern="1200" noProof="1">
                <a:solidFill>
                  <a:schemeClr val="tx1"/>
                </a:solidFill>
                <a:latin typeface="+mn-lt"/>
                <a:ea typeface="+mn-ea"/>
                <a:cs typeface="Arial" panose="020B0604020202020204" pitchFamily="34" charset="0"/>
              </a:rPr>
              <a:t>3. </a:t>
            </a:r>
            <a:r>
              <a:rPr lang="da-DK" sz="900" b="0" kern="1200" noProof="1">
                <a:solidFill>
                  <a:schemeClr val="tx1"/>
                </a:solidFill>
                <a:latin typeface="+mn-lt"/>
                <a:ea typeface="+mn-ea"/>
                <a:cs typeface="Arial" panose="020B0604020202020204" pitchFamily="34" charset="0"/>
              </a:rPr>
              <a:t>Højreklik på billedet og vælg </a:t>
            </a:r>
            <a:r>
              <a:rPr lang="da-DK" sz="900" b="1" kern="1200" noProof="1">
                <a:solidFill>
                  <a:schemeClr val="tx1"/>
                </a:solidFill>
                <a:latin typeface="+mn-lt"/>
                <a:ea typeface="+mn-ea"/>
                <a:cs typeface="Arial" panose="020B0604020202020204" pitchFamily="34" charset="0"/>
              </a:rPr>
              <a:t>Placer bagerst</a:t>
            </a:r>
          </a:p>
          <a:p>
            <a:pPr eaLnBrk="1" hangingPunct="1">
              <a:lnSpc>
                <a:spcPct val="90000"/>
              </a:lnSpc>
              <a:spcAft>
                <a:spcPts val="600"/>
              </a:spcAft>
              <a:defRPr/>
            </a:pPr>
            <a:r>
              <a:rPr lang="da-DK" sz="900" b="1" kern="1200" noProof="1">
                <a:solidFill>
                  <a:schemeClr val="tx1"/>
                </a:solidFill>
                <a:latin typeface="+mn-lt"/>
                <a:ea typeface="+mn-ea"/>
                <a:cs typeface="Arial" panose="020B0604020202020204" pitchFamily="34" charset="0"/>
              </a:rPr>
              <a:t>Tip: </a:t>
            </a:r>
            <a:r>
              <a:rPr lang="da-DK" sz="900" b="0" kern="1200" noProof="1">
                <a:solidFill>
                  <a:schemeClr val="tx1"/>
                </a:solidFill>
                <a:latin typeface="+mn-lt"/>
                <a:ea typeface="+mn-ea"/>
                <a:cs typeface="Arial" panose="020B0604020202020204" pitchFamily="34" charset="0"/>
              </a:rPr>
              <a:t>Hvis du sletter billedet og indsætter et nyt, kan billedet lægge sig foran tekst og grafik. Hvis dette sker, skal du vælge billedet, højreklikke og vælge </a:t>
            </a:r>
            <a:r>
              <a:rPr lang="da-DK" sz="900" b="1" kern="1200" noProof="1">
                <a:solidFill>
                  <a:schemeClr val="tx1"/>
                </a:solidFill>
                <a:latin typeface="+mn-lt"/>
                <a:ea typeface="+mn-ea"/>
                <a:cs typeface="Arial" panose="020B0604020202020204" pitchFamily="34" charset="0"/>
              </a:rPr>
              <a:t>Placer bagerst</a:t>
            </a:r>
          </a:p>
        </p:txBody>
      </p:sp>
      <p:sp>
        <p:nvSpPr>
          <p:cNvPr id="15" name="Text Box 48"/>
          <p:cNvSpPr txBox="1">
            <a:spLocks noChangeArrowheads="1"/>
          </p:cNvSpPr>
          <p:nvPr userDrawn="1"/>
        </p:nvSpPr>
        <p:spPr bwMode="auto">
          <a:xfrm>
            <a:off x="9116078" y="5647519"/>
            <a:ext cx="2517848" cy="4647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Aft>
                <a:spcPts val="600"/>
              </a:spcAft>
              <a:defRPr/>
            </a:pPr>
            <a:r>
              <a:rPr lang="da-DK" sz="1000" b="1" spc="300" noProof="1">
                <a:solidFill>
                  <a:schemeClr val="tx1"/>
                </a:solidFill>
                <a:latin typeface="+mn-lt"/>
                <a:cs typeface="Arial" panose="020B0604020202020204" pitchFamily="34" charset="0"/>
              </a:rPr>
              <a:t>MERE INFORMATION</a:t>
            </a:r>
          </a:p>
          <a:p>
            <a:pPr eaLnBrk="1" hangingPunct="1">
              <a:lnSpc>
                <a:spcPct val="90000"/>
              </a:lnSpc>
              <a:spcAft>
                <a:spcPts val="600"/>
              </a:spcAft>
              <a:defRPr/>
            </a:pPr>
            <a:r>
              <a:rPr lang="da-DK" sz="900" b="0" noProof="1">
                <a:solidFill>
                  <a:schemeClr val="tx1"/>
                </a:solidFill>
                <a:latin typeface="+mn-lt"/>
                <a:cs typeface="Arial" panose="020B0604020202020204" pitchFamily="34" charset="0"/>
              </a:rPr>
              <a:t>Se</a:t>
            </a:r>
            <a:r>
              <a:rPr lang="da-DK" sz="900" b="0" baseline="0" noProof="1">
                <a:solidFill>
                  <a:schemeClr val="tx1"/>
                </a:solidFill>
                <a:latin typeface="+mn-lt"/>
                <a:cs typeface="Arial" panose="020B0604020202020204" pitchFamily="34" charset="0"/>
              </a:rPr>
              <a:t> designguiden</a:t>
            </a:r>
            <a:r>
              <a:rPr lang="da-DK" sz="900" b="0" noProof="1">
                <a:solidFill>
                  <a:schemeClr val="tx1"/>
                </a:solidFill>
                <a:latin typeface="+mn-lt"/>
                <a:cs typeface="Arial" panose="020B0604020202020204" pitchFamily="34" charset="0"/>
              </a:rPr>
              <a:t> på</a:t>
            </a:r>
            <a:br>
              <a:rPr lang="da-DK" sz="900" b="0" baseline="0" noProof="1">
                <a:solidFill>
                  <a:schemeClr val="tx1"/>
                </a:solidFill>
                <a:latin typeface="+mn-lt"/>
                <a:cs typeface="Arial" panose="020B0604020202020204" pitchFamily="34" charset="0"/>
              </a:rPr>
            </a:br>
            <a:r>
              <a:rPr lang="da-DK" sz="900" b="0" kern="1200" baseline="0" dirty="0">
                <a:solidFill>
                  <a:schemeClr val="tx1"/>
                </a:solidFill>
                <a:effectLst/>
                <a:latin typeface="+mn-lt"/>
                <a:ea typeface="Calibri" panose="020F0502020204030204" pitchFamily="34" charset="0"/>
                <a:cs typeface="Times New Roman" panose="02020603050405020304" pitchFamily="18" charset="0"/>
                <a:hlinkClick r:id="rId2"/>
              </a:rPr>
              <a:t>www.design.aau.dk/skabeloner/powerpoint</a:t>
            </a:r>
            <a:endParaRPr lang="da-DK" sz="900" b="0" noProof="1">
              <a:solidFill>
                <a:schemeClr val="accent4"/>
              </a:solidFill>
              <a:latin typeface="+mn-lt"/>
              <a:cs typeface="Arial" panose="020B0604020202020204" pitchFamily="34" charset="0"/>
            </a:endParaRPr>
          </a:p>
        </p:txBody>
      </p:sp>
      <p:sp>
        <p:nvSpPr>
          <p:cNvPr id="16" name="Text Box 48"/>
          <p:cNvSpPr txBox="1">
            <a:spLocks noChangeArrowheads="1"/>
          </p:cNvSpPr>
          <p:nvPr userDrawn="1"/>
        </p:nvSpPr>
        <p:spPr bwMode="auto">
          <a:xfrm>
            <a:off x="3428374" y="2205038"/>
            <a:ext cx="2327618" cy="3442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144000" bIns="0" anchor="t" anchorCtr="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l" defTabSz="914330" rtl="0" eaLnBrk="1" fontAlgn="auto" latinLnBrk="0" hangingPunct="1">
              <a:lnSpc>
                <a:spcPct val="100000"/>
              </a:lnSpc>
              <a:spcBef>
                <a:spcPts val="0"/>
              </a:spcBef>
              <a:spcAft>
                <a:spcPts val="600"/>
              </a:spcAft>
              <a:buClrTx/>
              <a:buSzTx/>
              <a:buFontTx/>
              <a:buNone/>
              <a:tabLst/>
              <a:defRPr/>
            </a:pPr>
            <a:r>
              <a:rPr lang="da-DK" sz="1000" b="1" kern="1200" spc="300" noProof="1">
                <a:solidFill>
                  <a:schemeClr val="tx1"/>
                </a:solidFill>
                <a:latin typeface="+mn-lt"/>
                <a:ea typeface="+mn-ea"/>
                <a:cs typeface="Arial" panose="020B0604020202020204" pitchFamily="34" charset="0"/>
              </a:rPr>
              <a:t>LAV NYT DIAS/SLIDE </a:t>
            </a:r>
            <a:r>
              <a:rPr lang="da-DK" sz="900" b="0" kern="1200" spc="0" noProof="1">
                <a:solidFill>
                  <a:schemeClr val="tx1"/>
                </a:solidFill>
                <a:latin typeface="+mn-lt"/>
                <a:ea typeface="+mn-ea"/>
                <a:cs typeface="Arial" panose="020B0604020202020204" pitchFamily="34" charset="0"/>
              </a:rPr>
              <a:t>(HHV. 2010- + 2013- OG 2016-VERSION)</a:t>
            </a:r>
          </a:p>
          <a:p>
            <a:pPr marL="0" marR="0" lvl="0" indent="0" algn="l" defTabSz="914330" rtl="0" eaLnBrk="1" fontAlgn="auto" latinLnBrk="0" hangingPunct="1">
              <a:lnSpc>
                <a:spcPct val="100000"/>
              </a:lnSpc>
              <a:spcBef>
                <a:spcPts val="0"/>
              </a:spcBef>
              <a:spcAft>
                <a:spcPts val="600"/>
              </a:spcAft>
              <a:buClrTx/>
              <a:buSzTx/>
              <a:buFontTx/>
              <a:buNone/>
              <a:tabLst/>
              <a:defRPr/>
            </a:pPr>
            <a:r>
              <a:rPr lang="da-DK" sz="900" b="0" kern="1200" spc="0" noProof="1">
                <a:solidFill>
                  <a:schemeClr val="tx1"/>
                </a:solidFill>
                <a:latin typeface="+mn-lt"/>
                <a:ea typeface="+mn-ea"/>
                <a:cs typeface="Arial" panose="020B0604020202020204" pitchFamily="34" charset="0"/>
              </a:rPr>
              <a:t> </a:t>
            </a:r>
            <a:br>
              <a:rPr lang="da-DK" sz="800" b="1" kern="1200" noProof="1">
                <a:solidFill>
                  <a:schemeClr val="tx1"/>
                </a:solidFill>
                <a:latin typeface="+mn-lt"/>
                <a:ea typeface="+mn-ea"/>
                <a:cs typeface="Arial" panose="020B0604020202020204" pitchFamily="34" charset="0"/>
              </a:rPr>
            </a:br>
            <a:r>
              <a:rPr lang="da-DK" altLang="da-DK" sz="900" b="1" kern="1200" noProof="1">
                <a:solidFill>
                  <a:schemeClr val="tx1"/>
                </a:solidFill>
                <a:latin typeface="+mn-lt"/>
                <a:ea typeface="+mn-ea"/>
                <a:cs typeface="Arial" panose="020B0604020202020204" pitchFamily="34" charset="0"/>
              </a:rPr>
              <a:t>1. </a:t>
            </a:r>
            <a:r>
              <a:rPr lang="da-DK" altLang="da-DK" sz="900" kern="1200" noProof="1">
                <a:solidFill>
                  <a:schemeClr val="tx1"/>
                </a:solidFill>
                <a:latin typeface="+mn-lt"/>
                <a:ea typeface="+mn-ea"/>
                <a:cs typeface="Arial" panose="020B0604020202020204" pitchFamily="34" charset="0"/>
              </a:rPr>
              <a:t>Klik på </a:t>
            </a:r>
            <a:r>
              <a:rPr lang="da-DK" altLang="da-DK" sz="900" b="1" kern="1200" noProof="1">
                <a:solidFill>
                  <a:schemeClr val="tx1"/>
                </a:solidFill>
                <a:latin typeface="+mn-lt"/>
                <a:ea typeface="+mn-ea"/>
                <a:cs typeface="Arial" panose="020B0604020202020204" pitchFamily="34" charset="0"/>
              </a:rPr>
              <a:t>Startside/Hjem</a:t>
            </a:r>
          </a:p>
          <a:p>
            <a:pPr eaLnBrk="1" hangingPunct="1">
              <a:lnSpc>
                <a:spcPct val="100000"/>
              </a:lnSpc>
              <a:spcAft>
                <a:spcPts val="600"/>
              </a:spcAft>
              <a:defRPr/>
            </a:pPr>
            <a:r>
              <a:rPr lang="da-DK" altLang="da-DK" sz="900" b="1" noProof="1">
                <a:solidFill>
                  <a:schemeClr val="tx1"/>
                </a:solidFill>
                <a:latin typeface="+mn-lt"/>
                <a:cs typeface="Arial" panose="020B0604020202020204" pitchFamily="34" charset="0"/>
              </a:rPr>
              <a:t>2.</a:t>
            </a:r>
            <a:r>
              <a:rPr lang="da-DK" altLang="da-DK" sz="900" b="1" baseline="0" noProof="1">
                <a:solidFill>
                  <a:schemeClr val="tx1"/>
                </a:solidFill>
                <a:latin typeface="+mn-lt"/>
                <a:cs typeface="Arial" panose="020B0604020202020204" pitchFamily="34" charset="0"/>
              </a:rPr>
              <a:t> </a:t>
            </a:r>
            <a:r>
              <a:rPr lang="da-DK" altLang="da-DK" sz="900" baseline="0" noProof="1">
                <a:solidFill>
                  <a:schemeClr val="tx1"/>
                </a:solidFill>
                <a:latin typeface="+mn-lt"/>
                <a:cs typeface="Arial" panose="020B0604020202020204" pitchFamily="34" charset="0"/>
              </a:rPr>
              <a:t>Under knappen </a:t>
            </a:r>
            <a:r>
              <a:rPr lang="da-DK" altLang="da-DK" sz="900" b="1" baseline="0" noProof="1">
                <a:solidFill>
                  <a:schemeClr val="tx1"/>
                </a:solidFill>
                <a:latin typeface="+mn-lt"/>
                <a:cs typeface="Arial" panose="020B0604020202020204" pitchFamily="34" charset="0"/>
              </a:rPr>
              <a:t>Nyt dias/Nyt slide</a:t>
            </a:r>
            <a:r>
              <a:rPr lang="da-DK" altLang="da-DK" sz="900" baseline="0" noProof="1">
                <a:solidFill>
                  <a:schemeClr val="tx1"/>
                </a:solidFill>
                <a:latin typeface="+mn-lt"/>
                <a:cs typeface="Arial" panose="020B0604020202020204" pitchFamily="34" charset="0"/>
              </a:rPr>
              <a:t>. Klik på øverste del af knappen for at oprette i et dias/slide magen til det markerede. Klik på nederste del for at se et udvalg af mulige layoutvalg med AAU-design. </a:t>
            </a:r>
          </a:p>
          <a:p>
            <a:pPr eaLnBrk="1" hangingPunct="1">
              <a:spcAft>
                <a:spcPts val="600"/>
              </a:spcAft>
              <a:defRPr/>
            </a:pPr>
            <a:endParaRPr lang="da-DK" altLang="da-DK" sz="900" baseline="0" noProof="1">
              <a:solidFill>
                <a:schemeClr val="tx1"/>
              </a:solidFill>
              <a:latin typeface="+mn-lt"/>
              <a:cs typeface="Arial" panose="020B0604020202020204" pitchFamily="34" charset="0"/>
            </a:endParaRPr>
          </a:p>
          <a:p>
            <a:pPr eaLnBrk="1" hangingPunct="1">
              <a:lnSpc>
                <a:spcPct val="90000"/>
              </a:lnSpc>
              <a:spcAft>
                <a:spcPts val="0"/>
              </a:spcAft>
              <a:defRPr/>
            </a:pPr>
            <a:r>
              <a:rPr lang="da-DK" sz="1000" b="1" kern="1200" spc="300" noProof="1">
                <a:solidFill>
                  <a:schemeClr val="tx1"/>
                </a:solidFill>
                <a:latin typeface="+mn-lt"/>
                <a:ea typeface="+mn-ea"/>
                <a:cs typeface="Arial" panose="020B0604020202020204" pitchFamily="34" charset="0"/>
              </a:rPr>
              <a:t>GITTER- OG HJÆLPELINJER</a:t>
            </a:r>
          </a:p>
          <a:p>
            <a:pPr eaLnBrk="1" hangingPunct="1">
              <a:lnSpc>
                <a:spcPct val="90000"/>
              </a:lnSpc>
              <a:spcAft>
                <a:spcPts val="0"/>
              </a:spcAft>
              <a:defRPr/>
            </a:pPr>
            <a:endParaRPr lang="da-DK" sz="1000" b="1" kern="1200" spc="300" noProof="1">
              <a:solidFill>
                <a:schemeClr val="tx1"/>
              </a:solidFill>
              <a:latin typeface="+mn-lt"/>
              <a:ea typeface="+mn-ea"/>
              <a:cs typeface="Arial" panose="020B0604020202020204" pitchFamily="34" charset="0"/>
            </a:endParaRPr>
          </a:p>
          <a:p>
            <a:pPr eaLnBrk="1" hangingPunct="1">
              <a:lnSpc>
                <a:spcPct val="90000"/>
              </a:lnSpc>
              <a:spcAft>
                <a:spcPts val="600"/>
              </a:spcAft>
              <a:defRPr/>
            </a:pPr>
            <a:r>
              <a:rPr lang="da-DK" sz="900" b="0" kern="1200" noProof="1">
                <a:solidFill>
                  <a:schemeClr val="tx1"/>
                </a:solidFill>
                <a:latin typeface="+mn-lt"/>
                <a:ea typeface="+mn-ea"/>
                <a:cs typeface="Arial" panose="020B0604020202020204" pitchFamily="34" charset="0"/>
              </a:rPr>
              <a:t>For at få et ensartet udtryk i vores præsentationer er der</a:t>
            </a:r>
            <a:r>
              <a:rPr lang="da-DK" sz="900" b="0" kern="1200" baseline="0" noProof="1">
                <a:solidFill>
                  <a:schemeClr val="tx1"/>
                </a:solidFill>
                <a:latin typeface="+mn-lt"/>
                <a:ea typeface="+mn-ea"/>
                <a:cs typeface="Arial" panose="020B0604020202020204" pitchFamily="34" charset="0"/>
              </a:rPr>
              <a:t> guidelines i form af </a:t>
            </a:r>
            <a:r>
              <a:rPr lang="da-DK" sz="900" b="1" kern="1200" baseline="0" noProof="1">
                <a:solidFill>
                  <a:schemeClr val="tx1"/>
                </a:solidFill>
                <a:latin typeface="+mn-lt"/>
                <a:ea typeface="+mn-ea"/>
                <a:cs typeface="Arial" panose="020B0604020202020204" pitchFamily="34" charset="0"/>
              </a:rPr>
              <a:t>Hjælpelinjer. </a:t>
            </a:r>
            <a:r>
              <a:rPr lang="da-DK" sz="900" b="0" kern="1200" baseline="0" noProof="1">
                <a:solidFill>
                  <a:schemeClr val="tx1"/>
                </a:solidFill>
                <a:latin typeface="+mn-lt"/>
                <a:ea typeface="+mn-ea"/>
                <a:cs typeface="Arial" panose="020B0604020202020204" pitchFamily="34" charset="0"/>
              </a:rPr>
              <a:t>For at se disse: </a:t>
            </a:r>
            <a:endParaRPr lang="da-DK" sz="900" b="0" kern="1200" noProof="1">
              <a:solidFill>
                <a:schemeClr val="tx1"/>
              </a:solidFill>
              <a:latin typeface="+mn-lt"/>
              <a:ea typeface="+mn-ea"/>
              <a:cs typeface="Arial" panose="020B0604020202020204" pitchFamily="34" charset="0"/>
            </a:endParaRPr>
          </a:p>
          <a:p>
            <a:pPr eaLnBrk="1" hangingPunct="1">
              <a:lnSpc>
                <a:spcPct val="90000"/>
              </a:lnSpc>
              <a:spcAft>
                <a:spcPts val="600"/>
              </a:spcAft>
              <a:defRPr/>
            </a:pPr>
            <a:r>
              <a:rPr lang="da-DK" sz="900" b="1" kern="1200" noProof="1">
                <a:solidFill>
                  <a:schemeClr val="tx1"/>
                </a:solidFill>
                <a:latin typeface="+mn-lt"/>
                <a:ea typeface="+mn-ea"/>
                <a:cs typeface="Arial" panose="020B0604020202020204" pitchFamily="34" charset="0"/>
              </a:rPr>
              <a:t>1. </a:t>
            </a:r>
            <a:r>
              <a:rPr lang="da-DK" sz="900" b="0" kern="1200" noProof="1">
                <a:solidFill>
                  <a:schemeClr val="tx1"/>
                </a:solidFill>
                <a:latin typeface="+mn-lt"/>
                <a:ea typeface="+mn-ea"/>
                <a:cs typeface="Arial" panose="020B0604020202020204" pitchFamily="34" charset="0"/>
              </a:rPr>
              <a:t>Klik på </a:t>
            </a:r>
            <a:r>
              <a:rPr lang="da-DK" sz="900" b="1" kern="1200" noProof="1">
                <a:solidFill>
                  <a:schemeClr val="tx1"/>
                </a:solidFill>
                <a:latin typeface="+mn-lt"/>
                <a:ea typeface="+mn-ea"/>
                <a:cs typeface="Arial" panose="020B0604020202020204" pitchFamily="34" charset="0"/>
              </a:rPr>
              <a:t>Vis</a:t>
            </a:r>
          </a:p>
          <a:p>
            <a:pPr eaLnBrk="1" hangingPunct="1">
              <a:lnSpc>
                <a:spcPct val="90000"/>
              </a:lnSpc>
              <a:spcAft>
                <a:spcPts val="600"/>
              </a:spcAft>
              <a:defRPr/>
            </a:pPr>
            <a:r>
              <a:rPr lang="da-DK" sz="900" b="1" kern="1200" noProof="1">
                <a:solidFill>
                  <a:schemeClr val="tx1"/>
                </a:solidFill>
                <a:latin typeface="+mn-lt"/>
                <a:ea typeface="+mn-ea"/>
                <a:cs typeface="Arial" panose="020B0604020202020204" pitchFamily="34" charset="0"/>
              </a:rPr>
              <a:t>2. </a:t>
            </a:r>
            <a:r>
              <a:rPr lang="da-DK" sz="900" b="0" kern="1200" noProof="1">
                <a:solidFill>
                  <a:schemeClr val="tx1"/>
                </a:solidFill>
                <a:latin typeface="+mn-lt"/>
                <a:ea typeface="+mn-ea"/>
                <a:cs typeface="Arial" panose="020B0604020202020204" pitchFamily="34" charset="0"/>
              </a:rPr>
              <a:t>Vælg </a:t>
            </a:r>
            <a:r>
              <a:rPr lang="da-DK" sz="900" b="1" kern="1200" noProof="1">
                <a:solidFill>
                  <a:schemeClr val="tx1"/>
                </a:solidFill>
                <a:latin typeface="+mn-lt"/>
                <a:ea typeface="+mn-ea"/>
                <a:cs typeface="Arial" panose="020B0604020202020204" pitchFamily="34" charset="0"/>
              </a:rPr>
              <a:t>Gitterlinjer</a:t>
            </a:r>
            <a:r>
              <a:rPr lang="da-DK" sz="900" b="0" kern="1200" noProof="1">
                <a:solidFill>
                  <a:schemeClr val="tx1"/>
                </a:solidFill>
                <a:latin typeface="+mn-lt"/>
                <a:ea typeface="+mn-ea"/>
                <a:cs typeface="Arial" panose="020B0604020202020204" pitchFamily="34" charset="0"/>
              </a:rPr>
              <a:t> og/eller </a:t>
            </a:r>
            <a:r>
              <a:rPr lang="da-DK" sz="900" b="1" kern="1200" noProof="1">
                <a:solidFill>
                  <a:schemeClr val="tx1"/>
                </a:solidFill>
                <a:latin typeface="+mn-lt"/>
                <a:ea typeface="+mn-ea"/>
                <a:cs typeface="Arial" panose="020B0604020202020204" pitchFamily="34" charset="0"/>
              </a:rPr>
              <a:t>Hjælpelinjer</a:t>
            </a:r>
          </a:p>
          <a:p>
            <a:pPr eaLnBrk="1" hangingPunct="1">
              <a:lnSpc>
                <a:spcPct val="90000"/>
              </a:lnSpc>
              <a:spcAft>
                <a:spcPts val="600"/>
              </a:spcAft>
              <a:defRPr/>
            </a:pPr>
            <a:r>
              <a:rPr lang="da-DK" sz="900" b="1" kern="1200" noProof="1">
                <a:solidFill>
                  <a:srgbClr val="DF6752"/>
                </a:solidFill>
                <a:latin typeface="+mn-lt"/>
                <a:ea typeface="+mn-ea"/>
                <a:cs typeface="Arial" panose="020B0604020202020204" pitchFamily="34" charset="0"/>
              </a:rPr>
              <a:t>Tip: </a:t>
            </a:r>
            <a:r>
              <a:rPr lang="da-DK" sz="900" b="0" kern="1200" noProof="1">
                <a:solidFill>
                  <a:srgbClr val="DF6752"/>
                </a:solidFill>
                <a:latin typeface="+mn-lt"/>
                <a:ea typeface="+mn-ea"/>
                <a:cs typeface="Arial" panose="020B0604020202020204" pitchFamily="34" charset="0"/>
              </a:rPr>
              <a:t>Tryk </a:t>
            </a:r>
            <a:r>
              <a:rPr lang="da-DK" sz="900" b="1" kern="1200" noProof="1">
                <a:solidFill>
                  <a:srgbClr val="DF6752"/>
                </a:solidFill>
                <a:latin typeface="+mn-lt"/>
                <a:ea typeface="+mn-ea"/>
                <a:cs typeface="Arial" panose="020B0604020202020204" pitchFamily="34" charset="0"/>
              </a:rPr>
              <a:t>Alt + F9</a:t>
            </a:r>
            <a:r>
              <a:rPr lang="da-DK" sz="900" b="0" kern="1200" noProof="1">
                <a:solidFill>
                  <a:srgbClr val="DF6752"/>
                </a:solidFill>
                <a:latin typeface="+mn-lt"/>
                <a:ea typeface="+mn-ea"/>
                <a:cs typeface="Arial" panose="020B0604020202020204" pitchFamily="34" charset="0"/>
              </a:rPr>
              <a:t> for hurtig visning af hjælpelinjer</a:t>
            </a:r>
          </a:p>
          <a:p>
            <a:pPr eaLnBrk="1" hangingPunct="1">
              <a:spcAft>
                <a:spcPts val="600"/>
              </a:spcAft>
              <a:defRPr/>
            </a:pPr>
            <a:endParaRPr lang="da-DK" altLang="da-DK" sz="900" noProof="1">
              <a:solidFill>
                <a:schemeClr val="tx1"/>
              </a:solidFill>
              <a:latin typeface="+mn-lt"/>
              <a:cs typeface="Arial" panose="020B0604020202020204" pitchFamily="34" charset="0"/>
            </a:endParaRPr>
          </a:p>
        </p:txBody>
      </p:sp>
      <p:pic>
        <p:nvPicPr>
          <p:cNvPr id="18" name="Billede 25"/>
          <p:cNvPicPr>
            <a:picLocks noChangeAspect="1"/>
          </p:cNvPicPr>
          <p:nvPr userDrawn="1"/>
        </p:nvPicPr>
        <p:blipFill>
          <a:blip r:embed="rId3"/>
          <a:stretch>
            <a:fillRect/>
          </a:stretch>
        </p:blipFill>
        <p:spPr>
          <a:xfrm>
            <a:off x="11273427" y="2486989"/>
            <a:ext cx="368254" cy="393946"/>
          </a:xfrm>
          <a:prstGeom prst="rect">
            <a:avLst/>
          </a:prstGeom>
        </p:spPr>
      </p:pic>
      <p:pic>
        <p:nvPicPr>
          <p:cNvPr id="19" name="Billede 36"/>
          <p:cNvPicPr>
            <a:picLocks noChangeAspect="1"/>
          </p:cNvPicPr>
          <p:nvPr userDrawn="1"/>
        </p:nvPicPr>
        <p:blipFill>
          <a:blip r:embed="rId4"/>
          <a:stretch>
            <a:fillRect/>
          </a:stretch>
        </p:blipFill>
        <p:spPr>
          <a:xfrm>
            <a:off x="11265672" y="3903752"/>
            <a:ext cx="416717" cy="397335"/>
          </a:xfrm>
          <a:prstGeom prst="rect">
            <a:avLst/>
          </a:prstGeom>
        </p:spPr>
      </p:pic>
      <p:pic>
        <p:nvPicPr>
          <p:cNvPr id="21" name="Billede 39"/>
          <p:cNvPicPr>
            <a:picLocks noChangeAspect="1"/>
          </p:cNvPicPr>
          <p:nvPr userDrawn="1"/>
        </p:nvPicPr>
        <p:blipFill rotWithShape="1">
          <a:blip r:embed="rId5"/>
          <a:srcRect l="2931" r="60888"/>
          <a:stretch/>
        </p:blipFill>
        <p:spPr>
          <a:xfrm>
            <a:off x="5729521" y="2867115"/>
            <a:ext cx="319516" cy="568784"/>
          </a:xfrm>
          <a:prstGeom prst="rect">
            <a:avLst/>
          </a:prstGeom>
        </p:spPr>
      </p:pic>
      <p:sp>
        <p:nvSpPr>
          <p:cNvPr id="22" name="Rektangel 21"/>
          <p:cNvSpPr/>
          <p:nvPr userDrawn="1"/>
        </p:nvSpPr>
        <p:spPr>
          <a:xfrm>
            <a:off x="766763" y="651963"/>
            <a:ext cx="6096000" cy="1200329"/>
          </a:xfrm>
          <a:prstGeom prst="rect">
            <a:avLst/>
          </a:prstGeom>
        </p:spPr>
        <p:txBody>
          <a:bodyPr lIns="0" rIns="72000">
            <a:spAutoFit/>
          </a:bodyPr>
          <a:lstStyle/>
          <a:p>
            <a:r>
              <a:rPr lang="en-US" sz="3600" b="1" spc="300" dirty="0">
                <a:latin typeface="+mn-lt"/>
              </a:rPr>
              <a:t>BRUGERGUIDE</a:t>
            </a:r>
            <a:br>
              <a:rPr lang="en-US" sz="3600" b="1" spc="300" dirty="0">
                <a:latin typeface="+mn-lt"/>
              </a:rPr>
            </a:br>
            <a:endParaRPr lang="da-DK" sz="3600" b="1" spc="300" dirty="0">
              <a:latin typeface="+mn-lt"/>
            </a:endParaRPr>
          </a:p>
        </p:txBody>
      </p:sp>
    </p:spTree>
    <p:extLst>
      <p:ext uri="{BB962C8B-B14F-4D97-AF65-F5344CB8AC3E}">
        <p14:creationId xmlns:p14="http://schemas.microsoft.com/office/powerpoint/2010/main" val="3666039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x billeder højre">
    <p:spTree>
      <p:nvGrpSpPr>
        <p:cNvPr id="1" name=""/>
        <p:cNvGrpSpPr/>
        <p:nvPr/>
      </p:nvGrpSpPr>
      <p:grpSpPr>
        <a:xfrm>
          <a:off x="0" y="0"/>
          <a:ext cx="0" cy="0"/>
          <a:chOff x="0" y="0"/>
          <a:chExt cx="0" cy="0"/>
        </a:xfrm>
      </p:grpSpPr>
      <p:sp>
        <p:nvSpPr>
          <p:cNvPr id="9" name="Picture Placeholder 4"/>
          <p:cNvSpPr>
            <a:spLocks noGrp="1"/>
          </p:cNvSpPr>
          <p:nvPr>
            <p:ph type="pic" sz="quarter" idx="14" hasCustomPrompt="1"/>
          </p:nvPr>
        </p:nvSpPr>
        <p:spPr>
          <a:xfrm>
            <a:off x="7427912" y="3418702"/>
            <a:ext cx="4764087" cy="343393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10" name="Title 4"/>
          <p:cNvSpPr>
            <a:spLocks noGrp="1"/>
          </p:cNvSpPr>
          <p:nvPr>
            <p:ph type="title" hasCustomPrompt="1"/>
          </p:nvPr>
        </p:nvSpPr>
        <p:spPr>
          <a:xfrm>
            <a:off x="766763" y="657225"/>
            <a:ext cx="4542975" cy="1486727"/>
          </a:xfrm>
          <a:prstGeom prst="rect">
            <a:avLst/>
          </a:prstGeom>
        </p:spPr>
        <p:txBody>
          <a:bodyPr lIns="0" tIns="0"/>
          <a:lstStyle>
            <a:lvl1pPr>
              <a:defRPr sz="3600">
                <a:latin typeface="+mn-lt"/>
              </a:defRPr>
            </a:lvl1pPr>
          </a:lstStyle>
          <a:p>
            <a:r>
              <a:rPr lang="en-US" dirty="0"/>
              <a:t>KLIK HER FOR AT ÆNDRE TITEL</a:t>
            </a:r>
          </a:p>
        </p:txBody>
      </p:sp>
      <p:sp>
        <p:nvSpPr>
          <p:cNvPr id="7" name="Pladsholder til tekst 3"/>
          <p:cNvSpPr>
            <a:spLocks noGrp="1"/>
          </p:cNvSpPr>
          <p:nvPr>
            <p:ph type="body" sz="quarter" idx="15" hasCustomPrompt="1"/>
          </p:nvPr>
        </p:nvSpPr>
        <p:spPr>
          <a:xfrm>
            <a:off x="766764" y="2205038"/>
            <a:ext cx="4542974" cy="3575409"/>
          </a:xfrm>
        </p:spPr>
        <p:txBody>
          <a:bodyPr/>
          <a:lstStyle>
            <a:lvl1pPr marL="285750" indent="-285750">
              <a:lnSpc>
                <a:spcPct val="100000"/>
              </a:lnSpc>
              <a:spcBef>
                <a:spcPts val="600"/>
              </a:spcBef>
              <a:buFontTx/>
              <a:buBlip>
                <a:blip r:embed="rId2"/>
              </a:buBlip>
              <a:defRPr sz="1600" baseline="0"/>
            </a:lvl1pPr>
          </a:lstStyle>
          <a:p>
            <a:pPr lvl="0"/>
            <a:r>
              <a:rPr lang="da-DK" dirty="0"/>
              <a:t>Indsæt </a:t>
            </a:r>
            <a:r>
              <a:rPr lang="da-DK" dirty="0" err="1"/>
              <a:t>bullets</a:t>
            </a:r>
            <a:endParaRPr lang="da-DK" dirty="0"/>
          </a:p>
          <a:p>
            <a:pPr lvl="0"/>
            <a:endParaRPr lang="da-DK" dirty="0"/>
          </a:p>
          <a:p>
            <a:pPr lvl="0"/>
            <a:endParaRPr lang="da-DK" dirty="0"/>
          </a:p>
        </p:txBody>
      </p:sp>
      <p:sp>
        <p:nvSpPr>
          <p:cNvPr id="11" name="Picture Placeholder 4"/>
          <p:cNvSpPr>
            <a:spLocks noGrp="1"/>
          </p:cNvSpPr>
          <p:nvPr>
            <p:ph type="pic" sz="quarter" idx="16" hasCustomPrompt="1"/>
          </p:nvPr>
        </p:nvSpPr>
        <p:spPr>
          <a:xfrm>
            <a:off x="7427912" y="0"/>
            <a:ext cx="4764087" cy="341870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12" name="Pladsholder til tekst 6"/>
          <p:cNvSpPr>
            <a:spLocks noGrp="1"/>
          </p:cNvSpPr>
          <p:nvPr>
            <p:ph type="body" sz="quarter" idx="13" hasCustomPrompt="1"/>
          </p:nvPr>
        </p:nvSpPr>
        <p:spPr>
          <a:xfrm>
            <a:off x="3071813" y="6363837"/>
            <a:ext cx="1819117" cy="282204"/>
          </a:xfrm>
        </p:spPr>
        <p:txBody>
          <a:bodyPr tIns="0">
            <a:noAutofit/>
          </a:bodyPr>
          <a:lstStyle>
            <a:lvl1pPr marL="0" indent="0">
              <a:lnSpc>
                <a:spcPct val="100000"/>
              </a:lnSpc>
              <a:buNone/>
              <a:defRPr sz="600" b="1" spc="170" baseline="0">
                <a:latin typeface="+mn-lt"/>
              </a:defRPr>
            </a:lvl1pPr>
          </a:lstStyle>
          <a:p>
            <a:pPr lvl="0"/>
            <a:r>
              <a:rPr lang="da-DK" dirty="0"/>
              <a:t>INDSÆT POWERPOINT- ELLER ENHEDSNAVN HER</a:t>
            </a:r>
          </a:p>
        </p:txBody>
      </p:sp>
    </p:spTree>
    <p:extLst>
      <p:ext uri="{BB962C8B-B14F-4D97-AF65-F5344CB8AC3E}">
        <p14:creationId xmlns:p14="http://schemas.microsoft.com/office/powerpoint/2010/main" val="611979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el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da-DK"/>
              <a:t>Klik for at redigere titeltypografien i masteren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US" dirty="0"/>
          </a:p>
        </p:txBody>
      </p:sp>
      <p:sp>
        <p:nvSpPr>
          <p:cNvPr id="4" name="Date Placeholder 3"/>
          <p:cNvSpPr>
            <a:spLocks noGrp="1"/>
          </p:cNvSpPr>
          <p:nvPr>
            <p:ph type="dt" sz="half" idx="10"/>
          </p:nvPr>
        </p:nvSpPr>
        <p:spPr/>
        <p:txBody>
          <a:bodyPr/>
          <a:lstStyle/>
          <a:p>
            <a:fld id="{0AFBB77B-7B40-4108-A4A0-04B0E0F6A89C}" type="datetimeFigureOut">
              <a:rPr lang="da-DK" smtClean="0"/>
              <a:t>07-01-2025</a:t>
            </a:fld>
            <a:endParaRPr lang="da-DK"/>
          </a:p>
        </p:txBody>
      </p:sp>
      <p:sp>
        <p:nvSpPr>
          <p:cNvPr id="5" name="Footer Placeholder 4"/>
          <p:cNvSpPr>
            <a:spLocks noGrp="1"/>
          </p:cNvSpPr>
          <p:nvPr>
            <p:ph type="ftr" sz="quarter" idx="11"/>
          </p:nvPr>
        </p:nvSpPr>
        <p:spPr/>
        <p:txBody>
          <a:bodyPr/>
          <a:lstStyle/>
          <a:p>
            <a:endParaRPr lang="da-DK"/>
          </a:p>
        </p:txBody>
      </p:sp>
      <p:sp>
        <p:nvSpPr>
          <p:cNvPr id="6" name="Slide Number Placeholder 5"/>
          <p:cNvSpPr>
            <a:spLocks noGrp="1"/>
          </p:cNvSpPr>
          <p:nvPr>
            <p:ph type="sldNum" sz="quarter" idx="12"/>
          </p:nvPr>
        </p:nvSpPr>
        <p:spPr/>
        <p:txBody>
          <a:bodyPr/>
          <a:lstStyle/>
          <a:p>
            <a:fld id="{17A47E67-1E94-478A-B43B-3725A4911C63}" type="slidenum">
              <a:rPr lang="da-DK" smtClean="0"/>
              <a:t>‹#›</a:t>
            </a:fld>
            <a:endParaRPr lang="da-DK"/>
          </a:p>
        </p:txBody>
      </p:sp>
    </p:spTree>
    <p:extLst>
      <p:ext uri="{BB962C8B-B14F-4D97-AF65-F5344CB8AC3E}">
        <p14:creationId xmlns:p14="http://schemas.microsoft.com/office/powerpoint/2010/main" val="516473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Præsentation">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 name="Title 4"/>
          <p:cNvSpPr>
            <a:spLocks noGrp="1"/>
          </p:cNvSpPr>
          <p:nvPr>
            <p:ph type="title" hasCustomPrompt="1"/>
          </p:nvPr>
        </p:nvSpPr>
        <p:spPr>
          <a:xfrm>
            <a:off x="2441575" y="2676493"/>
            <a:ext cx="7341129" cy="1036319"/>
          </a:xfrm>
          <a:prstGeom prst="rect">
            <a:avLst/>
          </a:prstGeom>
          <a:solidFill>
            <a:schemeClr val="bg1"/>
          </a:solidFill>
        </p:spPr>
        <p:txBody>
          <a:bodyPr tIns="108000"/>
          <a:lstStyle>
            <a:lvl1pPr algn="ctr">
              <a:defRPr sz="2800" baseline="0">
                <a:solidFill>
                  <a:schemeClr val="tx1"/>
                </a:solidFill>
                <a:latin typeface="+mn-lt"/>
              </a:defRPr>
            </a:lvl1pPr>
          </a:lstStyle>
          <a:p>
            <a:r>
              <a:rPr lang="en-US" dirty="0"/>
              <a:t>AALBORG UNIVERSITET</a:t>
            </a:r>
            <a:br>
              <a:rPr lang="en-US" dirty="0"/>
            </a:br>
            <a:r>
              <a:rPr lang="en-US" dirty="0"/>
              <a:t>OVERSKRIFT</a:t>
            </a:r>
          </a:p>
        </p:txBody>
      </p:sp>
      <p:sp>
        <p:nvSpPr>
          <p:cNvPr id="3" name="Pladsholder til tekst 2"/>
          <p:cNvSpPr>
            <a:spLocks noGrp="1"/>
          </p:cNvSpPr>
          <p:nvPr>
            <p:ph type="body" sz="quarter" idx="12" hasCustomPrompt="1"/>
          </p:nvPr>
        </p:nvSpPr>
        <p:spPr>
          <a:xfrm>
            <a:off x="2441575" y="3827463"/>
            <a:ext cx="7341129" cy="412750"/>
          </a:xfrm>
          <a:solidFill>
            <a:schemeClr val="bg1"/>
          </a:solidFill>
        </p:spPr>
        <p:txBody>
          <a:bodyPr>
            <a:noAutofit/>
          </a:bodyPr>
          <a:lstStyle>
            <a:lvl1pPr marL="0" indent="0" algn="ctr">
              <a:buFontTx/>
              <a:buNone/>
              <a:defRPr sz="1800" spc="300" baseline="0"/>
            </a:lvl1pPr>
          </a:lstStyle>
          <a:p>
            <a:pPr lvl="0"/>
            <a:r>
              <a:rPr lang="da-DK" dirty="0"/>
              <a:t>AF NAVN NAVNESEN</a:t>
            </a:r>
          </a:p>
        </p:txBody>
      </p:sp>
      <p:pic>
        <p:nvPicPr>
          <p:cNvPr id="2" name="Billede 1"/>
          <p:cNvPicPr>
            <a:picLocks noChangeAspect="1"/>
          </p:cNvPicPr>
          <p:nvPr userDrawn="1"/>
        </p:nvPicPr>
        <p:blipFill rotWithShape="1">
          <a:blip r:embed="rId2" cstate="print">
            <a:extLst>
              <a:ext uri="{28A0092B-C50C-407E-A947-70E740481C1C}">
                <a14:useLocalDpi xmlns:a14="http://schemas.microsoft.com/office/drawing/2010/main" val="0"/>
              </a:ext>
            </a:extLst>
          </a:blip>
          <a:srcRect l="34564" t="23050" r="34914" b="23274"/>
          <a:stretch/>
        </p:blipFill>
        <p:spPr>
          <a:xfrm>
            <a:off x="5371070" y="5855070"/>
            <a:ext cx="1433384" cy="84026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Paus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0" y="0"/>
            <a:ext cx="121920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 name="Title 4"/>
          <p:cNvSpPr>
            <a:spLocks noGrp="1"/>
          </p:cNvSpPr>
          <p:nvPr>
            <p:ph type="title" hasCustomPrompt="1"/>
          </p:nvPr>
        </p:nvSpPr>
        <p:spPr>
          <a:xfrm>
            <a:off x="2441575" y="2676493"/>
            <a:ext cx="7341129" cy="1036319"/>
          </a:xfrm>
          <a:prstGeom prst="rect">
            <a:avLst/>
          </a:prstGeom>
          <a:solidFill>
            <a:schemeClr val="bg1"/>
          </a:solidFill>
        </p:spPr>
        <p:txBody>
          <a:bodyPr tIns="108000"/>
          <a:lstStyle>
            <a:lvl1pPr algn="ctr">
              <a:defRPr sz="2800" baseline="0">
                <a:solidFill>
                  <a:schemeClr val="tx1"/>
                </a:solidFill>
                <a:latin typeface="+mn-lt"/>
              </a:defRPr>
            </a:lvl1pPr>
          </a:lstStyle>
          <a:p>
            <a:r>
              <a:rPr lang="en-US" dirty="0"/>
              <a:t>PAUSE</a:t>
            </a:r>
            <a:br>
              <a:rPr lang="en-US" dirty="0"/>
            </a:br>
            <a:r>
              <a:rPr lang="en-US" dirty="0"/>
              <a:t>OVERSKRIFT</a:t>
            </a:r>
          </a:p>
        </p:txBody>
      </p:sp>
      <p:pic>
        <p:nvPicPr>
          <p:cNvPr id="31" name="Billede 30"/>
          <p:cNvPicPr>
            <a:picLocks noChangeAspect="1"/>
          </p:cNvPicPr>
          <p:nvPr userDrawn="1"/>
        </p:nvPicPr>
        <p:blipFill rotWithShape="1">
          <a:blip r:embed="rId2" cstate="print">
            <a:extLst>
              <a:ext uri="{28A0092B-C50C-407E-A947-70E740481C1C}">
                <a14:useLocalDpi xmlns:a14="http://schemas.microsoft.com/office/drawing/2010/main" val="0"/>
              </a:ext>
            </a:extLst>
          </a:blip>
          <a:srcRect l="34564" t="23050" r="34914" b="23274"/>
          <a:stretch/>
        </p:blipFill>
        <p:spPr>
          <a:xfrm>
            <a:off x="5371070" y="5855070"/>
            <a:ext cx="1433384" cy="840260"/>
          </a:xfrm>
          <a:prstGeom prst="rect">
            <a:avLst/>
          </a:prstGeom>
        </p:spPr>
      </p:pic>
    </p:spTree>
    <p:extLst>
      <p:ext uri="{BB962C8B-B14F-4D97-AF65-F5344CB8AC3E}">
        <p14:creationId xmlns:p14="http://schemas.microsoft.com/office/powerpoint/2010/main" val="355350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m. bullets">
    <p:spTree>
      <p:nvGrpSpPr>
        <p:cNvPr id="1" name=""/>
        <p:cNvGrpSpPr/>
        <p:nvPr/>
      </p:nvGrpSpPr>
      <p:grpSpPr>
        <a:xfrm>
          <a:off x="0" y="0"/>
          <a:ext cx="0" cy="0"/>
          <a:chOff x="0" y="0"/>
          <a:chExt cx="0" cy="0"/>
        </a:xfrm>
      </p:grpSpPr>
      <p:sp>
        <p:nvSpPr>
          <p:cNvPr id="3" name="Title 4"/>
          <p:cNvSpPr>
            <a:spLocks noGrp="1"/>
          </p:cNvSpPr>
          <p:nvPr>
            <p:ph type="title" hasCustomPrompt="1"/>
          </p:nvPr>
        </p:nvSpPr>
        <p:spPr>
          <a:xfrm>
            <a:off x="766763" y="657226"/>
            <a:ext cx="5149879" cy="1408112"/>
          </a:xfrm>
          <a:prstGeom prst="rect">
            <a:avLst/>
          </a:prstGeom>
        </p:spPr>
        <p:txBody>
          <a:bodyPr lIns="0" tIns="0"/>
          <a:lstStyle>
            <a:lvl1pPr>
              <a:defRPr sz="3600" baseline="0">
                <a:latin typeface="+mn-lt"/>
              </a:defRPr>
            </a:lvl1pPr>
          </a:lstStyle>
          <a:p>
            <a:r>
              <a:rPr lang="en-US" dirty="0"/>
              <a:t>KLIK HER FOR AT ÆNDRE TITEL</a:t>
            </a:r>
          </a:p>
        </p:txBody>
      </p:sp>
      <p:sp>
        <p:nvSpPr>
          <p:cNvPr id="5" name="Pladsholder til tekst 10"/>
          <p:cNvSpPr>
            <a:spLocks noGrp="1"/>
          </p:cNvSpPr>
          <p:nvPr>
            <p:ph type="body" sz="quarter" idx="12" hasCustomPrompt="1"/>
          </p:nvPr>
        </p:nvSpPr>
        <p:spPr>
          <a:xfrm>
            <a:off x="766762" y="2205038"/>
            <a:ext cx="10853737" cy="3704284"/>
          </a:xfrm>
        </p:spPr>
        <p:txBody>
          <a:bodyPr/>
          <a:lstStyle>
            <a:lvl1pPr marL="285750" indent="-285750">
              <a:buFontTx/>
              <a:buBlip>
                <a:blip r:embed="rId2"/>
              </a:buBlip>
              <a:defRPr/>
            </a:lvl1pPr>
          </a:lstStyle>
          <a:p>
            <a:pPr lvl="0"/>
            <a:r>
              <a:rPr lang="da-DK"/>
              <a:t>Indsæt bullets</a:t>
            </a:r>
            <a:endParaRPr lang="da-DK" dirty="0"/>
          </a:p>
        </p:txBody>
      </p:sp>
      <p:sp>
        <p:nvSpPr>
          <p:cNvPr id="6" name="Pladsholder til tekst 6"/>
          <p:cNvSpPr>
            <a:spLocks noGrp="1"/>
          </p:cNvSpPr>
          <p:nvPr>
            <p:ph type="body" sz="quarter" idx="13" hasCustomPrompt="1"/>
          </p:nvPr>
        </p:nvSpPr>
        <p:spPr>
          <a:xfrm>
            <a:off x="3071814" y="6363837"/>
            <a:ext cx="1712688" cy="282204"/>
          </a:xfrm>
        </p:spPr>
        <p:txBody>
          <a:bodyPr tIns="0">
            <a:noAutofit/>
          </a:bodyPr>
          <a:lstStyle>
            <a:lvl1pPr marL="0" indent="0">
              <a:lnSpc>
                <a:spcPct val="100000"/>
              </a:lnSpc>
              <a:buNone/>
              <a:defRPr sz="600" b="1" spc="170" baseline="0">
                <a:latin typeface="+mn-lt"/>
              </a:defRPr>
            </a:lvl1pPr>
          </a:lstStyle>
          <a:p>
            <a:pPr lvl="0"/>
            <a:r>
              <a:rPr lang="da-DK" dirty="0"/>
              <a:t>INDSÆT POWERPOINT- ELLER ENHEDSNAVN HER</a:t>
            </a:r>
          </a:p>
        </p:txBody>
      </p:sp>
    </p:spTree>
    <p:extLst>
      <p:ext uri="{BB962C8B-B14F-4D97-AF65-F5344CB8AC3E}">
        <p14:creationId xmlns:p14="http://schemas.microsoft.com/office/powerpoint/2010/main" val="25212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eb + bullets">
    <p:spTree>
      <p:nvGrpSpPr>
        <p:cNvPr id="1" name=""/>
        <p:cNvGrpSpPr/>
        <p:nvPr/>
      </p:nvGrpSpPr>
      <p:grpSpPr>
        <a:xfrm>
          <a:off x="0" y="0"/>
          <a:ext cx="0" cy="0"/>
          <a:chOff x="0" y="0"/>
          <a:chExt cx="0" cy="0"/>
        </a:xfrm>
      </p:grpSpPr>
      <p:sp>
        <p:nvSpPr>
          <p:cNvPr id="26" name="Title 4"/>
          <p:cNvSpPr>
            <a:spLocks noGrp="1"/>
          </p:cNvSpPr>
          <p:nvPr>
            <p:ph type="title" hasCustomPrompt="1"/>
          </p:nvPr>
        </p:nvSpPr>
        <p:spPr>
          <a:xfrm>
            <a:off x="766763" y="657225"/>
            <a:ext cx="4516438" cy="1473911"/>
          </a:xfrm>
          <a:prstGeom prst="rect">
            <a:avLst/>
          </a:prstGeom>
        </p:spPr>
        <p:txBody>
          <a:bodyPr lIns="0" tIns="0"/>
          <a:lstStyle>
            <a:lvl1pPr>
              <a:defRPr sz="3600">
                <a:latin typeface="+mn-lt"/>
              </a:defRPr>
            </a:lvl1pPr>
          </a:lstStyle>
          <a:p>
            <a:r>
              <a:rPr lang="en-US" dirty="0"/>
              <a:t>KLIK HER FOR AT ÆNDRE TITEL</a:t>
            </a:r>
          </a:p>
        </p:txBody>
      </p:sp>
      <p:pic>
        <p:nvPicPr>
          <p:cNvPr id="27" name="Billede 26"/>
          <p:cNvPicPr>
            <a:picLocks noChangeAspect="1"/>
          </p:cNvPicPr>
          <p:nvPr userDrawn="1"/>
        </p:nvPicPr>
        <p:blipFill rotWithShape="1">
          <a:blip r:embed="rId2" cstate="print">
            <a:extLst>
              <a:ext uri="{28A0092B-C50C-407E-A947-70E740481C1C}">
                <a14:useLocalDpi xmlns:a14="http://schemas.microsoft.com/office/drawing/2010/main"/>
              </a:ext>
            </a:extLst>
          </a:blip>
          <a:srcRect/>
          <a:stretch/>
        </p:blipFill>
        <p:spPr>
          <a:xfrm>
            <a:off x="5670792" y="820387"/>
            <a:ext cx="6943368" cy="5825654"/>
          </a:xfrm>
          <a:prstGeom prst="rect">
            <a:avLst/>
          </a:prstGeom>
        </p:spPr>
      </p:pic>
      <p:sp>
        <p:nvSpPr>
          <p:cNvPr id="28" name="Picture Placeholder 4"/>
          <p:cNvSpPr>
            <a:spLocks noGrp="1"/>
          </p:cNvSpPr>
          <p:nvPr>
            <p:ph type="pic" sz="quarter" idx="11" hasCustomPrompt="1"/>
          </p:nvPr>
        </p:nvSpPr>
        <p:spPr>
          <a:xfrm>
            <a:off x="5953820" y="1240418"/>
            <a:ext cx="6238180" cy="3503032"/>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29" name="Pladsholder til tekst 10"/>
          <p:cNvSpPr>
            <a:spLocks noGrp="1"/>
          </p:cNvSpPr>
          <p:nvPr>
            <p:ph type="body" sz="quarter" idx="12" hasCustomPrompt="1"/>
          </p:nvPr>
        </p:nvSpPr>
        <p:spPr>
          <a:xfrm>
            <a:off x="766763" y="2220511"/>
            <a:ext cx="4516438" cy="3243263"/>
          </a:xfrm>
        </p:spPr>
        <p:txBody>
          <a:bodyPr/>
          <a:lstStyle>
            <a:lvl1pPr marL="285750" indent="-285750">
              <a:buFontTx/>
              <a:buBlip>
                <a:blip r:embed="rId3"/>
              </a:buBlip>
              <a:defRPr/>
            </a:lvl1pPr>
          </a:lstStyle>
          <a:p>
            <a:pPr lvl="0"/>
            <a:r>
              <a:rPr lang="da-DK"/>
              <a:t>Indsæt </a:t>
            </a:r>
            <a:r>
              <a:rPr lang="da-DK" dirty="0" err="1"/>
              <a:t>bullets</a:t>
            </a:r>
            <a:endParaRPr lang="da-DK" dirty="0"/>
          </a:p>
        </p:txBody>
      </p:sp>
      <p:sp>
        <p:nvSpPr>
          <p:cNvPr id="50" name="Pladsholder til tekst 6"/>
          <p:cNvSpPr>
            <a:spLocks noGrp="1"/>
          </p:cNvSpPr>
          <p:nvPr>
            <p:ph type="body" sz="quarter" idx="13" hasCustomPrompt="1"/>
          </p:nvPr>
        </p:nvSpPr>
        <p:spPr>
          <a:xfrm>
            <a:off x="3071813" y="6363837"/>
            <a:ext cx="1819117" cy="282204"/>
          </a:xfrm>
        </p:spPr>
        <p:txBody>
          <a:bodyPr tIns="0">
            <a:noAutofit/>
          </a:bodyPr>
          <a:lstStyle>
            <a:lvl1pPr marL="0" indent="0">
              <a:lnSpc>
                <a:spcPct val="100000"/>
              </a:lnSpc>
              <a:buNone/>
              <a:defRPr sz="600" b="1" spc="170" baseline="0">
                <a:latin typeface="+mn-lt"/>
              </a:defRPr>
            </a:lvl1pPr>
          </a:lstStyle>
          <a:p>
            <a:pPr lvl="0"/>
            <a:r>
              <a:rPr lang="da-DK" dirty="0"/>
              <a:t>INDSÆT POWERPOINT- ELLER ENHEDSNAVN HER</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iagram - højre">
    <p:spTree>
      <p:nvGrpSpPr>
        <p:cNvPr id="1" name=""/>
        <p:cNvGrpSpPr/>
        <p:nvPr/>
      </p:nvGrpSpPr>
      <p:grpSpPr>
        <a:xfrm>
          <a:off x="0" y="0"/>
          <a:ext cx="0" cy="0"/>
          <a:chOff x="0" y="0"/>
          <a:chExt cx="0" cy="0"/>
        </a:xfrm>
      </p:grpSpPr>
      <p:sp>
        <p:nvSpPr>
          <p:cNvPr id="5" name="Title 4"/>
          <p:cNvSpPr>
            <a:spLocks noGrp="1"/>
          </p:cNvSpPr>
          <p:nvPr>
            <p:ph type="title" hasCustomPrompt="1"/>
          </p:nvPr>
        </p:nvSpPr>
        <p:spPr>
          <a:xfrm>
            <a:off x="766763" y="663113"/>
            <a:ext cx="5744569" cy="1436992"/>
          </a:xfrm>
          <a:prstGeom prst="rect">
            <a:avLst/>
          </a:prstGeom>
        </p:spPr>
        <p:txBody>
          <a:bodyPr lIns="0" tIns="0"/>
          <a:lstStyle>
            <a:lvl1pPr>
              <a:defRPr sz="3600">
                <a:latin typeface="+mn-lt"/>
              </a:defRPr>
            </a:lvl1pPr>
          </a:lstStyle>
          <a:p>
            <a:r>
              <a:rPr lang="en-US" dirty="0"/>
              <a:t>KLIK HER FOR AT ÆNDRE TITEL</a:t>
            </a:r>
          </a:p>
        </p:txBody>
      </p:sp>
      <p:sp>
        <p:nvSpPr>
          <p:cNvPr id="11" name="Pladsholder til diagram 10"/>
          <p:cNvSpPr>
            <a:spLocks noGrp="1"/>
          </p:cNvSpPr>
          <p:nvPr>
            <p:ph type="chart" sz="quarter" idx="12"/>
          </p:nvPr>
        </p:nvSpPr>
        <p:spPr>
          <a:xfrm>
            <a:off x="6888163" y="2205037"/>
            <a:ext cx="4732337" cy="3572737"/>
          </a:xfrm>
        </p:spPr>
        <p:txBody>
          <a:bodyPr/>
          <a:lstStyle/>
          <a:p>
            <a:r>
              <a:rPr lang="da-DK"/>
              <a:t>Klik på ikonet for at tilføje et diagram</a:t>
            </a:r>
          </a:p>
        </p:txBody>
      </p:sp>
      <p:sp>
        <p:nvSpPr>
          <p:cNvPr id="13" name="Pladsholder til tekst 12"/>
          <p:cNvSpPr>
            <a:spLocks noGrp="1"/>
          </p:cNvSpPr>
          <p:nvPr>
            <p:ph type="body" sz="quarter" idx="13" hasCustomPrompt="1"/>
          </p:nvPr>
        </p:nvSpPr>
        <p:spPr>
          <a:xfrm>
            <a:off x="766764" y="2205038"/>
            <a:ext cx="5744568" cy="3572737"/>
          </a:xfrm>
        </p:spPr>
        <p:txBody>
          <a:bodyPr>
            <a:normAutofit/>
          </a:bodyPr>
          <a:lstStyle>
            <a:lvl2pPr marL="285750" indent="-285750">
              <a:buFontTx/>
              <a:buBlip>
                <a:blip r:embed="rId2"/>
              </a:buBlip>
              <a:defRPr sz="1600" baseline="0"/>
            </a:lvl2pPr>
          </a:lstStyle>
          <a:p>
            <a:pPr lvl="1"/>
            <a:r>
              <a:rPr lang="da-DK"/>
              <a:t>Indsæt bullets</a:t>
            </a:r>
            <a:endParaRPr lang="da-DK" dirty="0"/>
          </a:p>
        </p:txBody>
      </p:sp>
      <p:sp>
        <p:nvSpPr>
          <p:cNvPr id="8" name="Pladsholder til tekst 6"/>
          <p:cNvSpPr>
            <a:spLocks noGrp="1"/>
          </p:cNvSpPr>
          <p:nvPr>
            <p:ph type="body" sz="quarter" idx="14" hasCustomPrompt="1"/>
          </p:nvPr>
        </p:nvSpPr>
        <p:spPr>
          <a:xfrm>
            <a:off x="3071813" y="6363837"/>
            <a:ext cx="1819117" cy="282204"/>
          </a:xfrm>
        </p:spPr>
        <p:txBody>
          <a:bodyPr tIns="0">
            <a:noAutofit/>
          </a:bodyPr>
          <a:lstStyle>
            <a:lvl1pPr marL="0" indent="0">
              <a:lnSpc>
                <a:spcPct val="100000"/>
              </a:lnSpc>
              <a:buNone/>
              <a:defRPr sz="600" b="1" spc="170" baseline="0">
                <a:latin typeface="+mn-lt"/>
              </a:defRPr>
            </a:lvl1pPr>
          </a:lstStyle>
          <a:p>
            <a:pPr lvl="0"/>
            <a:r>
              <a:rPr lang="da-DK" dirty="0"/>
              <a:t>INDSÆT POWERPOINT- ELLER ENHEDSNAVN HER</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 x billede højre + bullets">
    <p:spTree>
      <p:nvGrpSpPr>
        <p:cNvPr id="1" name=""/>
        <p:cNvGrpSpPr/>
        <p:nvPr/>
      </p:nvGrpSpPr>
      <p:grpSpPr>
        <a:xfrm>
          <a:off x="0" y="0"/>
          <a:ext cx="0" cy="0"/>
          <a:chOff x="0" y="0"/>
          <a:chExt cx="0" cy="0"/>
        </a:xfrm>
      </p:grpSpPr>
      <p:sp>
        <p:nvSpPr>
          <p:cNvPr id="6" name="Picture Placeholder 4"/>
          <p:cNvSpPr>
            <a:spLocks noGrp="1"/>
          </p:cNvSpPr>
          <p:nvPr>
            <p:ph type="pic" sz="quarter" idx="11" hasCustomPrompt="1"/>
          </p:nvPr>
        </p:nvSpPr>
        <p:spPr>
          <a:xfrm>
            <a:off x="7438768" y="0"/>
            <a:ext cx="4753232"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 name="Title 4"/>
          <p:cNvSpPr>
            <a:spLocks noGrp="1"/>
          </p:cNvSpPr>
          <p:nvPr>
            <p:ph type="title" hasCustomPrompt="1"/>
          </p:nvPr>
        </p:nvSpPr>
        <p:spPr>
          <a:xfrm>
            <a:off x="766763" y="657225"/>
            <a:ext cx="5433070" cy="1402687"/>
          </a:xfrm>
          <a:prstGeom prst="rect">
            <a:avLst/>
          </a:prstGeom>
        </p:spPr>
        <p:txBody>
          <a:bodyPr lIns="0" tIns="0"/>
          <a:lstStyle>
            <a:lvl1pPr>
              <a:defRPr sz="3600">
                <a:latin typeface="+mn-lt"/>
              </a:defRPr>
            </a:lvl1pPr>
          </a:lstStyle>
          <a:p>
            <a:r>
              <a:rPr lang="en-US" dirty="0"/>
              <a:t>KLIK HER FOR AT ÆNDRE TITEL</a:t>
            </a:r>
          </a:p>
        </p:txBody>
      </p:sp>
      <p:sp>
        <p:nvSpPr>
          <p:cNvPr id="4" name="Pladsholder til tekst 3"/>
          <p:cNvSpPr>
            <a:spLocks noGrp="1"/>
          </p:cNvSpPr>
          <p:nvPr>
            <p:ph type="body" sz="quarter" idx="12" hasCustomPrompt="1"/>
          </p:nvPr>
        </p:nvSpPr>
        <p:spPr>
          <a:xfrm>
            <a:off x="766763" y="2205038"/>
            <a:ext cx="5433070" cy="3752115"/>
          </a:xfrm>
        </p:spPr>
        <p:txBody>
          <a:bodyPr/>
          <a:lstStyle>
            <a:lvl1pPr marL="285750" indent="-285750">
              <a:lnSpc>
                <a:spcPct val="100000"/>
              </a:lnSpc>
              <a:spcBef>
                <a:spcPts val="600"/>
              </a:spcBef>
              <a:buFontTx/>
              <a:buBlip>
                <a:blip r:embed="rId2"/>
              </a:buBlip>
              <a:defRPr sz="1600" baseline="0"/>
            </a:lvl1pPr>
          </a:lstStyle>
          <a:p>
            <a:pPr lvl="0"/>
            <a:r>
              <a:rPr lang="da-DK"/>
              <a:t>Indsæt bullets</a:t>
            </a:r>
            <a:endParaRPr lang="da-DK" dirty="0"/>
          </a:p>
          <a:p>
            <a:pPr lvl="0"/>
            <a:endParaRPr lang="da-DK" dirty="0"/>
          </a:p>
          <a:p>
            <a:pPr lvl="0"/>
            <a:endParaRPr lang="da-DK" dirty="0"/>
          </a:p>
        </p:txBody>
      </p:sp>
      <p:sp>
        <p:nvSpPr>
          <p:cNvPr id="8" name="Pladsholder til tekst 6"/>
          <p:cNvSpPr>
            <a:spLocks noGrp="1"/>
          </p:cNvSpPr>
          <p:nvPr>
            <p:ph type="body" sz="quarter" idx="13" hasCustomPrompt="1"/>
          </p:nvPr>
        </p:nvSpPr>
        <p:spPr>
          <a:xfrm>
            <a:off x="3071813" y="6363837"/>
            <a:ext cx="1819117" cy="282204"/>
          </a:xfrm>
        </p:spPr>
        <p:txBody>
          <a:bodyPr tIns="0">
            <a:noAutofit/>
          </a:bodyPr>
          <a:lstStyle>
            <a:lvl1pPr marL="0" indent="0">
              <a:lnSpc>
                <a:spcPct val="100000"/>
              </a:lnSpc>
              <a:buNone/>
              <a:defRPr sz="600" b="1" spc="170" baseline="0">
                <a:latin typeface="+mn-lt"/>
              </a:defRPr>
            </a:lvl1pPr>
          </a:lstStyle>
          <a:p>
            <a:pPr lvl="0"/>
            <a:r>
              <a:rPr lang="da-DK" dirty="0"/>
              <a:t>INDSÆT POWERPOINT- ELLER ENHEDSNAVN HER</a:t>
            </a:r>
          </a:p>
        </p:txBody>
      </p:sp>
    </p:spTree>
    <p:extLst>
      <p:ext uri="{BB962C8B-B14F-4D97-AF65-F5344CB8AC3E}">
        <p14:creationId xmlns:p14="http://schemas.microsoft.com/office/powerpoint/2010/main" val="498607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 x billede højre - Blå">
    <p:spTree>
      <p:nvGrpSpPr>
        <p:cNvPr id="1" name=""/>
        <p:cNvGrpSpPr/>
        <p:nvPr/>
      </p:nvGrpSpPr>
      <p:grpSpPr>
        <a:xfrm>
          <a:off x="0" y="0"/>
          <a:ext cx="0" cy="0"/>
          <a:chOff x="0" y="0"/>
          <a:chExt cx="0" cy="0"/>
        </a:xfrm>
      </p:grpSpPr>
      <p:sp>
        <p:nvSpPr>
          <p:cNvPr id="7" name="Rectangle 6"/>
          <p:cNvSpPr/>
          <p:nvPr userDrawn="1"/>
        </p:nvSpPr>
        <p:spPr>
          <a:xfrm>
            <a:off x="0" y="0"/>
            <a:ext cx="7427913"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a:xfrm>
            <a:off x="11339887" y="593223"/>
            <a:ext cx="571468" cy="227164"/>
          </a:xfrm>
          <a:prstGeom prst="rect">
            <a:avLst/>
          </a:prstGeom>
        </p:spPr>
        <p:txBody>
          <a:bodyPr/>
          <a:lstStyle/>
          <a:p>
            <a:fld id="{D8D877B3-D348-4611-9BDB-C5374591D951}" type="slidenum">
              <a:rPr lang="en-US" smtClean="0"/>
              <a:pPr/>
              <a:t>‹#›</a:t>
            </a:fld>
            <a:endParaRPr lang="en-US" dirty="0"/>
          </a:p>
        </p:txBody>
      </p:sp>
      <p:sp>
        <p:nvSpPr>
          <p:cNvPr id="5" name="Picture Placeholder 4"/>
          <p:cNvSpPr>
            <a:spLocks noGrp="1"/>
          </p:cNvSpPr>
          <p:nvPr>
            <p:ph type="pic" sz="quarter" idx="11" hasCustomPrompt="1"/>
          </p:nvPr>
        </p:nvSpPr>
        <p:spPr>
          <a:xfrm>
            <a:off x="7427913" y="0"/>
            <a:ext cx="4764087"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6" name="Title 4"/>
          <p:cNvSpPr>
            <a:spLocks noGrp="1"/>
          </p:cNvSpPr>
          <p:nvPr>
            <p:ph type="title" hasCustomPrompt="1"/>
          </p:nvPr>
        </p:nvSpPr>
        <p:spPr>
          <a:xfrm>
            <a:off x="766763" y="657225"/>
            <a:ext cx="5197983" cy="1357254"/>
          </a:xfrm>
          <a:prstGeom prst="rect">
            <a:avLst/>
          </a:prstGeom>
        </p:spPr>
        <p:txBody>
          <a:bodyPr lIns="0" tIns="0"/>
          <a:lstStyle>
            <a:lvl1pPr>
              <a:defRPr sz="3600">
                <a:solidFill>
                  <a:schemeClr val="bg1"/>
                </a:solidFill>
                <a:latin typeface="+mn-lt"/>
              </a:defRPr>
            </a:lvl1pPr>
          </a:lstStyle>
          <a:p>
            <a:r>
              <a:rPr lang="en-US" dirty="0"/>
              <a:t>KLIK HER FOR AT ÆNDRE TITEL</a:t>
            </a:r>
          </a:p>
        </p:txBody>
      </p:sp>
      <p:sp>
        <p:nvSpPr>
          <p:cNvPr id="4" name="Pladsholder til tekst 3"/>
          <p:cNvSpPr>
            <a:spLocks noGrp="1"/>
          </p:cNvSpPr>
          <p:nvPr>
            <p:ph type="body" sz="quarter" idx="12" hasCustomPrompt="1"/>
          </p:nvPr>
        </p:nvSpPr>
        <p:spPr>
          <a:xfrm>
            <a:off x="766763" y="2205038"/>
            <a:ext cx="4687094" cy="37655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a:t>Indsæt bullets</a:t>
            </a:r>
            <a:endParaRPr lang="da-DK" dirty="0"/>
          </a:p>
        </p:txBody>
      </p:sp>
      <p:sp>
        <p:nvSpPr>
          <p:cNvPr id="13" name="Pladsholder til tekst 6"/>
          <p:cNvSpPr>
            <a:spLocks noGrp="1"/>
          </p:cNvSpPr>
          <p:nvPr>
            <p:ph type="body" sz="quarter" idx="13" hasCustomPrompt="1"/>
          </p:nvPr>
        </p:nvSpPr>
        <p:spPr>
          <a:xfrm>
            <a:off x="3071813" y="6363837"/>
            <a:ext cx="1819117" cy="282204"/>
          </a:xfrm>
        </p:spPr>
        <p:txBody>
          <a:bodyPr tIns="0">
            <a:noAutofit/>
          </a:bodyPr>
          <a:lstStyle>
            <a:lvl1pPr marL="0" indent="0">
              <a:lnSpc>
                <a:spcPct val="100000"/>
              </a:lnSpc>
              <a:buNone/>
              <a:defRPr sz="600" b="1" spc="170" baseline="0">
                <a:solidFill>
                  <a:schemeClr val="bg1"/>
                </a:solidFill>
                <a:latin typeface="+mn-lt"/>
              </a:defRPr>
            </a:lvl1pPr>
          </a:lstStyle>
          <a:p>
            <a:pPr lvl="0"/>
            <a:r>
              <a:rPr lang="da-DK" dirty="0"/>
              <a:t>INDSÆT POWERPOINT- ELLER ENHEDSNAVN HER</a:t>
            </a:r>
          </a:p>
        </p:txBody>
      </p:sp>
      <p:pic>
        <p:nvPicPr>
          <p:cNvPr id="19" name="Billed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193" y="6337504"/>
            <a:ext cx="1067932" cy="266983"/>
          </a:xfrm>
          <a:prstGeom prst="rect">
            <a:avLst/>
          </a:prstGeom>
        </p:spPr>
      </p:pic>
    </p:spTree>
    <p:extLst>
      <p:ext uri="{BB962C8B-B14F-4D97-AF65-F5344CB8AC3E}">
        <p14:creationId xmlns:p14="http://schemas.microsoft.com/office/powerpoint/2010/main" val="1747433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Stor billede højre - blå">
    <p:spTree>
      <p:nvGrpSpPr>
        <p:cNvPr id="1" name=""/>
        <p:cNvGrpSpPr/>
        <p:nvPr/>
      </p:nvGrpSpPr>
      <p:grpSpPr>
        <a:xfrm>
          <a:off x="0" y="0"/>
          <a:ext cx="0" cy="0"/>
          <a:chOff x="0" y="0"/>
          <a:chExt cx="0" cy="0"/>
        </a:xfrm>
      </p:grpSpPr>
      <p:sp>
        <p:nvSpPr>
          <p:cNvPr id="7" name="Rectangle 6"/>
          <p:cNvSpPr/>
          <p:nvPr userDrawn="1"/>
        </p:nvSpPr>
        <p:spPr>
          <a:xfrm>
            <a:off x="1" y="0"/>
            <a:ext cx="5270499"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Slide Number Placeholder 2"/>
          <p:cNvSpPr>
            <a:spLocks noGrp="1"/>
          </p:cNvSpPr>
          <p:nvPr>
            <p:ph type="sldNum" sz="quarter" idx="10"/>
          </p:nvPr>
        </p:nvSpPr>
        <p:spPr>
          <a:xfrm>
            <a:off x="11339887" y="593223"/>
            <a:ext cx="571468" cy="227164"/>
          </a:xfrm>
          <a:prstGeom prst="rect">
            <a:avLst/>
          </a:prstGeom>
        </p:spPr>
        <p:txBody>
          <a:bodyPr/>
          <a:lstStyle/>
          <a:p>
            <a:fld id="{D8D877B3-D348-4611-9BDB-C5374591D951}" type="slidenum">
              <a:rPr lang="en-US" smtClean="0"/>
              <a:pPr/>
              <a:t>‹#›</a:t>
            </a:fld>
            <a:endParaRPr lang="en-US" dirty="0"/>
          </a:p>
        </p:txBody>
      </p:sp>
      <p:sp>
        <p:nvSpPr>
          <p:cNvPr id="6" name="Title 4"/>
          <p:cNvSpPr>
            <a:spLocks noGrp="1"/>
          </p:cNvSpPr>
          <p:nvPr>
            <p:ph type="title" hasCustomPrompt="1"/>
          </p:nvPr>
        </p:nvSpPr>
        <p:spPr>
          <a:xfrm>
            <a:off x="766762" y="657225"/>
            <a:ext cx="4503737" cy="1471230"/>
          </a:xfrm>
          <a:prstGeom prst="rect">
            <a:avLst/>
          </a:prstGeom>
        </p:spPr>
        <p:txBody>
          <a:bodyPr lIns="0" tIns="0"/>
          <a:lstStyle>
            <a:lvl1pPr>
              <a:defRPr sz="3600">
                <a:solidFill>
                  <a:schemeClr val="bg1"/>
                </a:solidFill>
                <a:latin typeface="+mn-lt"/>
              </a:defRPr>
            </a:lvl1pPr>
          </a:lstStyle>
          <a:p>
            <a:r>
              <a:rPr lang="en-US" dirty="0"/>
              <a:t>KLIK HER FOR AT ÆNDRE TITEL</a:t>
            </a:r>
          </a:p>
        </p:txBody>
      </p:sp>
      <p:grpSp>
        <p:nvGrpSpPr>
          <p:cNvPr id="31" name="Gruppe 30"/>
          <p:cNvGrpSpPr/>
          <p:nvPr userDrawn="1"/>
        </p:nvGrpSpPr>
        <p:grpSpPr>
          <a:xfrm>
            <a:off x="5466450" y="6027162"/>
            <a:ext cx="1272706" cy="669100"/>
            <a:chOff x="5387975" y="5659438"/>
            <a:chExt cx="1573213" cy="827087"/>
          </a:xfrm>
          <a:solidFill>
            <a:schemeClr val="tx1"/>
          </a:solidFill>
        </p:grpSpPr>
        <p:grpSp>
          <p:nvGrpSpPr>
            <p:cNvPr id="32" name="Gruppe 31"/>
            <p:cNvGrpSpPr/>
            <p:nvPr userDrawn="1"/>
          </p:nvGrpSpPr>
          <p:grpSpPr>
            <a:xfrm>
              <a:off x="5387975" y="6407150"/>
              <a:ext cx="1573213" cy="79375"/>
              <a:chOff x="5387975" y="6407150"/>
              <a:chExt cx="1573213" cy="79375"/>
            </a:xfrm>
            <a:grpFill/>
          </p:grpSpPr>
          <p:sp>
            <p:nvSpPr>
              <p:cNvPr id="37" name="Freeform 29"/>
              <p:cNvSpPr>
                <a:spLocks noEditPoints="1"/>
              </p:cNvSpPr>
              <p:nvPr userDrawn="1"/>
            </p:nvSpPr>
            <p:spPr bwMode="auto">
              <a:xfrm>
                <a:off x="5387975" y="6407150"/>
                <a:ext cx="71438"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8" name="Freeform 30"/>
              <p:cNvSpPr>
                <a:spLocks noEditPoints="1"/>
              </p:cNvSpPr>
              <p:nvPr userDrawn="1"/>
            </p:nvSpPr>
            <p:spPr bwMode="auto">
              <a:xfrm>
                <a:off x="5484813" y="6407150"/>
                <a:ext cx="73025" cy="76200"/>
              </a:xfrm>
              <a:custGeom>
                <a:avLst/>
                <a:gdLst>
                  <a:gd name="T0" fmla="*/ 8 w 22"/>
                  <a:gd name="T1" fmla="*/ 0 h 23"/>
                  <a:gd name="T2" fmla="*/ 8 w 22"/>
                  <a:gd name="T3" fmla="*/ 0 h 23"/>
                  <a:gd name="T4" fmla="*/ 14 w 22"/>
                  <a:gd name="T5" fmla="*/ 0 h 23"/>
                  <a:gd name="T6" fmla="*/ 14 w 22"/>
                  <a:gd name="T7" fmla="*/ 0 h 23"/>
                  <a:gd name="T8" fmla="*/ 22 w 22"/>
                  <a:gd name="T9" fmla="*/ 23 h 23"/>
                  <a:gd name="T10" fmla="*/ 22 w 22"/>
                  <a:gd name="T11" fmla="*/ 23 h 23"/>
                  <a:gd name="T12" fmla="*/ 16 w 22"/>
                  <a:gd name="T13" fmla="*/ 23 h 23"/>
                  <a:gd name="T14" fmla="*/ 16 w 22"/>
                  <a:gd name="T15" fmla="*/ 23 h 23"/>
                  <a:gd name="T16" fmla="*/ 15 w 22"/>
                  <a:gd name="T17" fmla="*/ 19 h 23"/>
                  <a:gd name="T18" fmla="*/ 7 w 22"/>
                  <a:gd name="T19" fmla="*/ 19 h 23"/>
                  <a:gd name="T20" fmla="*/ 6 w 22"/>
                  <a:gd name="T21" fmla="*/ 23 h 23"/>
                  <a:gd name="T22" fmla="*/ 6 w 22"/>
                  <a:gd name="T23" fmla="*/ 23 h 23"/>
                  <a:gd name="T24" fmla="*/ 0 w 22"/>
                  <a:gd name="T25" fmla="*/ 23 h 23"/>
                  <a:gd name="T26" fmla="*/ 0 w 22"/>
                  <a:gd name="T27" fmla="*/ 23 h 23"/>
                  <a:gd name="T28" fmla="*/ 8 w 22"/>
                  <a:gd name="T29" fmla="*/ 0 h 23"/>
                  <a:gd name="T30" fmla="*/ 13 w 22"/>
                  <a:gd name="T31" fmla="*/ 14 h 23"/>
                  <a:gd name="T32" fmla="*/ 11 w 22"/>
                  <a:gd name="T33" fmla="*/ 7 h 23"/>
                  <a:gd name="T34" fmla="*/ 11 w 22"/>
                  <a:gd name="T35" fmla="*/ 7 h 23"/>
                  <a:gd name="T36" fmla="*/ 9 w 22"/>
                  <a:gd name="T37" fmla="*/ 14 h 23"/>
                  <a:gd name="T38" fmla="*/ 13 w 22"/>
                  <a:gd name="T39" fmla="*/ 14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2" h="23">
                    <a:moveTo>
                      <a:pt x="8" y="0"/>
                    </a:moveTo>
                    <a:cubicBezTo>
                      <a:pt x="8" y="0"/>
                      <a:pt x="8" y="0"/>
                      <a:pt x="8" y="0"/>
                    </a:cubicBezTo>
                    <a:cubicBezTo>
                      <a:pt x="14" y="0"/>
                      <a:pt x="14" y="0"/>
                      <a:pt x="14" y="0"/>
                    </a:cubicBezTo>
                    <a:cubicBezTo>
                      <a:pt x="14" y="0"/>
                      <a:pt x="14" y="0"/>
                      <a:pt x="14" y="0"/>
                    </a:cubicBezTo>
                    <a:cubicBezTo>
                      <a:pt x="22" y="23"/>
                      <a:pt x="22" y="23"/>
                      <a:pt x="22" y="23"/>
                    </a:cubicBezTo>
                    <a:cubicBezTo>
                      <a:pt x="22" y="23"/>
                      <a:pt x="22" y="23"/>
                      <a:pt x="22" y="23"/>
                    </a:cubicBezTo>
                    <a:cubicBezTo>
                      <a:pt x="16" y="23"/>
                      <a:pt x="16" y="23"/>
                      <a:pt x="16" y="23"/>
                    </a:cubicBezTo>
                    <a:cubicBezTo>
                      <a:pt x="16" y="23"/>
                      <a:pt x="16" y="23"/>
                      <a:pt x="16" y="23"/>
                    </a:cubicBezTo>
                    <a:cubicBezTo>
                      <a:pt x="15" y="19"/>
                      <a:pt x="15" y="19"/>
                      <a:pt x="15" y="19"/>
                    </a:cubicBezTo>
                    <a:cubicBezTo>
                      <a:pt x="7" y="19"/>
                      <a:pt x="7" y="19"/>
                      <a:pt x="7" y="19"/>
                    </a:cubicBezTo>
                    <a:cubicBezTo>
                      <a:pt x="6" y="23"/>
                      <a:pt x="6" y="23"/>
                      <a:pt x="6" y="23"/>
                    </a:cubicBezTo>
                    <a:cubicBezTo>
                      <a:pt x="6" y="23"/>
                      <a:pt x="6" y="23"/>
                      <a:pt x="6" y="23"/>
                    </a:cubicBezTo>
                    <a:cubicBezTo>
                      <a:pt x="0" y="23"/>
                      <a:pt x="0" y="23"/>
                      <a:pt x="0" y="23"/>
                    </a:cubicBezTo>
                    <a:cubicBezTo>
                      <a:pt x="0" y="23"/>
                      <a:pt x="0" y="23"/>
                      <a:pt x="0" y="23"/>
                    </a:cubicBezTo>
                    <a:lnTo>
                      <a:pt x="8" y="0"/>
                    </a:lnTo>
                    <a:close/>
                    <a:moveTo>
                      <a:pt x="13" y="14"/>
                    </a:moveTo>
                    <a:cubicBezTo>
                      <a:pt x="11" y="7"/>
                      <a:pt x="11" y="7"/>
                      <a:pt x="11" y="7"/>
                    </a:cubicBezTo>
                    <a:cubicBezTo>
                      <a:pt x="11" y="7"/>
                      <a:pt x="11" y="7"/>
                      <a:pt x="11" y="7"/>
                    </a:cubicBezTo>
                    <a:cubicBezTo>
                      <a:pt x="9" y="14"/>
                      <a:pt x="9" y="14"/>
                      <a:pt x="9" y="14"/>
                    </a:cubicBezTo>
                    <a:lnTo>
                      <a:pt x="13" y="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9" name="Freeform 31"/>
              <p:cNvSpPr>
                <a:spLocks/>
              </p:cNvSpPr>
              <p:nvPr userDrawn="1"/>
            </p:nvSpPr>
            <p:spPr bwMode="auto">
              <a:xfrm>
                <a:off x="5586413" y="6407150"/>
                <a:ext cx="52388" cy="76200"/>
              </a:xfrm>
              <a:custGeom>
                <a:avLst/>
                <a:gdLst>
                  <a:gd name="T0" fmla="*/ 0 w 16"/>
                  <a:gd name="T1" fmla="*/ 0 h 23"/>
                  <a:gd name="T2" fmla="*/ 0 w 16"/>
                  <a:gd name="T3" fmla="*/ 0 h 23"/>
                  <a:gd name="T4" fmla="*/ 6 w 16"/>
                  <a:gd name="T5" fmla="*/ 0 h 23"/>
                  <a:gd name="T6" fmla="*/ 6 w 16"/>
                  <a:gd name="T7" fmla="*/ 0 h 23"/>
                  <a:gd name="T8" fmla="*/ 6 w 16"/>
                  <a:gd name="T9" fmla="*/ 18 h 23"/>
                  <a:gd name="T10" fmla="*/ 6 w 16"/>
                  <a:gd name="T11" fmla="*/ 18 h 23"/>
                  <a:gd name="T12" fmla="*/ 16 w 16"/>
                  <a:gd name="T13" fmla="*/ 18 h 23"/>
                  <a:gd name="T14" fmla="*/ 16 w 16"/>
                  <a:gd name="T15" fmla="*/ 18 h 23"/>
                  <a:gd name="T16" fmla="*/ 16 w 16"/>
                  <a:gd name="T17" fmla="*/ 23 h 23"/>
                  <a:gd name="T18" fmla="*/ 16 w 16"/>
                  <a:gd name="T19" fmla="*/ 23 h 23"/>
                  <a:gd name="T20" fmla="*/ 0 w 16"/>
                  <a:gd name="T21" fmla="*/ 23 h 23"/>
                  <a:gd name="T22" fmla="*/ 0 w 16"/>
                  <a:gd name="T23" fmla="*/ 23 h 23"/>
                  <a:gd name="T24" fmla="*/ 0 w 16"/>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6" h="23">
                    <a:moveTo>
                      <a:pt x="0" y="0"/>
                    </a:moveTo>
                    <a:cubicBezTo>
                      <a:pt x="0" y="0"/>
                      <a:pt x="0" y="0"/>
                      <a:pt x="0" y="0"/>
                    </a:cubicBezTo>
                    <a:cubicBezTo>
                      <a:pt x="6" y="0"/>
                      <a:pt x="6" y="0"/>
                      <a:pt x="6" y="0"/>
                    </a:cubicBezTo>
                    <a:cubicBezTo>
                      <a:pt x="6" y="0"/>
                      <a:pt x="6" y="0"/>
                      <a:pt x="6" y="0"/>
                    </a:cubicBezTo>
                    <a:cubicBezTo>
                      <a:pt x="6" y="18"/>
                      <a:pt x="6" y="18"/>
                      <a:pt x="6" y="18"/>
                    </a:cubicBezTo>
                    <a:cubicBezTo>
                      <a:pt x="6" y="18"/>
                      <a:pt x="6" y="18"/>
                      <a:pt x="6" y="18"/>
                    </a:cubicBezTo>
                    <a:cubicBezTo>
                      <a:pt x="16" y="18"/>
                      <a:pt x="16" y="18"/>
                      <a:pt x="16" y="18"/>
                    </a:cubicBezTo>
                    <a:cubicBezTo>
                      <a:pt x="16" y="18"/>
                      <a:pt x="16" y="18"/>
                      <a:pt x="16" y="18"/>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0" name="Freeform 32"/>
              <p:cNvSpPr>
                <a:spLocks noEditPoints="1"/>
              </p:cNvSpPr>
              <p:nvPr userDrawn="1"/>
            </p:nvSpPr>
            <p:spPr bwMode="auto">
              <a:xfrm>
                <a:off x="5670550" y="6407150"/>
                <a:ext cx="55563" cy="76200"/>
              </a:xfrm>
              <a:custGeom>
                <a:avLst/>
                <a:gdLst>
                  <a:gd name="T0" fmla="*/ 0 w 17"/>
                  <a:gd name="T1" fmla="*/ 0 h 23"/>
                  <a:gd name="T2" fmla="*/ 0 w 17"/>
                  <a:gd name="T3" fmla="*/ 0 h 23"/>
                  <a:gd name="T4" fmla="*/ 9 w 17"/>
                  <a:gd name="T5" fmla="*/ 0 h 23"/>
                  <a:gd name="T6" fmla="*/ 17 w 17"/>
                  <a:gd name="T7" fmla="*/ 6 h 23"/>
                  <a:gd name="T8" fmla="*/ 14 w 17"/>
                  <a:gd name="T9" fmla="*/ 11 h 23"/>
                  <a:gd name="T10" fmla="*/ 14 w 17"/>
                  <a:gd name="T11" fmla="*/ 11 h 23"/>
                  <a:gd name="T12" fmla="*/ 17 w 17"/>
                  <a:gd name="T13" fmla="*/ 17 h 23"/>
                  <a:gd name="T14" fmla="*/ 9 w 17"/>
                  <a:gd name="T15" fmla="*/ 23 h 23"/>
                  <a:gd name="T16" fmla="*/ 0 w 17"/>
                  <a:gd name="T17" fmla="*/ 23 h 23"/>
                  <a:gd name="T18" fmla="*/ 0 w 17"/>
                  <a:gd name="T19" fmla="*/ 23 h 23"/>
                  <a:gd name="T20" fmla="*/ 0 w 17"/>
                  <a:gd name="T21" fmla="*/ 0 h 23"/>
                  <a:gd name="T22" fmla="*/ 8 w 17"/>
                  <a:gd name="T23" fmla="*/ 9 h 23"/>
                  <a:gd name="T24" fmla="*/ 11 w 17"/>
                  <a:gd name="T25" fmla="*/ 7 h 23"/>
                  <a:gd name="T26" fmla="*/ 8 w 17"/>
                  <a:gd name="T27" fmla="*/ 5 h 23"/>
                  <a:gd name="T28" fmla="*/ 6 w 17"/>
                  <a:gd name="T29" fmla="*/ 5 h 23"/>
                  <a:gd name="T30" fmla="*/ 6 w 17"/>
                  <a:gd name="T31" fmla="*/ 5 h 23"/>
                  <a:gd name="T32" fmla="*/ 6 w 17"/>
                  <a:gd name="T33" fmla="*/ 9 h 23"/>
                  <a:gd name="T34" fmla="*/ 6 w 17"/>
                  <a:gd name="T35" fmla="*/ 9 h 23"/>
                  <a:gd name="T36" fmla="*/ 8 w 17"/>
                  <a:gd name="T37" fmla="*/ 9 h 23"/>
                  <a:gd name="T38" fmla="*/ 6 w 17"/>
                  <a:gd name="T39" fmla="*/ 19 h 23"/>
                  <a:gd name="T40" fmla="*/ 9 w 17"/>
                  <a:gd name="T41" fmla="*/ 19 h 23"/>
                  <a:gd name="T42" fmla="*/ 11 w 17"/>
                  <a:gd name="T43" fmla="*/ 16 h 23"/>
                  <a:gd name="T44" fmla="*/ 9 w 17"/>
                  <a:gd name="T45" fmla="*/ 14 h 23"/>
                  <a:gd name="T46" fmla="*/ 6 w 17"/>
                  <a:gd name="T47" fmla="*/ 14 h 23"/>
                  <a:gd name="T48" fmla="*/ 6 w 17"/>
                  <a:gd name="T49" fmla="*/ 14 h 23"/>
                  <a:gd name="T50" fmla="*/ 6 w 17"/>
                  <a:gd name="T51" fmla="*/ 19 h 23"/>
                  <a:gd name="T52" fmla="*/ 6 w 17"/>
                  <a:gd name="T53" fmla="*/ 19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7" h="23">
                    <a:moveTo>
                      <a:pt x="0" y="0"/>
                    </a:moveTo>
                    <a:cubicBezTo>
                      <a:pt x="0" y="0"/>
                      <a:pt x="0" y="0"/>
                      <a:pt x="0" y="0"/>
                    </a:cubicBezTo>
                    <a:cubicBezTo>
                      <a:pt x="9" y="0"/>
                      <a:pt x="9" y="0"/>
                      <a:pt x="9" y="0"/>
                    </a:cubicBezTo>
                    <a:cubicBezTo>
                      <a:pt x="15" y="0"/>
                      <a:pt x="17" y="3"/>
                      <a:pt x="17" y="6"/>
                    </a:cubicBezTo>
                    <a:cubicBezTo>
                      <a:pt x="17" y="9"/>
                      <a:pt x="16" y="10"/>
                      <a:pt x="14" y="11"/>
                    </a:cubicBezTo>
                    <a:cubicBezTo>
                      <a:pt x="14" y="11"/>
                      <a:pt x="14" y="11"/>
                      <a:pt x="14" y="11"/>
                    </a:cubicBezTo>
                    <a:cubicBezTo>
                      <a:pt x="16" y="12"/>
                      <a:pt x="17" y="14"/>
                      <a:pt x="17" y="17"/>
                    </a:cubicBezTo>
                    <a:cubicBezTo>
                      <a:pt x="17" y="21"/>
                      <a:pt x="14" y="23"/>
                      <a:pt x="9" y="23"/>
                    </a:cubicBezTo>
                    <a:cubicBezTo>
                      <a:pt x="0" y="23"/>
                      <a:pt x="0" y="23"/>
                      <a:pt x="0" y="23"/>
                    </a:cubicBezTo>
                    <a:cubicBezTo>
                      <a:pt x="0" y="23"/>
                      <a:pt x="0" y="23"/>
                      <a:pt x="0" y="23"/>
                    </a:cubicBezTo>
                    <a:lnTo>
                      <a:pt x="0" y="0"/>
                    </a:lnTo>
                    <a:close/>
                    <a:moveTo>
                      <a:pt x="8" y="9"/>
                    </a:moveTo>
                    <a:cubicBezTo>
                      <a:pt x="10" y="9"/>
                      <a:pt x="11" y="9"/>
                      <a:pt x="11" y="7"/>
                    </a:cubicBezTo>
                    <a:cubicBezTo>
                      <a:pt x="11" y="5"/>
                      <a:pt x="10" y="5"/>
                      <a:pt x="8" y="5"/>
                    </a:cubicBezTo>
                    <a:cubicBezTo>
                      <a:pt x="6" y="5"/>
                      <a:pt x="6" y="5"/>
                      <a:pt x="6" y="5"/>
                    </a:cubicBezTo>
                    <a:cubicBezTo>
                      <a:pt x="6" y="5"/>
                      <a:pt x="6" y="5"/>
                      <a:pt x="6" y="5"/>
                    </a:cubicBezTo>
                    <a:cubicBezTo>
                      <a:pt x="6" y="9"/>
                      <a:pt x="6" y="9"/>
                      <a:pt x="6" y="9"/>
                    </a:cubicBezTo>
                    <a:cubicBezTo>
                      <a:pt x="6" y="9"/>
                      <a:pt x="6" y="9"/>
                      <a:pt x="6" y="9"/>
                    </a:cubicBezTo>
                    <a:lnTo>
                      <a:pt x="8" y="9"/>
                    </a:lnTo>
                    <a:close/>
                    <a:moveTo>
                      <a:pt x="6" y="19"/>
                    </a:moveTo>
                    <a:cubicBezTo>
                      <a:pt x="9" y="19"/>
                      <a:pt x="9" y="19"/>
                      <a:pt x="9" y="19"/>
                    </a:cubicBezTo>
                    <a:cubicBezTo>
                      <a:pt x="10" y="19"/>
                      <a:pt x="11" y="18"/>
                      <a:pt x="11" y="16"/>
                    </a:cubicBezTo>
                    <a:cubicBezTo>
                      <a:pt x="11" y="15"/>
                      <a:pt x="10" y="14"/>
                      <a:pt x="9" y="14"/>
                    </a:cubicBezTo>
                    <a:cubicBezTo>
                      <a:pt x="6" y="14"/>
                      <a:pt x="6" y="14"/>
                      <a:pt x="6" y="14"/>
                    </a:cubicBezTo>
                    <a:cubicBezTo>
                      <a:pt x="6" y="14"/>
                      <a:pt x="6" y="14"/>
                      <a:pt x="6" y="14"/>
                    </a:cubicBezTo>
                    <a:cubicBezTo>
                      <a:pt x="6" y="19"/>
                      <a:pt x="6" y="19"/>
                      <a:pt x="6" y="19"/>
                    </a:cubicBezTo>
                    <a:cubicBezTo>
                      <a:pt x="6" y="19"/>
                      <a:pt x="6" y="19"/>
                      <a:pt x="6" y="1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1" name="Freeform 33"/>
              <p:cNvSpPr>
                <a:spLocks noEditPoints="1"/>
              </p:cNvSpPr>
              <p:nvPr userDrawn="1"/>
            </p:nvSpPr>
            <p:spPr bwMode="auto">
              <a:xfrm>
                <a:off x="5759450" y="6407150"/>
                <a:ext cx="58738" cy="79375"/>
              </a:xfrm>
              <a:custGeom>
                <a:avLst/>
                <a:gdLst>
                  <a:gd name="T0" fmla="*/ 0 w 18"/>
                  <a:gd name="T1" fmla="*/ 18 h 24"/>
                  <a:gd name="T2" fmla="*/ 0 w 18"/>
                  <a:gd name="T3" fmla="*/ 12 h 24"/>
                  <a:gd name="T4" fmla="*/ 0 w 18"/>
                  <a:gd name="T5" fmla="*/ 5 h 24"/>
                  <a:gd name="T6" fmla="*/ 9 w 18"/>
                  <a:gd name="T7" fmla="*/ 0 h 24"/>
                  <a:gd name="T8" fmla="*/ 18 w 18"/>
                  <a:gd name="T9" fmla="*/ 5 h 24"/>
                  <a:gd name="T10" fmla="*/ 18 w 18"/>
                  <a:gd name="T11" fmla="*/ 12 h 24"/>
                  <a:gd name="T12" fmla="*/ 18 w 18"/>
                  <a:gd name="T13" fmla="*/ 18 h 24"/>
                  <a:gd name="T14" fmla="*/ 9 w 18"/>
                  <a:gd name="T15" fmla="*/ 24 h 24"/>
                  <a:gd name="T16" fmla="*/ 0 w 18"/>
                  <a:gd name="T17" fmla="*/ 18 h 24"/>
                  <a:gd name="T18" fmla="*/ 12 w 18"/>
                  <a:gd name="T19" fmla="*/ 16 h 24"/>
                  <a:gd name="T20" fmla="*/ 12 w 18"/>
                  <a:gd name="T21" fmla="*/ 12 h 24"/>
                  <a:gd name="T22" fmla="*/ 12 w 18"/>
                  <a:gd name="T23" fmla="*/ 7 h 24"/>
                  <a:gd name="T24" fmla="*/ 9 w 18"/>
                  <a:gd name="T25" fmla="*/ 5 h 24"/>
                  <a:gd name="T26" fmla="*/ 6 w 18"/>
                  <a:gd name="T27" fmla="*/ 7 h 24"/>
                  <a:gd name="T28" fmla="*/ 6 w 18"/>
                  <a:gd name="T29" fmla="*/ 12 h 24"/>
                  <a:gd name="T30" fmla="*/ 6 w 18"/>
                  <a:gd name="T31" fmla="*/ 16 h 24"/>
                  <a:gd name="T32" fmla="*/ 9 w 18"/>
                  <a:gd name="T33" fmla="*/ 18 h 24"/>
                  <a:gd name="T34" fmla="*/ 12 w 18"/>
                  <a:gd name="T35" fmla="*/ 16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8" h="24">
                    <a:moveTo>
                      <a:pt x="0" y="18"/>
                    </a:moveTo>
                    <a:cubicBezTo>
                      <a:pt x="0" y="16"/>
                      <a:pt x="0" y="15"/>
                      <a:pt x="0" y="12"/>
                    </a:cubicBezTo>
                    <a:cubicBezTo>
                      <a:pt x="0" y="9"/>
                      <a:pt x="0" y="7"/>
                      <a:pt x="0" y="5"/>
                    </a:cubicBezTo>
                    <a:cubicBezTo>
                      <a:pt x="2" y="2"/>
                      <a:pt x="5" y="0"/>
                      <a:pt x="9" y="0"/>
                    </a:cubicBezTo>
                    <a:cubicBezTo>
                      <a:pt x="13" y="0"/>
                      <a:pt x="17" y="2"/>
                      <a:pt x="18" y="5"/>
                    </a:cubicBezTo>
                    <a:cubicBezTo>
                      <a:pt x="18" y="7"/>
                      <a:pt x="18" y="9"/>
                      <a:pt x="18" y="12"/>
                    </a:cubicBezTo>
                    <a:cubicBezTo>
                      <a:pt x="18" y="15"/>
                      <a:pt x="18" y="16"/>
                      <a:pt x="18" y="18"/>
                    </a:cubicBezTo>
                    <a:cubicBezTo>
                      <a:pt x="17" y="22"/>
                      <a:pt x="13" y="24"/>
                      <a:pt x="9" y="24"/>
                    </a:cubicBezTo>
                    <a:cubicBezTo>
                      <a:pt x="5" y="24"/>
                      <a:pt x="2" y="22"/>
                      <a:pt x="0" y="18"/>
                    </a:cubicBezTo>
                    <a:close/>
                    <a:moveTo>
                      <a:pt x="12" y="16"/>
                    </a:moveTo>
                    <a:cubicBezTo>
                      <a:pt x="12" y="16"/>
                      <a:pt x="12" y="14"/>
                      <a:pt x="12" y="12"/>
                    </a:cubicBezTo>
                    <a:cubicBezTo>
                      <a:pt x="12" y="9"/>
                      <a:pt x="12" y="8"/>
                      <a:pt x="12"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2" y="16"/>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2" name="Freeform 34"/>
              <p:cNvSpPr>
                <a:spLocks noEditPoints="1"/>
              </p:cNvSpPr>
              <p:nvPr userDrawn="1"/>
            </p:nvSpPr>
            <p:spPr bwMode="auto">
              <a:xfrm>
                <a:off x="5849938" y="6407150"/>
                <a:ext cx="61913" cy="76200"/>
              </a:xfrm>
              <a:custGeom>
                <a:avLst/>
                <a:gdLst>
                  <a:gd name="T0" fmla="*/ 13 w 19"/>
                  <a:gd name="T1" fmla="*/ 23 h 23"/>
                  <a:gd name="T2" fmla="*/ 12 w 19"/>
                  <a:gd name="T3" fmla="*/ 23 h 23"/>
                  <a:gd name="T4" fmla="*/ 9 w 19"/>
                  <a:gd name="T5" fmla="*/ 15 h 23"/>
                  <a:gd name="T6" fmla="*/ 7 w 19"/>
                  <a:gd name="T7" fmla="*/ 15 h 23"/>
                  <a:gd name="T8" fmla="*/ 6 w 19"/>
                  <a:gd name="T9" fmla="*/ 15 h 23"/>
                  <a:gd name="T10" fmla="*/ 6 w 19"/>
                  <a:gd name="T11" fmla="*/ 23 h 23"/>
                  <a:gd name="T12" fmla="*/ 6 w 19"/>
                  <a:gd name="T13" fmla="*/ 23 h 23"/>
                  <a:gd name="T14" fmla="*/ 1 w 19"/>
                  <a:gd name="T15" fmla="*/ 23 h 23"/>
                  <a:gd name="T16" fmla="*/ 0 w 19"/>
                  <a:gd name="T17" fmla="*/ 23 h 23"/>
                  <a:gd name="T18" fmla="*/ 0 w 19"/>
                  <a:gd name="T19" fmla="*/ 0 h 23"/>
                  <a:gd name="T20" fmla="*/ 1 w 19"/>
                  <a:gd name="T21" fmla="*/ 0 h 23"/>
                  <a:gd name="T22" fmla="*/ 10 w 19"/>
                  <a:gd name="T23" fmla="*/ 0 h 23"/>
                  <a:gd name="T24" fmla="*/ 19 w 19"/>
                  <a:gd name="T25" fmla="*/ 8 h 23"/>
                  <a:gd name="T26" fmla="*/ 15 w 19"/>
                  <a:gd name="T27" fmla="*/ 14 h 23"/>
                  <a:gd name="T28" fmla="*/ 19 w 19"/>
                  <a:gd name="T29" fmla="*/ 23 h 23"/>
                  <a:gd name="T30" fmla="*/ 19 w 19"/>
                  <a:gd name="T31" fmla="*/ 23 h 23"/>
                  <a:gd name="T32" fmla="*/ 13 w 19"/>
                  <a:gd name="T33" fmla="*/ 23 h 23"/>
                  <a:gd name="T34" fmla="*/ 13 w 19"/>
                  <a:gd name="T35" fmla="*/ 8 h 23"/>
                  <a:gd name="T36" fmla="*/ 10 w 19"/>
                  <a:gd name="T37" fmla="*/ 5 h 23"/>
                  <a:gd name="T38" fmla="*/ 7 w 19"/>
                  <a:gd name="T39" fmla="*/ 5 h 23"/>
                  <a:gd name="T40" fmla="*/ 6 w 19"/>
                  <a:gd name="T41" fmla="*/ 5 h 23"/>
                  <a:gd name="T42" fmla="*/ 6 w 19"/>
                  <a:gd name="T43" fmla="*/ 10 h 23"/>
                  <a:gd name="T44" fmla="*/ 7 w 19"/>
                  <a:gd name="T45" fmla="*/ 10 h 23"/>
                  <a:gd name="T46" fmla="*/ 10 w 19"/>
                  <a:gd name="T47" fmla="*/ 10 h 23"/>
                  <a:gd name="T48" fmla="*/ 13 w 19"/>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9" h="23">
                    <a:moveTo>
                      <a:pt x="13" y="23"/>
                    </a:moveTo>
                    <a:cubicBezTo>
                      <a:pt x="13" y="23"/>
                      <a:pt x="12" y="23"/>
                      <a:pt x="12" y="23"/>
                    </a:cubicBezTo>
                    <a:cubicBezTo>
                      <a:pt x="9" y="15"/>
                      <a:pt x="9" y="15"/>
                      <a:pt x="9" y="15"/>
                    </a:cubicBezTo>
                    <a:cubicBezTo>
                      <a:pt x="7" y="15"/>
                      <a:pt x="7" y="15"/>
                      <a:pt x="7" y="15"/>
                    </a:cubicBezTo>
                    <a:cubicBezTo>
                      <a:pt x="7" y="15"/>
                      <a:pt x="6" y="15"/>
                      <a:pt x="6" y="15"/>
                    </a:cubicBezTo>
                    <a:cubicBezTo>
                      <a:pt x="6" y="23"/>
                      <a:pt x="6" y="23"/>
                      <a:pt x="6" y="23"/>
                    </a:cubicBezTo>
                    <a:cubicBezTo>
                      <a:pt x="6" y="23"/>
                      <a:pt x="6" y="23"/>
                      <a:pt x="6" y="23"/>
                    </a:cubicBezTo>
                    <a:cubicBezTo>
                      <a:pt x="1" y="23"/>
                      <a:pt x="1" y="23"/>
                      <a:pt x="1" y="23"/>
                    </a:cubicBezTo>
                    <a:cubicBezTo>
                      <a:pt x="1" y="23"/>
                      <a:pt x="0" y="23"/>
                      <a:pt x="0" y="23"/>
                    </a:cubicBezTo>
                    <a:cubicBezTo>
                      <a:pt x="0" y="0"/>
                      <a:pt x="0" y="0"/>
                      <a:pt x="0" y="0"/>
                    </a:cubicBezTo>
                    <a:cubicBezTo>
                      <a:pt x="0" y="0"/>
                      <a:pt x="1" y="0"/>
                      <a:pt x="1" y="0"/>
                    </a:cubicBezTo>
                    <a:cubicBezTo>
                      <a:pt x="10" y="0"/>
                      <a:pt x="10" y="0"/>
                      <a:pt x="10" y="0"/>
                    </a:cubicBezTo>
                    <a:cubicBezTo>
                      <a:pt x="16" y="0"/>
                      <a:pt x="19" y="3"/>
                      <a:pt x="19" y="8"/>
                    </a:cubicBezTo>
                    <a:cubicBezTo>
                      <a:pt x="19" y="10"/>
                      <a:pt x="17" y="13"/>
                      <a:pt x="15" y="14"/>
                    </a:cubicBezTo>
                    <a:cubicBezTo>
                      <a:pt x="19" y="23"/>
                      <a:pt x="19" y="23"/>
                      <a:pt x="19" y="23"/>
                    </a:cubicBezTo>
                    <a:cubicBezTo>
                      <a:pt x="19" y="23"/>
                      <a:pt x="19" y="23"/>
                      <a:pt x="19" y="23"/>
                    </a:cubicBezTo>
                    <a:lnTo>
                      <a:pt x="13" y="23"/>
                    </a:lnTo>
                    <a:close/>
                    <a:moveTo>
                      <a:pt x="13" y="8"/>
                    </a:moveTo>
                    <a:cubicBezTo>
                      <a:pt x="13" y="6"/>
                      <a:pt x="12" y="5"/>
                      <a:pt x="10" y="5"/>
                    </a:cubicBezTo>
                    <a:cubicBezTo>
                      <a:pt x="7" y="5"/>
                      <a:pt x="7" y="5"/>
                      <a:pt x="7" y="5"/>
                    </a:cubicBezTo>
                    <a:cubicBezTo>
                      <a:pt x="7" y="5"/>
                      <a:pt x="6" y="5"/>
                      <a:pt x="6" y="5"/>
                    </a:cubicBezTo>
                    <a:cubicBezTo>
                      <a:pt x="6" y="10"/>
                      <a:pt x="6" y="10"/>
                      <a:pt x="6" y="10"/>
                    </a:cubicBezTo>
                    <a:cubicBezTo>
                      <a:pt x="6" y="10"/>
                      <a:pt x="7" y="10"/>
                      <a:pt x="7" y="10"/>
                    </a:cubicBezTo>
                    <a:cubicBezTo>
                      <a:pt x="10" y="10"/>
                      <a:pt x="10" y="10"/>
                      <a:pt x="10" y="10"/>
                    </a:cubicBezTo>
                    <a:cubicBezTo>
                      <a:pt x="12" y="10"/>
                      <a:pt x="13" y="9"/>
                      <a:pt x="13"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3" name="Freeform 35"/>
              <p:cNvSpPr>
                <a:spLocks/>
              </p:cNvSpPr>
              <p:nvPr userDrawn="1"/>
            </p:nvSpPr>
            <p:spPr bwMode="auto">
              <a:xfrm>
                <a:off x="5942013" y="6407150"/>
                <a:ext cx="61913" cy="79375"/>
              </a:xfrm>
              <a:custGeom>
                <a:avLst/>
                <a:gdLst>
                  <a:gd name="T0" fmla="*/ 0 w 19"/>
                  <a:gd name="T1" fmla="*/ 12 h 24"/>
                  <a:gd name="T2" fmla="*/ 1 w 19"/>
                  <a:gd name="T3" fmla="*/ 5 h 24"/>
                  <a:gd name="T4" fmla="*/ 9 w 19"/>
                  <a:gd name="T5" fmla="*/ 0 h 24"/>
                  <a:gd name="T6" fmla="*/ 18 w 19"/>
                  <a:gd name="T7" fmla="*/ 5 h 24"/>
                  <a:gd name="T8" fmla="*/ 18 w 19"/>
                  <a:gd name="T9" fmla="*/ 5 h 24"/>
                  <a:gd name="T10" fmla="*/ 13 w 19"/>
                  <a:gd name="T11" fmla="*/ 7 h 24"/>
                  <a:gd name="T12" fmla="*/ 13 w 19"/>
                  <a:gd name="T13" fmla="*/ 7 h 24"/>
                  <a:gd name="T14" fmla="*/ 9 w 19"/>
                  <a:gd name="T15" fmla="*/ 5 h 24"/>
                  <a:gd name="T16" fmla="*/ 6 w 19"/>
                  <a:gd name="T17" fmla="*/ 7 h 24"/>
                  <a:gd name="T18" fmla="*/ 6 w 19"/>
                  <a:gd name="T19" fmla="*/ 12 h 24"/>
                  <a:gd name="T20" fmla="*/ 6 w 19"/>
                  <a:gd name="T21" fmla="*/ 16 h 24"/>
                  <a:gd name="T22" fmla="*/ 9 w 19"/>
                  <a:gd name="T23" fmla="*/ 18 h 24"/>
                  <a:gd name="T24" fmla="*/ 13 w 19"/>
                  <a:gd name="T25" fmla="*/ 17 h 24"/>
                  <a:gd name="T26" fmla="*/ 13 w 19"/>
                  <a:gd name="T27" fmla="*/ 15 h 24"/>
                  <a:gd name="T28" fmla="*/ 13 w 19"/>
                  <a:gd name="T29" fmla="*/ 15 h 24"/>
                  <a:gd name="T30" fmla="*/ 10 w 19"/>
                  <a:gd name="T31" fmla="*/ 15 h 24"/>
                  <a:gd name="T32" fmla="*/ 10 w 19"/>
                  <a:gd name="T33" fmla="*/ 14 h 24"/>
                  <a:gd name="T34" fmla="*/ 10 w 19"/>
                  <a:gd name="T35" fmla="*/ 11 h 24"/>
                  <a:gd name="T36" fmla="*/ 10 w 19"/>
                  <a:gd name="T37" fmla="*/ 10 h 24"/>
                  <a:gd name="T38" fmla="*/ 18 w 19"/>
                  <a:gd name="T39" fmla="*/ 10 h 24"/>
                  <a:gd name="T40" fmla="*/ 19 w 19"/>
                  <a:gd name="T41" fmla="*/ 11 h 24"/>
                  <a:gd name="T42" fmla="*/ 19 w 19"/>
                  <a:gd name="T43" fmla="*/ 12 h 24"/>
                  <a:gd name="T44" fmla="*/ 18 w 19"/>
                  <a:gd name="T45" fmla="*/ 18 h 24"/>
                  <a:gd name="T46" fmla="*/ 9 w 19"/>
                  <a:gd name="T47" fmla="*/ 24 h 24"/>
                  <a:gd name="T48" fmla="*/ 1 w 19"/>
                  <a:gd name="T49" fmla="*/ 18 h 24"/>
                  <a:gd name="T50" fmla="*/ 0 w 19"/>
                  <a:gd name="T51" fmla="*/ 12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9" h="24">
                    <a:moveTo>
                      <a:pt x="0" y="12"/>
                    </a:moveTo>
                    <a:cubicBezTo>
                      <a:pt x="0" y="9"/>
                      <a:pt x="0" y="7"/>
                      <a:pt x="1" y="5"/>
                    </a:cubicBezTo>
                    <a:cubicBezTo>
                      <a:pt x="2" y="2"/>
                      <a:pt x="5" y="0"/>
                      <a:pt x="9" y="0"/>
                    </a:cubicBezTo>
                    <a:cubicBezTo>
                      <a:pt x="14" y="0"/>
                      <a:pt x="16" y="2"/>
                      <a:pt x="18" y="5"/>
                    </a:cubicBezTo>
                    <a:cubicBezTo>
                      <a:pt x="18" y="5"/>
                      <a:pt x="18" y="5"/>
                      <a:pt x="18" y="5"/>
                    </a:cubicBezTo>
                    <a:cubicBezTo>
                      <a:pt x="13" y="7"/>
                      <a:pt x="13" y="7"/>
                      <a:pt x="13" y="7"/>
                    </a:cubicBezTo>
                    <a:cubicBezTo>
                      <a:pt x="13" y="7"/>
                      <a:pt x="13" y="7"/>
                      <a:pt x="13" y="7"/>
                    </a:cubicBezTo>
                    <a:cubicBezTo>
                      <a:pt x="12" y="6"/>
                      <a:pt x="11" y="5"/>
                      <a:pt x="9" y="5"/>
                    </a:cubicBezTo>
                    <a:cubicBezTo>
                      <a:pt x="8" y="5"/>
                      <a:pt x="7" y="6"/>
                      <a:pt x="6" y="7"/>
                    </a:cubicBezTo>
                    <a:cubicBezTo>
                      <a:pt x="6" y="8"/>
                      <a:pt x="6" y="9"/>
                      <a:pt x="6" y="12"/>
                    </a:cubicBezTo>
                    <a:cubicBezTo>
                      <a:pt x="6" y="14"/>
                      <a:pt x="6" y="16"/>
                      <a:pt x="6" y="16"/>
                    </a:cubicBezTo>
                    <a:cubicBezTo>
                      <a:pt x="7" y="18"/>
                      <a:pt x="8" y="18"/>
                      <a:pt x="9" y="18"/>
                    </a:cubicBezTo>
                    <a:cubicBezTo>
                      <a:pt x="11" y="18"/>
                      <a:pt x="12" y="18"/>
                      <a:pt x="13" y="17"/>
                    </a:cubicBezTo>
                    <a:cubicBezTo>
                      <a:pt x="13" y="16"/>
                      <a:pt x="13" y="16"/>
                      <a:pt x="13" y="15"/>
                    </a:cubicBezTo>
                    <a:cubicBezTo>
                      <a:pt x="13" y="15"/>
                      <a:pt x="13" y="15"/>
                      <a:pt x="13" y="15"/>
                    </a:cubicBezTo>
                    <a:cubicBezTo>
                      <a:pt x="10" y="15"/>
                      <a:pt x="10" y="15"/>
                      <a:pt x="10" y="15"/>
                    </a:cubicBezTo>
                    <a:cubicBezTo>
                      <a:pt x="10" y="15"/>
                      <a:pt x="10" y="15"/>
                      <a:pt x="10" y="14"/>
                    </a:cubicBezTo>
                    <a:cubicBezTo>
                      <a:pt x="10" y="11"/>
                      <a:pt x="10" y="11"/>
                      <a:pt x="10" y="11"/>
                    </a:cubicBezTo>
                    <a:cubicBezTo>
                      <a:pt x="10" y="10"/>
                      <a:pt x="10" y="10"/>
                      <a:pt x="10" y="10"/>
                    </a:cubicBezTo>
                    <a:cubicBezTo>
                      <a:pt x="18" y="10"/>
                      <a:pt x="18" y="10"/>
                      <a:pt x="18" y="10"/>
                    </a:cubicBezTo>
                    <a:cubicBezTo>
                      <a:pt x="18" y="10"/>
                      <a:pt x="19" y="10"/>
                      <a:pt x="19" y="11"/>
                    </a:cubicBezTo>
                    <a:cubicBezTo>
                      <a:pt x="19" y="12"/>
                      <a:pt x="19" y="12"/>
                      <a:pt x="19" y="12"/>
                    </a:cubicBezTo>
                    <a:cubicBezTo>
                      <a:pt x="19" y="15"/>
                      <a:pt x="18" y="16"/>
                      <a:pt x="18" y="18"/>
                    </a:cubicBezTo>
                    <a:cubicBezTo>
                      <a:pt x="17" y="22"/>
                      <a:pt x="14" y="24"/>
                      <a:pt x="9" y="24"/>
                    </a:cubicBezTo>
                    <a:cubicBezTo>
                      <a:pt x="5" y="24"/>
                      <a:pt x="2" y="22"/>
                      <a:pt x="1" y="18"/>
                    </a:cubicBezTo>
                    <a:cubicBezTo>
                      <a:pt x="0" y="16"/>
                      <a:pt x="0" y="15"/>
                      <a:pt x="0"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4" name="Freeform 36"/>
              <p:cNvSpPr>
                <a:spLocks/>
              </p:cNvSpPr>
              <p:nvPr userDrawn="1"/>
            </p:nvSpPr>
            <p:spPr bwMode="auto">
              <a:xfrm>
                <a:off x="6081713" y="6407150"/>
                <a:ext cx="61913" cy="79375"/>
              </a:xfrm>
              <a:custGeom>
                <a:avLst/>
                <a:gdLst>
                  <a:gd name="T0" fmla="*/ 0 w 19"/>
                  <a:gd name="T1" fmla="*/ 14 h 24"/>
                  <a:gd name="T2" fmla="*/ 0 w 19"/>
                  <a:gd name="T3" fmla="*/ 0 h 24"/>
                  <a:gd name="T4" fmla="*/ 1 w 19"/>
                  <a:gd name="T5" fmla="*/ 0 h 24"/>
                  <a:gd name="T6" fmla="*/ 6 w 19"/>
                  <a:gd name="T7" fmla="*/ 0 h 24"/>
                  <a:gd name="T8" fmla="*/ 6 w 19"/>
                  <a:gd name="T9" fmla="*/ 0 h 24"/>
                  <a:gd name="T10" fmla="*/ 6 w 19"/>
                  <a:gd name="T11" fmla="*/ 15 h 24"/>
                  <a:gd name="T12" fmla="*/ 10 w 19"/>
                  <a:gd name="T13" fmla="*/ 18 h 24"/>
                  <a:gd name="T14" fmla="*/ 13 w 19"/>
                  <a:gd name="T15" fmla="*/ 15 h 24"/>
                  <a:gd name="T16" fmla="*/ 13 w 19"/>
                  <a:gd name="T17" fmla="*/ 0 h 24"/>
                  <a:gd name="T18" fmla="*/ 13 w 19"/>
                  <a:gd name="T19" fmla="*/ 0 h 24"/>
                  <a:gd name="T20" fmla="*/ 19 w 19"/>
                  <a:gd name="T21" fmla="*/ 0 h 24"/>
                  <a:gd name="T22" fmla="*/ 19 w 19"/>
                  <a:gd name="T23" fmla="*/ 0 h 24"/>
                  <a:gd name="T24" fmla="*/ 19 w 19"/>
                  <a:gd name="T25" fmla="*/ 14 h 24"/>
                  <a:gd name="T26" fmla="*/ 10 w 19"/>
                  <a:gd name="T27" fmla="*/ 24 h 24"/>
                  <a:gd name="T28" fmla="*/ 0 w 19"/>
                  <a:gd name="T29" fmla="*/ 14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 h="24">
                    <a:moveTo>
                      <a:pt x="0" y="14"/>
                    </a:moveTo>
                    <a:cubicBezTo>
                      <a:pt x="0" y="0"/>
                      <a:pt x="0" y="0"/>
                      <a:pt x="0" y="0"/>
                    </a:cubicBezTo>
                    <a:cubicBezTo>
                      <a:pt x="0" y="0"/>
                      <a:pt x="1" y="0"/>
                      <a:pt x="1" y="0"/>
                    </a:cubicBezTo>
                    <a:cubicBezTo>
                      <a:pt x="6" y="0"/>
                      <a:pt x="6" y="0"/>
                      <a:pt x="6" y="0"/>
                    </a:cubicBezTo>
                    <a:cubicBezTo>
                      <a:pt x="6" y="0"/>
                      <a:pt x="6" y="0"/>
                      <a:pt x="6" y="0"/>
                    </a:cubicBezTo>
                    <a:cubicBezTo>
                      <a:pt x="6" y="15"/>
                      <a:pt x="6" y="15"/>
                      <a:pt x="6" y="15"/>
                    </a:cubicBezTo>
                    <a:cubicBezTo>
                      <a:pt x="6" y="17"/>
                      <a:pt x="8" y="18"/>
                      <a:pt x="10" y="18"/>
                    </a:cubicBezTo>
                    <a:cubicBezTo>
                      <a:pt x="12" y="18"/>
                      <a:pt x="13" y="17"/>
                      <a:pt x="13" y="15"/>
                    </a:cubicBezTo>
                    <a:cubicBezTo>
                      <a:pt x="13" y="0"/>
                      <a:pt x="13" y="0"/>
                      <a:pt x="13" y="0"/>
                    </a:cubicBezTo>
                    <a:cubicBezTo>
                      <a:pt x="13" y="0"/>
                      <a:pt x="13" y="0"/>
                      <a:pt x="13" y="0"/>
                    </a:cubicBezTo>
                    <a:cubicBezTo>
                      <a:pt x="19" y="0"/>
                      <a:pt x="19" y="0"/>
                      <a:pt x="19" y="0"/>
                    </a:cubicBezTo>
                    <a:cubicBezTo>
                      <a:pt x="19" y="0"/>
                      <a:pt x="19" y="0"/>
                      <a:pt x="19" y="0"/>
                    </a:cubicBezTo>
                    <a:cubicBezTo>
                      <a:pt x="19" y="14"/>
                      <a:pt x="19" y="14"/>
                      <a:pt x="19" y="14"/>
                    </a:cubicBezTo>
                    <a:cubicBezTo>
                      <a:pt x="19" y="20"/>
                      <a:pt x="15" y="24"/>
                      <a:pt x="10" y="24"/>
                    </a:cubicBezTo>
                    <a:cubicBezTo>
                      <a:pt x="4" y="24"/>
                      <a:pt x="0" y="20"/>
                      <a:pt x="0" y="1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5" name="Freeform 37"/>
              <p:cNvSpPr>
                <a:spLocks/>
              </p:cNvSpPr>
              <p:nvPr userDrawn="1"/>
            </p:nvSpPr>
            <p:spPr bwMode="auto">
              <a:xfrm>
                <a:off x="6175375" y="6407150"/>
                <a:ext cx="61913" cy="76200"/>
              </a:xfrm>
              <a:custGeom>
                <a:avLst/>
                <a:gdLst>
                  <a:gd name="T0" fmla="*/ 0 w 19"/>
                  <a:gd name="T1" fmla="*/ 0 h 23"/>
                  <a:gd name="T2" fmla="*/ 1 w 19"/>
                  <a:gd name="T3" fmla="*/ 0 h 23"/>
                  <a:gd name="T4" fmla="*/ 6 w 19"/>
                  <a:gd name="T5" fmla="*/ 0 h 23"/>
                  <a:gd name="T6" fmla="*/ 6 w 19"/>
                  <a:gd name="T7" fmla="*/ 0 h 23"/>
                  <a:gd name="T8" fmla="*/ 13 w 19"/>
                  <a:gd name="T9" fmla="*/ 14 h 23"/>
                  <a:gd name="T10" fmla="*/ 13 w 19"/>
                  <a:gd name="T11" fmla="*/ 14 h 23"/>
                  <a:gd name="T12" fmla="*/ 13 w 19"/>
                  <a:gd name="T13" fmla="*/ 0 h 23"/>
                  <a:gd name="T14" fmla="*/ 14 w 19"/>
                  <a:gd name="T15" fmla="*/ 0 h 23"/>
                  <a:gd name="T16" fmla="*/ 18 w 19"/>
                  <a:gd name="T17" fmla="*/ 0 h 23"/>
                  <a:gd name="T18" fmla="*/ 19 w 19"/>
                  <a:gd name="T19" fmla="*/ 0 h 23"/>
                  <a:gd name="T20" fmla="*/ 19 w 19"/>
                  <a:gd name="T21" fmla="*/ 23 h 23"/>
                  <a:gd name="T22" fmla="*/ 18 w 19"/>
                  <a:gd name="T23" fmla="*/ 23 h 23"/>
                  <a:gd name="T24" fmla="*/ 13 w 19"/>
                  <a:gd name="T25" fmla="*/ 23 h 23"/>
                  <a:gd name="T26" fmla="*/ 13 w 19"/>
                  <a:gd name="T27" fmla="*/ 23 h 23"/>
                  <a:gd name="T28" fmla="*/ 6 w 19"/>
                  <a:gd name="T29" fmla="*/ 10 h 23"/>
                  <a:gd name="T30" fmla="*/ 6 w 19"/>
                  <a:gd name="T31" fmla="*/ 10 h 23"/>
                  <a:gd name="T32" fmla="*/ 6 w 19"/>
                  <a:gd name="T33" fmla="*/ 23 h 23"/>
                  <a:gd name="T34" fmla="*/ 5 w 19"/>
                  <a:gd name="T35" fmla="*/ 23 h 23"/>
                  <a:gd name="T36" fmla="*/ 1 w 19"/>
                  <a:gd name="T37" fmla="*/ 23 h 23"/>
                  <a:gd name="T38" fmla="*/ 0 w 19"/>
                  <a:gd name="T39" fmla="*/ 23 h 23"/>
                  <a:gd name="T40" fmla="*/ 0 w 19"/>
                  <a:gd name="T41"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3">
                    <a:moveTo>
                      <a:pt x="0" y="0"/>
                    </a:moveTo>
                    <a:cubicBezTo>
                      <a:pt x="0" y="0"/>
                      <a:pt x="0" y="0"/>
                      <a:pt x="1" y="0"/>
                    </a:cubicBezTo>
                    <a:cubicBezTo>
                      <a:pt x="6" y="0"/>
                      <a:pt x="6" y="0"/>
                      <a:pt x="6" y="0"/>
                    </a:cubicBezTo>
                    <a:cubicBezTo>
                      <a:pt x="6" y="0"/>
                      <a:pt x="6" y="0"/>
                      <a:pt x="6" y="0"/>
                    </a:cubicBezTo>
                    <a:cubicBezTo>
                      <a:pt x="13" y="14"/>
                      <a:pt x="13" y="14"/>
                      <a:pt x="13" y="14"/>
                    </a:cubicBezTo>
                    <a:cubicBezTo>
                      <a:pt x="13" y="14"/>
                      <a:pt x="13" y="14"/>
                      <a:pt x="13" y="14"/>
                    </a:cubicBezTo>
                    <a:cubicBezTo>
                      <a:pt x="13" y="0"/>
                      <a:pt x="13" y="0"/>
                      <a:pt x="13" y="0"/>
                    </a:cubicBezTo>
                    <a:cubicBezTo>
                      <a:pt x="13" y="0"/>
                      <a:pt x="13" y="0"/>
                      <a:pt x="14" y="0"/>
                    </a:cubicBezTo>
                    <a:cubicBezTo>
                      <a:pt x="18" y="0"/>
                      <a:pt x="18" y="0"/>
                      <a:pt x="18" y="0"/>
                    </a:cubicBezTo>
                    <a:cubicBezTo>
                      <a:pt x="19" y="0"/>
                      <a:pt x="19" y="0"/>
                      <a:pt x="19" y="0"/>
                    </a:cubicBezTo>
                    <a:cubicBezTo>
                      <a:pt x="19" y="23"/>
                      <a:pt x="19" y="23"/>
                      <a:pt x="19" y="23"/>
                    </a:cubicBezTo>
                    <a:cubicBezTo>
                      <a:pt x="19" y="23"/>
                      <a:pt x="19" y="23"/>
                      <a:pt x="18" y="23"/>
                    </a:cubicBezTo>
                    <a:cubicBezTo>
                      <a:pt x="13" y="23"/>
                      <a:pt x="13" y="23"/>
                      <a:pt x="13" y="23"/>
                    </a:cubicBezTo>
                    <a:cubicBezTo>
                      <a:pt x="13" y="23"/>
                      <a:pt x="13" y="23"/>
                      <a:pt x="13" y="23"/>
                    </a:cubicBezTo>
                    <a:cubicBezTo>
                      <a:pt x="6" y="10"/>
                      <a:pt x="6" y="10"/>
                      <a:pt x="6" y="10"/>
                    </a:cubicBezTo>
                    <a:cubicBezTo>
                      <a:pt x="6" y="10"/>
                      <a:pt x="6" y="10"/>
                      <a:pt x="6" y="10"/>
                    </a:cubicBezTo>
                    <a:cubicBezTo>
                      <a:pt x="6" y="23"/>
                      <a:pt x="6" y="23"/>
                      <a:pt x="6" y="23"/>
                    </a:cubicBezTo>
                    <a:cubicBezTo>
                      <a:pt x="6" y="23"/>
                      <a:pt x="6" y="23"/>
                      <a:pt x="5"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6" name="Freeform 38"/>
              <p:cNvSpPr>
                <a:spLocks/>
              </p:cNvSpPr>
              <p:nvPr userDrawn="1"/>
            </p:nvSpPr>
            <p:spPr bwMode="auto">
              <a:xfrm>
                <a:off x="6270625"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7" name="Freeform 39"/>
              <p:cNvSpPr>
                <a:spLocks/>
              </p:cNvSpPr>
              <p:nvPr userDrawn="1"/>
            </p:nvSpPr>
            <p:spPr bwMode="auto">
              <a:xfrm>
                <a:off x="6319838" y="6407150"/>
                <a:ext cx="68263" cy="76200"/>
              </a:xfrm>
              <a:custGeom>
                <a:avLst/>
                <a:gdLst>
                  <a:gd name="T0" fmla="*/ 8 w 21"/>
                  <a:gd name="T1" fmla="*/ 23 h 23"/>
                  <a:gd name="T2" fmla="*/ 8 w 21"/>
                  <a:gd name="T3" fmla="*/ 23 h 23"/>
                  <a:gd name="T4" fmla="*/ 0 w 21"/>
                  <a:gd name="T5" fmla="*/ 1 h 23"/>
                  <a:gd name="T6" fmla="*/ 1 w 21"/>
                  <a:gd name="T7" fmla="*/ 0 h 23"/>
                  <a:gd name="T8" fmla="*/ 6 w 21"/>
                  <a:gd name="T9" fmla="*/ 0 h 23"/>
                  <a:gd name="T10" fmla="*/ 7 w 21"/>
                  <a:gd name="T11" fmla="*/ 0 h 23"/>
                  <a:gd name="T12" fmla="*/ 11 w 21"/>
                  <a:gd name="T13" fmla="*/ 14 h 23"/>
                  <a:gd name="T14" fmla="*/ 11 w 21"/>
                  <a:gd name="T15" fmla="*/ 14 h 23"/>
                  <a:gd name="T16" fmla="*/ 15 w 21"/>
                  <a:gd name="T17" fmla="*/ 0 h 23"/>
                  <a:gd name="T18" fmla="*/ 15 w 21"/>
                  <a:gd name="T19" fmla="*/ 0 h 23"/>
                  <a:gd name="T20" fmla="*/ 21 w 21"/>
                  <a:gd name="T21" fmla="*/ 0 h 23"/>
                  <a:gd name="T22" fmla="*/ 21 w 21"/>
                  <a:gd name="T23" fmla="*/ 1 h 23"/>
                  <a:gd name="T24" fmla="*/ 14 w 21"/>
                  <a:gd name="T25" fmla="*/ 23 h 23"/>
                  <a:gd name="T26" fmla="*/ 13 w 21"/>
                  <a:gd name="T27" fmla="*/ 23 h 23"/>
                  <a:gd name="T28" fmla="*/ 8 w 21"/>
                  <a:gd name="T29"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1" h="23">
                    <a:moveTo>
                      <a:pt x="8" y="23"/>
                    </a:moveTo>
                    <a:cubicBezTo>
                      <a:pt x="8" y="23"/>
                      <a:pt x="8" y="23"/>
                      <a:pt x="8" y="23"/>
                    </a:cubicBezTo>
                    <a:cubicBezTo>
                      <a:pt x="0" y="1"/>
                      <a:pt x="0" y="1"/>
                      <a:pt x="0" y="1"/>
                    </a:cubicBezTo>
                    <a:cubicBezTo>
                      <a:pt x="0" y="0"/>
                      <a:pt x="0" y="0"/>
                      <a:pt x="1" y="0"/>
                    </a:cubicBezTo>
                    <a:cubicBezTo>
                      <a:pt x="6" y="0"/>
                      <a:pt x="6" y="0"/>
                      <a:pt x="6" y="0"/>
                    </a:cubicBezTo>
                    <a:cubicBezTo>
                      <a:pt x="6" y="0"/>
                      <a:pt x="7" y="0"/>
                      <a:pt x="7" y="0"/>
                    </a:cubicBezTo>
                    <a:cubicBezTo>
                      <a:pt x="11" y="14"/>
                      <a:pt x="11" y="14"/>
                      <a:pt x="11" y="14"/>
                    </a:cubicBezTo>
                    <a:cubicBezTo>
                      <a:pt x="11" y="14"/>
                      <a:pt x="11" y="14"/>
                      <a:pt x="11" y="14"/>
                    </a:cubicBezTo>
                    <a:cubicBezTo>
                      <a:pt x="15" y="0"/>
                      <a:pt x="15" y="0"/>
                      <a:pt x="15" y="0"/>
                    </a:cubicBezTo>
                    <a:cubicBezTo>
                      <a:pt x="15" y="0"/>
                      <a:pt x="15" y="0"/>
                      <a:pt x="15" y="0"/>
                    </a:cubicBezTo>
                    <a:cubicBezTo>
                      <a:pt x="21" y="0"/>
                      <a:pt x="21" y="0"/>
                      <a:pt x="21" y="0"/>
                    </a:cubicBezTo>
                    <a:cubicBezTo>
                      <a:pt x="21" y="0"/>
                      <a:pt x="21" y="0"/>
                      <a:pt x="21" y="1"/>
                    </a:cubicBezTo>
                    <a:cubicBezTo>
                      <a:pt x="14" y="23"/>
                      <a:pt x="14" y="23"/>
                      <a:pt x="14" y="23"/>
                    </a:cubicBezTo>
                    <a:cubicBezTo>
                      <a:pt x="14" y="23"/>
                      <a:pt x="13" y="23"/>
                      <a:pt x="13" y="23"/>
                    </a:cubicBezTo>
                    <a:lnTo>
                      <a:pt x="8"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8" name="Freeform 40"/>
              <p:cNvSpPr>
                <a:spLocks/>
              </p:cNvSpPr>
              <p:nvPr userDrawn="1"/>
            </p:nvSpPr>
            <p:spPr bwMode="auto">
              <a:xfrm>
                <a:off x="6416675" y="6407150"/>
                <a:ext cx="52388" cy="76200"/>
              </a:xfrm>
              <a:custGeom>
                <a:avLst/>
                <a:gdLst>
                  <a:gd name="T0" fmla="*/ 0 w 16"/>
                  <a:gd name="T1" fmla="*/ 0 h 23"/>
                  <a:gd name="T2" fmla="*/ 0 w 16"/>
                  <a:gd name="T3" fmla="*/ 0 h 23"/>
                  <a:gd name="T4" fmla="*/ 16 w 16"/>
                  <a:gd name="T5" fmla="*/ 0 h 23"/>
                  <a:gd name="T6" fmla="*/ 16 w 16"/>
                  <a:gd name="T7" fmla="*/ 0 h 23"/>
                  <a:gd name="T8" fmla="*/ 16 w 16"/>
                  <a:gd name="T9" fmla="*/ 5 h 23"/>
                  <a:gd name="T10" fmla="*/ 16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6 w 16"/>
                  <a:gd name="T37" fmla="*/ 18 h 23"/>
                  <a:gd name="T38" fmla="*/ 16 w 16"/>
                  <a:gd name="T39" fmla="*/ 19 h 23"/>
                  <a:gd name="T40" fmla="*/ 16 w 16"/>
                  <a:gd name="T41" fmla="*/ 23 h 23"/>
                  <a:gd name="T42" fmla="*/ 16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6" y="0"/>
                      <a:pt x="16" y="0"/>
                      <a:pt x="16" y="0"/>
                    </a:cubicBezTo>
                    <a:cubicBezTo>
                      <a:pt x="16" y="0"/>
                      <a:pt x="16" y="0"/>
                      <a:pt x="16" y="0"/>
                    </a:cubicBezTo>
                    <a:cubicBezTo>
                      <a:pt x="16" y="5"/>
                      <a:pt x="16" y="5"/>
                      <a:pt x="16" y="5"/>
                    </a:cubicBezTo>
                    <a:cubicBezTo>
                      <a:pt x="16" y="5"/>
                      <a:pt x="16" y="5"/>
                      <a:pt x="16"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6" y="18"/>
                      <a:pt x="16" y="18"/>
                      <a:pt x="16" y="18"/>
                    </a:cubicBezTo>
                    <a:cubicBezTo>
                      <a:pt x="16" y="18"/>
                      <a:pt x="16" y="18"/>
                      <a:pt x="16" y="19"/>
                    </a:cubicBezTo>
                    <a:cubicBezTo>
                      <a:pt x="16" y="23"/>
                      <a:pt x="16" y="23"/>
                      <a:pt x="16" y="23"/>
                    </a:cubicBezTo>
                    <a:cubicBezTo>
                      <a:pt x="16" y="23"/>
                      <a:pt x="16" y="23"/>
                      <a:pt x="16"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49" name="Freeform 41"/>
              <p:cNvSpPr>
                <a:spLocks noEditPoints="1"/>
              </p:cNvSpPr>
              <p:nvPr userDrawn="1"/>
            </p:nvSpPr>
            <p:spPr bwMode="auto">
              <a:xfrm>
                <a:off x="6502400" y="6407150"/>
                <a:ext cx="58738" cy="76200"/>
              </a:xfrm>
              <a:custGeom>
                <a:avLst/>
                <a:gdLst>
                  <a:gd name="T0" fmla="*/ 12 w 18"/>
                  <a:gd name="T1" fmla="*/ 23 h 23"/>
                  <a:gd name="T2" fmla="*/ 12 w 18"/>
                  <a:gd name="T3" fmla="*/ 23 h 23"/>
                  <a:gd name="T4" fmla="*/ 8 w 18"/>
                  <a:gd name="T5" fmla="*/ 15 h 23"/>
                  <a:gd name="T6" fmla="*/ 6 w 18"/>
                  <a:gd name="T7" fmla="*/ 15 h 23"/>
                  <a:gd name="T8" fmla="*/ 6 w 18"/>
                  <a:gd name="T9" fmla="*/ 15 h 23"/>
                  <a:gd name="T10" fmla="*/ 6 w 18"/>
                  <a:gd name="T11" fmla="*/ 23 h 23"/>
                  <a:gd name="T12" fmla="*/ 5 w 18"/>
                  <a:gd name="T13" fmla="*/ 23 h 23"/>
                  <a:gd name="T14" fmla="*/ 0 w 18"/>
                  <a:gd name="T15" fmla="*/ 23 h 23"/>
                  <a:gd name="T16" fmla="*/ 0 w 18"/>
                  <a:gd name="T17" fmla="*/ 23 h 23"/>
                  <a:gd name="T18" fmla="*/ 0 w 18"/>
                  <a:gd name="T19" fmla="*/ 0 h 23"/>
                  <a:gd name="T20" fmla="*/ 0 w 18"/>
                  <a:gd name="T21" fmla="*/ 0 h 23"/>
                  <a:gd name="T22" fmla="*/ 10 w 18"/>
                  <a:gd name="T23" fmla="*/ 0 h 23"/>
                  <a:gd name="T24" fmla="*/ 18 w 18"/>
                  <a:gd name="T25" fmla="*/ 8 h 23"/>
                  <a:gd name="T26" fmla="*/ 14 w 18"/>
                  <a:gd name="T27" fmla="*/ 14 h 23"/>
                  <a:gd name="T28" fmla="*/ 18 w 18"/>
                  <a:gd name="T29" fmla="*/ 23 h 23"/>
                  <a:gd name="T30" fmla="*/ 18 w 18"/>
                  <a:gd name="T31" fmla="*/ 23 h 23"/>
                  <a:gd name="T32" fmla="*/ 12 w 18"/>
                  <a:gd name="T33" fmla="*/ 23 h 23"/>
                  <a:gd name="T34" fmla="*/ 12 w 18"/>
                  <a:gd name="T35" fmla="*/ 8 h 23"/>
                  <a:gd name="T36" fmla="*/ 9 w 18"/>
                  <a:gd name="T37" fmla="*/ 5 h 23"/>
                  <a:gd name="T38" fmla="*/ 6 w 18"/>
                  <a:gd name="T39" fmla="*/ 5 h 23"/>
                  <a:gd name="T40" fmla="*/ 6 w 18"/>
                  <a:gd name="T41" fmla="*/ 5 h 23"/>
                  <a:gd name="T42" fmla="*/ 6 w 18"/>
                  <a:gd name="T43" fmla="*/ 10 h 23"/>
                  <a:gd name="T44" fmla="*/ 6 w 18"/>
                  <a:gd name="T45" fmla="*/ 10 h 23"/>
                  <a:gd name="T46" fmla="*/ 9 w 18"/>
                  <a:gd name="T47" fmla="*/ 10 h 23"/>
                  <a:gd name="T48" fmla="*/ 12 w 18"/>
                  <a:gd name="T49" fmla="*/ 8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 h="23">
                    <a:moveTo>
                      <a:pt x="12" y="23"/>
                    </a:moveTo>
                    <a:cubicBezTo>
                      <a:pt x="12" y="23"/>
                      <a:pt x="12" y="23"/>
                      <a:pt x="12" y="23"/>
                    </a:cubicBezTo>
                    <a:cubicBezTo>
                      <a:pt x="8" y="15"/>
                      <a:pt x="8" y="15"/>
                      <a:pt x="8" y="15"/>
                    </a:cubicBezTo>
                    <a:cubicBezTo>
                      <a:pt x="6" y="15"/>
                      <a:pt x="6" y="15"/>
                      <a:pt x="6" y="15"/>
                    </a:cubicBezTo>
                    <a:cubicBezTo>
                      <a:pt x="6" y="15"/>
                      <a:pt x="6" y="15"/>
                      <a:pt x="6" y="15"/>
                    </a:cubicBezTo>
                    <a:cubicBezTo>
                      <a:pt x="6" y="23"/>
                      <a:pt x="6" y="23"/>
                      <a:pt x="6" y="23"/>
                    </a:cubicBezTo>
                    <a:cubicBezTo>
                      <a:pt x="6" y="23"/>
                      <a:pt x="6" y="23"/>
                      <a:pt x="5" y="23"/>
                    </a:cubicBezTo>
                    <a:cubicBezTo>
                      <a:pt x="0" y="23"/>
                      <a:pt x="0" y="23"/>
                      <a:pt x="0" y="23"/>
                    </a:cubicBezTo>
                    <a:cubicBezTo>
                      <a:pt x="0" y="23"/>
                      <a:pt x="0" y="23"/>
                      <a:pt x="0" y="23"/>
                    </a:cubicBezTo>
                    <a:cubicBezTo>
                      <a:pt x="0" y="0"/>
                      <a:pt x="0" y="0"/>
                      <a:pt x="0" y="0"/>
                    </a:cubicBezTo>
                    <a:cubicBezTo>
                      <a:pt x="0" y="0"/>
                      <a:pt x="0" y="0"/>
                      <a:pt x="0" y="0"/>
                    </a:cubicBezTo>
                    <a:cubicBezTo>
                      <a:pt x="10" y="0"/>
                      <a:pt x="10" y="0"/>
                      <a:pt x="10" y="0"/>
                    </a:cubicBezTo>
                    <a:cubicBezTo>
                      <a:pt x="15" y="0"/>
                      <a:pt x="18" y="3"/>
                      <a:pt x="18" y="8"/>
                    </a:cubicBezTo>
                    <a:cubicBezTo>
                      <a:pt x="18" y="10"/>
                      <a:pt x="16" y="13"/>
                      <a:pt x="14" y="14"/>
                    </a:cubicBezTo>
                    <a:cubicBezTo>
                      <a:pt x="18" y="23"/>
                      <a:pt x="18" y="23"/>
                      <a:pt x="18" y="23"/>
                    </a:cubicBezTo>
                    <a:cubicBezTo>
                      <a:pt x="18" y="23"/>
                      <a:pt x="18" y="23"/>
                      <a:pt x="18" y="23"/>
                    </a:cubicBezTo>
                    <a:lnTo>
                      <a:pt x="12" y="23"/>
                    </a:lnTo>
                    <a:close/>
                    <a:moveTo>
                      <a:pt x="12" y="8"/>
                    </a:moveTo>
                    <a:cubicBezTo>
                      <a:pt x="12" y="6"/>
                      <a:pt x="11" y="5"/>
                      <a:pt x="9" y="5"/>
                    </a:cubicBezTo>
                    <a:cubicBezTo>
                      <a:pt x="6" y="5"/>
                      <a:pt x="6" y="5"/>
                      <a:pt x="6" y="5"/>
                    </a:cubicBezTo>
                    <a:cubicBezTo>
                      <a:pt x="6" y="5"/>
                      <a:pt x="6" y="5"/>
                      <a:pt x="6" y="5"/>
                    </a:cubicBezTo>
                    <a:cubicBezTo>
                      <a:pt x="6" y="10"/>
                      <a:pt x="6" y="10"/>
                      <a:pt x="6" y="10"/>
                    </a:cubicBezTo>
                    <a:cubicBezTo>
                      <a:pt x="6" y="10"/>
                      <a:pt x="6" y="10"/>
                      <a:pt x="6" y="10"/>
                    </a:cubicBezTo>
                    <a:cubicBezTo>
                      <a:pt x="9" y="10"/>
                      <a:pt x="9" y="10"/>
                      <a:pt x="9" y="10"/>
                    </a:cubicBezTo>
                    <a:cubicBezTo>
                      <a:pt x="11" y="10"/>
                      <a:pt x="12" y="9"/>
                      <a:pt x="12"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0" name="Freeform 42"/>
              <p:cNvSpPr>
                <a:spLocks/>
              </p:cNvSpPr>
              <p:nvPr userDrawn="1"/>
            </p:nvSpPr>
            <p:spPr bwMode="auto">
              <a:xfrm>
                <a:off x="6589713" y="6407150"/>
                <a:ext cx="61913" cy="79375"/>
              </a:xfrm>
              <a:custGeom>
                <a:avLst/>
                <a:gdLst>
                  <a:gd name="T0" fmla="*/ 0 w 19"/>
                  <a:gd name="T1" fmla="*/ 20 h 24"/>
                  <a:gd name="T2" fmla="*/ 0 w 19"/>
                  <a:gd name="T3" fmla="*/ 20 h 24"/>
                  <a:gd name="T4" fmla="*/ 3 w 19"/>
                  <a:gd name="T5" fmla="*/ 16 h 24"/>
                  <a:gd name="T6" fmla="*/ 3 w 19"/>
                  <a:gd name="T7" fmla="*/ 16 h 24"/>
                  <a:gd name="T8" fmla="*/ 9 w 19"/>
                  <a:gd name="T9" fmla="*/ 19 h 24"/>
                  <a:gd name="T10" fmla="*/ 13 w 19"/>
                  <a:gd name="T11" fmla="*/ 16 h 24"/>
                  <a:gd name="T12" fmla="*/ 10 w 19"/>
                  <a:gd name="T13" fmla="*/ 14 h 24"/>
                  <a:gd name="T14" fmla="*/ 8 w 19"/>
                  <a:gd name="T15" fmla="*/ 14 h 24"/>
                  <a:gd name="T16" fmla="*/ 1 w 19"/>
                  <a:gd name="T17" fmla="*/ 7 h 24"/>
                  <a:gd name="T18" fmla="*/ 9 w 19"/>
                  <a:gd name="T19" fmla="*/ 0 h 24"/>
                  <a:gd name="T20" fmla="*/ 18 w 19"/>
                  <a:gd name="T21" fmla="*/ 2 h 24"/>
                  <a:gd name="T22" fmla="*/ 18 w 19"/>
                  <a:gd name="T23" fmla="*/ 3 h 24"/>
                  <a:gd name="T24" fmla="*/ 15 w 19"/>
                  <a:gd name="T25" fmla="*/ 7 h 24"/>
                  <a:gd name="T26" fmla="*/ 15 w 19"/>
                  <a:gd name="T27" fmla="*/ 7 h 24"/>
                  <a:gd name="T28" fmla="*/ 9 w 19"/>
                  <a:gd name="T29" fmla="*/ 5 h 24"/>
                  <a:gd name="T30" fmla="*/ 7 w 19"/>
                  <a:gd name="T31" fmla="*/ 7 h 24"/>
                  <a:gd name="T32" fmla="*/ 10 w 19"/>
                  <a:gd name="T33" fmla="*/ 9 h 24"/>
                  <a:gd name="T34" fmla="*/ 11 w 19"/>
                  <a:gd name="T35" fmla="*/ 9 h 24"/>
                  <a:gd name="T36" fmla="*/ 19 w 19"/>
                  <a:gd name="T37" fmla="*/ 16 h 24"/>
                  <a:gd name="T38" fmla="*/ 9 w 19"/>
                  <a:gd name="T39" fmla="*/ 24 h 24"/>
                  <a:gd name="T40" fmla="*/ 0 w 19"/>
                  <a:gd name="T41" fmla="*/ 20 h 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9" h="24">
                    <a:moveTo>
                      <a:pt x="0" y="20"/>
                    </a:moveTo>
                    <a:cubicBezTo>
                      <a:pt x="0" y="20"/>
                      <a:pt x="0" y="20"/>
                      <a:pt x="0" y="20"/>
                    </a:cubicBezTo>
                    <a:cubicBezTo>
                      <a:pt x="3" y="16"/>
                      <a:pt x="3" y="16"/>
                      <a:pt x="3" y="16"/>
                    </a:cubicBezTo>
                    <a:cubicBezTo>
                      <a:pt x="3" y="16"/>
                      <a:pt x="3" y="16"/>
                      <a:pt x="3" y="16"/>
                    </a:cubicBezTo>
                    <a:cubicBezTo>
                      <a:pt x="5" y="17"/>
                      <a:pt x="7" y="19"/>
                      <a:pt x="9" y="19"/>
                    </a:cubicBezTo>
                    <a:cubicBezTo>
                      <a:pt x="11" y="19"/>
                      <a:pt x="13" y="18"/>
                      <a:pt x="13" y="16"/>
                    </a:cubicBezTo>
                    <a:cubicBezTo>
                      <a:pt x="13" y="15"/>
                      <a:pt x="12" y="15"/>
                      <a:pt x="10" y="14"/>
                    </a:cubicBezTo>
                    <a:cubicBezTo>
                      <a:pt x="8" y="14"/>
                      <a:pt x="8" y="14"/>
                      <a:pt x="8" y="14"/>
                    </a:cubicBezTo>
                    <a:cubicBezTo>
                      <a:pt x="3" y="14"/>
                      <a:pt x="1" y="11"/>
                      <a:pt x="1" y="7"/>
                    </a:cubicBezTo>
                    <a:cubicBezTo>
                      <a:pt x="1" y="3"/>
                      <a:pt x="4" y="0"/>
                      <a:pt x="9" y="0"/>
                    </a:cubicBezTo>
                    <a:cubicBezTo>
                      <a:pt x="13" y="0"/>
                      <a:pt x="16" y="1"/>
                      <a:pt x="18" y="2"/>
                    </a:cubicBezTo>
                    <a:cubicBezTo>
                      <a:pt x="18" y="2"/>
                      <a:pt x="18" y="3"/>
                      <a:pt x="18" y="3"/>
                    </a:cubicBezTo>
                    <a:cubicBezTo>
                      <a:pt x="15" y="7"/>
                      <a:pt x="15" y="7"/>
                      <a:pt x="15" y="7"/>
                    </a:cubicBezTo>
                    <a:cubicBezTo>
                      <a:pt x="15" y="7"/>
                      <a:pt x="15" y="7"/>
                      <a:pt x="15" y="7"/>
                    </a:cubicBezTo>
                    <a:cubicBezTo>
                      <a:pt x="13" y="6"/>
                      <a:pt x="11" y="5"/>
                      <a:pt x="9" y="5"/>
                    </a:cubicBezTo>
                    <a:cubicBezTo>
                      <a:pt x="8" y="5"/>
                      <a:pt x="7" y="6"/>
                      <a:pt x="7" y="7"/>
                    </a:cubicBezTo>
                    <a:cubicBezTo>
                      <a:pt x="7" y="8"/>
                      <a:pt x="8" y="8"/>
                      <a:pt x="10" y="9"/>
                    </a:cubicBezTo>
                    <a:cubicBezTo>
                      <a:pt x="11" y="9"/>
                      <a:pt x="11" y="9"/>
                      <a:pt x="11" y="9"/>
                    </a:cubicBezTo>
                    <a:cubicBezTo>
                      <a:pt x="16" y="10"/>
                      <a:pt x="19" y="12"/>
                      <a:pt x="19" y="16"/>
                    </a:cubicBezTo>
                    <a:cubicBezTo>
                      <a:pt x="19" y="21"/>
                      <a:pt x="15" y="24"/>
                      <a:pt x="9" y="24"/>
                    </a:cubicBezTo>
                    <a:cubicBezTo>
                      <a:pt x="6" y="24"/>
                      <a:pt x="2" y="22"/>
                      <a:pt x="0" y="2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1" name="Freeform 43"/>
              <p:cNvSpPr>
                <a:spLocks/>
              </p:cNvSpPr>
              <p:nvPr userDrawn="1"/>
            </p:nvSpPr>
            <p:spPr bwMode="auto">
              <a:xfrm>
                <a:off x="6681788" y="6407150"/>
                <a:ext cx="19050" cy="76200"/>
              </a:xfrm>
              <a:custGeom>
                <a:avLst/>
                <a:gdLst>
                  <a:gd name="T0" fmla="*/ 0 w 6"/>
                  <a:gd name="T1" fmla="*/ 0 h 23"/>
                  <a:gd name="T2" fmla="*/ 1 w 6"/>
                  <a:gd name="T3" fmla="*/ 0 h 23"/>
                  <a:gd name="T4" fmla="*/ 6 w 6"/>
                  <a:gd name="T5" fmla="*/ 0 h 23"/>
                  <a:gd name="T6" fmla="*/ 6 w 6"/>
                  <a:gd name="T7" fmla="*/ 0 h 23"/>
                  <a:gd name="T8" fmla="*/ 6 w 6"/>
                  <a:gd name="T9" fmla="*/ 23 h 23"/>
                  <a:gd name="T10" fmla="*/ 6 w 6"/>
                  <a:gd name="T11" fmla="*/ 23 h 23"/>
                  <a:gd name="T12" fmla="*/ 1 w 6"/>
                  <a:gd name="T13" fmla="*/ 23 h 23"/>
                  <a:gd name="T14" fmla="*/ 0 w 6"/>
                  <a:gd name="T15" fmla="*/ 23 h 23"/>
                  <a:gd name="T16" fmla="*/ 0 w 6"/>
                  <a:gd name="T17"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23">
                    <a:moveTo>
                      <a:pt x="0" y="0"/>
                    </a:moveTo>
                    <a:cubicBezTo>
                      <a:pt x="0" y="0"/>
                      <a:pt x="0" y="0"/>
                      <a:pt x="1" y="0"/>
                    </a:cubicBezTo>
                    <a:cubicBezTo>
                      <a:pt x="6" y="0"/>
                      <a:pt x="6" y="0"/>
                      <a:pt x="6" y="0"/>
                    </a:cubicBezTo>
                    <a:cubicBezTo>
                      <a:pt x="6" y="0"/>
                      <a:pt x="6" y="0"/>
                      <a:pt x="6" y="0"/>
                    </a:cubicBezTo>
                    <a:cubicBezTo>
                      <a:pt x="6" y="23"/>
                      <a:pt x="6" y="23"/>
                      <a:pt x="6" y="23"/>
                    </a:cubicBezTo>
                    <a:cubicBezTo>
                      <a:pt x="6" y="23"/>
                      <a:pt x="6" y="23"/>
                      <a:pt x="6" y="23"/>
                    </a:cubicBezTo>
                    <a:cubicBezTo>
                      <a:pt x="1" y="23"/>
                      <a:pt x="1" y="23"/>
                      <a:pt x="1"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2" name="Freeform 44"/>
              <p:cNvSpPr>
                <a:spLocks/>
              </p:cNvSpPr>
              <p:nvPr userDrawn="1"/>
            </p:nvSpPr>
            <p:spPr bwMode="auto">
              <a:xfrm>
                <a:off x="6729413" y="6407150"/>
                <a:ext cx="61913" cy="76200"/>
              </a:xfrm>
              <a:custGeom>
                <a:avLst/>
                <a:gdLst>
                  <a:gd name="T0" fmla="*/ 7 w 19"/>
                  <a:gd name="T1" fmla="*/ 23 h 23"/>
                  <a:gd name="T2" fmla="*/ 7 w 19"/>
                  <a:gd name="T3" fmla="*/ 23 h 23"/>
                  <a:gd name="T4" fmla="*/ 7 w 19"/>
                  <a:gd name="T5" fmla="*/ 23 h 23"/>
                  <a:gd name="T6" fmla="*/ 7 w 19"/>
                  <a:gd name="T7" fmla="*/ 23 h 23"/>
                  <a:gd name="T8" fmla="*/ 7 w 19"/>
                  <a:gd name="T9" fmla="*/ 23 h 23"/>
                  <a:gd name="T10" fmla="*/ 7 w 19"/>
                  <a:gd name="T11" fmla="*/ 6 h 23"/>
                  <a:gd name="T12" fmla="*/ 6 w 19"/>
                  <a:gd name="T13" fmla="*/ 5 h 23"/>
                  <a:gd name="T14" fmla="*/ 6 w 19"/>
                  <a:gd name="T15" fmla="*/ 5 h 23"/>
                  <a:gd name="T16" fmla="*/ 1 w 19"/>
                  <a:gd name="T17" fmla="*/ 5 h 23"/>
                  <a:gd name="T18" fmla="*/ 1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1 w 19"/>
                  <a:gd name="T31" fmla="*/ 0 h 23"/>
                  <a:gd name="T32" fmla="*/ 1 w 19"/>
                  <a:gd name="T33" fmla="*/ 0 h 23"/>
                  <a:gd name="T34" fmla="*/ 18 w 19"/>
                  <a:gd name="T35" fmla="*/ 0 h 23"/>
                  <a:gd name="T36" fmla="*/ 19 w 19"/>
                  <a:gd name="T37" fmla="*/ 0 h 23"/>
                  <a:gd name="T38" fmla="*/ 19 w 19"/>
                  <a:gd name="T39" fmla="*/ 0 h 23"/>
                  <a:gd name="T40" fmla="*/ 19 w 19"/>
                  <a:gd name="T41" fmla="*/ 0 h 23"/>
                  <a:gd name="T42" fmla="*/ 19 w 19"/>
                  <a:gd name="T43" fmla="*/ 5 h 23"/>
                  <a:gd name="T44" fmla="*/ 19 w 19"/>
                  <a:gd name="T45" fmla="*/ 5 h 23"/>
                  <a:gd name="T46" fmla="*/ 19 w 19"/>
                  <a:gd name="T47" fmla="*/ 5 h 23"/>
                  <a:gd name="T48" fmla="*/ 18 w 19"/>
                  <a:gd name="T49" fmla="*/ 5 h 23"/>
                  <a:gd name="T50" fmla="*/ 13 w 19"/>
                  <a:gd name="T51" fmla="*/ 5 h 23"/>
                  <a:gd name="T52" fmla="*/ 13 w 19"/>
                  <a:gd name="T53" fmla="*/ 5 h 23"/>
                  <a:gd name="T54" fmla="*/ 13 w 19"/>
                  <a:gd name="T55" fmla="*/ 6 h 23"/>
                  <a:gd name="T56" fmla="*/ 13 w 19"/>
                  <a:gd name="T57" fmla="*/ 6 h 23"/>
                  <a:gd name="T58" fmla="*/ 13 w 19"/>
                  <a:gd name="T59" fmla="*/ 23 h 23"/>
                  <a:gd name="T60" fmla="*/ 13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7" y="23"/>
                    </a:cubicBezTo>
                    <a:cubicBezTo>
                      <a:pt x="7" y="23"/>
                      <a:pt x="7" y="23"/>
                      <a:pt x="7" y="23"/>
                    </a:cubicBezTo>
                    <a:cubicBezTo>
                      <a:pt x="7" y="23"/>
                      <a:pt x="7" y="23"/>
                      <a:pt x="7" y="23"/>
                    </a:cubicBezTo>
                    <a:cubicBezTo>
                      <a:pt x="7" y="6"/>
                      <a:pt x="7" y="6"/>
                      <a:pt x="7" y="6"/>
                    </a:cubicBezTo>
                    <a:cubicBezTo>
                      <a:pt x="7" y="6"/>
                      <a:pt x="7" y="5"/>
                      <a:pt x="6" y="5"/>
                    </a:cubicBezTo>
                    <a:cubicBezTo>
                      <a:pt x="6" y="5"/>
                      <a:pt x="6" y="5"/>
                      <a:pt x="6" y="5"/>
                    </a:cubicBezTo>
                    <a:cubicBezTo>
                      <a:pt x="1" y="5"/>
                      <a:pt x="1" y="5"/>
                      <a:pt x="1" y="5"/>
                    </a:cubicBezTo>
                    <a:cubicBezTo>
                      <a:pt x="1" y="5"/>
                      <a:pt x="1" y="5"/>
                      <a:pt x="1" y="5"/>
                    </a:cubicBezTo>
                    <a:cubicBezTo>
                      <a:pt x="1" y="5"/>
                      <a:pt x="1" y="5"/>
                      <a:pt x="0" y="5"/>
                    </a:cubicBezTo>
                    <a:cubicBezTo>
                      <a:pt x="0" y="5"/>
                      <a:pt x="0" y="5"/>
                      <a:pt x="0" y="5"/>
                    </a:cubicBezTo>
                    <a:cubicBezTo>
                      <a:pt x="0" y="5"/>
                      <a:pt x="0" y="5"/>
                      <a:pt x="0" y="5"/>
                    </a:cubicBezTo>
                    <a:cubicBezTo>
                      <a:pt x="0" y="5"/>
                      <a:pt x="0" y="5"/>
                      <a:pt x="0" y="5"/>
                    </a:cubicBezTo>
                    <a:cubicBezTo>
                      <a:pt x="0" y="0"/>
                      <a:pt x="0" y="0"/>
                      <a:pt x="0" y="0"/>
                    </a:cubicBezTo>
                    <a:cubicBezTo>
                      <a:pt x="0" y="0"/>
                      <a:pt x="0" y="0"/>
                      <a:pt x="1" y="0"/>
                    </a:cubicBezTo>
                    <a:cubicBezTo>
                      <a:pt x="1" y="0"/>
                      <a:pt x="1" y="0"/>
                      <a:pt x="1" y="0"/>
                    </a:cubicBezTo>
                    <a:cubicBezTo>
                      <a:pt x="18" y="0"/>
                      <a:pt x="18" y="0"/>
                      <a:pt x="18" y="0"/>
                    </a:cubicBezTo>
                    <a:cubicBezTo>
                      <a:pt x="19" y="0"/>
                      <a:pt x="19" y="0"/>
                      <a:pt x="19" y="0"/>
                    </a:cubicBezTo>
                    <a:cubicBezTo>
                      <a:pt x="19" y="0"/>
                      <a:pt x="19" y="0"/>
                      <a:pt x="19" y="0"/>
                    </a:cubicBezTo>
                    <a:cubicBezTo>
                      <a:pt x="19" y="0"/>
                      <a:pt x="19" y="0"/>
                      <a:pt x="19" y="0"/>
                    </a:cubicBezTo>
                    <a:cubicBezTo>
                      <a:pt x="19" y="5"/>
                      <a:pt x="19" y="5"/>
                      <a:pt x="19" y="5"/>
                    </a:cubicBezTo>
                    <a:cubicBezTo>
                      <a:pt x="19" y="5"/>
                      <a:pt x="19" y="5"/>
                      <a:pt x="19" y="5"/>
                    </a:cubicBezTo>
                    <a:cubicBezTo>
                      <a:pt x="19" y="5"/>
                      <a:pt x="19" y="5"/>
                      <a:pt x="19" y="5"/>
                    </a:cubicBezTo>
                    <a:cubicBezTo>
                      <a:pt x="18" y="5"/>
                      <a:pt x="18" y="5"/>
                      <a:pt x="18" y="5"/>
                    </a:cubicBezTo>
                    <a:cubicBezTo>
                      <a:pt x="13" y="5"/>
                      <a:pt x="13" y="5"/>
                      <a:pt x="13" y="5"/>
                    </a:cubicBezTo>
                    <a:cubicBezTo>
                      <a:pt x="13" y="5"/>
                      <a:pt x="13" y="5"/>
                      <a:pt x="13" y="5"/>
                    </a:cubicBezTo>
                    <a:cubicBezTo>
                      <a:pt x="13" y="5"/>
                      <a:pt x="13" y="6"/>
                      <a:pt x="13" y="6"/>
                    </a:cubicBezTo>
                    <a:cubicBezTo>
                      <a:pt x="13" y="6"/>
                      <a:pt x="13" y="6"/>
                      <a:pt x="13" y="6"/>
                    </a:cubicBezTo>
                    <a:cubicBezTo>
                      <a:pt x="13" y="23"/>
                      <a:pt x="13" y="23"/>
                      <a:pt x="13" y="23"/>
                    </a:cubicBezTo>
                    <a:cubicBezTo>
                      <a:pt x="13" y="23"/>
                      <a:pt x="13" y="23"/>
                      <a:pt x="13" y="23"/>
                    </a:cubicBezTo>
                    <a:cubicBezTo>
                      <a:pt x="13" y="23"/>
                      <a:pt x="13"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3" name="Freeform 45"/>
              <p:cNvSpPr>
                <a:spLocks/>
              </p:cNvSpPr>
              <p:nvPr userDrawn="1"/>
            </p:nvSpPr>
            <p:spPr bwMode="auto">
              <a:xfrm>
                <a:off x="6821488" y="6407150"/>
                <a:ext cx="52388" cy="76200"/>
              </a:xfrm>
              <a:custGeom>
                <a:avLst/>
                <a:gdLst>
                  <a:gd name="T0" fmla="*/ 0 w 16"/>
                  <a:gd name="T1" fmla="*/ 0 h 23"/>
                  <a:gd name="T2" fmla="*/ 0 w 16"/>
                  <a:gd name="T3" fmla="*/ 0 h 23"/>
                  <a:gd name="T4" fmla="*/ 15 w 16"/>
                  <a:gd name="T5" fmla="*/ 0 h 23"/>
                  <a:gd name="T6" fmla="*/ 16 w 16"/>
                  <a:gd name="T7" fmla="*/ 0 h 23"/>
                  <a:gd name="T8" fmla="*/ 16 w 16"/>
                  <a:gd name="T9" fmla="*/ 5 h 23"/>
                  <a:gd name="T10" fmla="*/ 15 w 16"/>
                  <a:gd name="T11" fmla="*/ 5 h 23"/>
                  <a:gd name="T12" fmla="*/ 6 w 16"/>
                  <a:gd name="T13" fmla="*/ 5 h 23"/>
                  <a:gd name="T14" fmla="*/ 6 w 16"/>
                  <a:gd name="T15" fmla="*/ 5 h 23"/>
                  <a:gd name="T16" fmla="*/ 6 w 16"/>
                  <a:gd name="T17" fmla="*/ 9 h 23"/>
                  <a:gd name="T18" fmla="*/ 6 w 16"/>
                  <a:gd name="T19" fmla="*/ 9 h 23"/>
                  <a:gd name="T20" fmla="*/ 14 w 16"/>
                  <a:gd name="T21" fmla="*/ 9 h 23"/>
                  <a:gd name="T22" fmla="*/ 14 w 16"/>
                  <a:gd name="T23" fmla="*/ 9 h 23"/>
                  <a:gd name="T24" fmla="*/ 14 w 16"/>
                  <a:gd name="T25" fmla="*/ 14 h 23"/>
                  <a:gd name="T26" fmla="*/ 14 w 16"/>
                  <a:gd name="T27" fmla="*/ 14 h 23"/>
                  <a:gd name="T28" fmla="*/ 6 w 16"/>
                  <a:gd name="T29" fmla="*/ 14 h 23"/>
                  <a:gd name="T30" fmla="*/ 6 w 16"/>
                  <a:gd name="T31" fmla="*/ 14 h 23"/>
                  <a:gd name="T32" fmla="*/ 6 w 16"/>
                  <a:gd name="T33" fmla="*/ 18 h 23"/>
                  <a:gd name="T34" fmla="*/ 6 w 16"/>
                  <a:gd name="T35" fmla="*/ 18 h 23"/>
                  <a:gd name="T36" fmla="*/ 15 w 16"/>
                  <a:gd name="T37" fmla="*/ 18 h 23"/>
                  <a:gd name="T38" fmla="*/ 16 w 16"/>
                  <a:gd name="T39" fmla="*/ 19 h 23"/>
                  <a:gd name="T40" fmla="*/ 16 w 16"/>
                  <a:gd name="T41" fmla="*/ 23 h 23"/>
                  <a:gd name="T42" fmla="*/ 15 w 16"/>
                  <a:gd name="T43" fmla="*/ 23 h 23"/>
                  <a:gd name="T44" fmla="*/ 0 w 16"/>
                  <a:gd name="T45" fmla="*/ 23 h 23"/>
                  <a:gd name="T46" fmla="*/ 0 w 16"/>
                  <a:gd name="T47" fmla="*/ 23 h 23"/>
                  <a:gd name="T48" fmla="*/ 0 w 16"/>
                  <a:gd name="T49"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6" h="23">
                    <a:moveTo>
                      <a:pt x="0" y="0"/>
                    </a:moveTo>
                    <a:cubicBezTo>
                      <a:pt x="0" y="0"/>
                      <a:pt x="0" y="0"/>
                      <a:pt x="0" y="0"/>
                    </a:cubicBezTo>
                    <a:cubicBezTo>
                      <a:pt x="15" y="0"/>
                      <a:pt x="15" y="0"/>
                      <a:pt x="15" y="0"/>
                    </a:cubicBezTo>
                    <a:cubicBezTo>
                      <a:pt x="16" y="0"/>
                      <a:pt x="16" y="0"/>
                      <a:pt x="16" y="0"/>
                    </a:cubicBezTo>
                    <a:cubicBezTo>
                      <a:pt x="16" y="5"/>
                      <a:pt x="16" y="5"/>
                      <a:pt x="16" y="5"/>
                    </a:cubicBezTo>
                    <a:cubicBezTo>
                      <a:pt x="16" y="5"/>
                      <a:pt x="16" y="5"/>
                      <a:pt x="15" y="5"/>
                    </a:cubicBezTo>
                    <a:cubicBezTo>
                      <a:pt x="6" y="5"/>
                      <a:pt x="6" y="5"/>
                      <a:pt x="6" y="5"/>
                    </a:cubicBezTo>
                    <a:cubicBezTo>
                      <a:pt x="6" y="5"/>
                      <a:pt x="6" y="5"/>
                      <a:pt x="6" y="5"/>
                    </a:cubicBezTo>
                    <a:cubicBezTo>
                      <a:pt x="6" y="9"/>
                      <a:pt x="6" y="9"/>
                      <a:pt x="6" y="9"/>
                    </a:cubicBezTo>
                    <a:cubicBezTo>
                      <a:pt x="6" y="9"/>
                      <a:pt x="6" y="9"/>
                      <a:pt x="6" y="9"/>
                    </a:cubicBezTo>
                    <a:cubicBezTo>
                      <a:pt x="14" y="9"/>
                      <a:pt x="14" y="9"/>
                      <a:pt x="14" y="9"/>
                    </a:cubicBezTo>
                    <a:cubicBezTo>
                      <a:pt x="14" y="9"/>
                      <a:pt x="14" y="9"/>
                      <a:pt x="14" y="9"/>
                    </a:cubicBezTo>
                    <a:cubicBezTo>
                      <a:pt x="14" y="14"/>
                      <a:pt x="14" y="14"/>
                      <a:pt x="14" y="14"/>
                    </a:cubicBezTo>
                    <a:cubicBezTo>
                      <a:pt x="14" y="14"/>
                      <a:pt x="14" y="14"/>
                      <a:pt x="14" y="14"/>
                    </a:cubicBezTo>
                    <a:cubicBezTo>
                      <a:pt x="6" y="14"/>
                      <a:pt x="6" y="14"/>
                      <a:pt x="6" y="14"/>
                    </a:cubicBezTo>
                    <a:cubicBezTo>
                      <a:pt x="6" y="14"/>
                      <a:pt x="6" y="14"/>
                      <a:pt x="6" y="14"/>
                    </a:cubicBezTo>
                    <a:cubicBezTo>
                      <a:pt x="6" y="18"/>
                      <a:pt x="6" y="18"/>
                      <a:pt x="6" y="18"/>
                    </a:cubicBezTo>
                    <a:cubicBezTo>
                      <a:pt x="6" y="18"/>
                      <a:pt x="6" y="18"/>
                      <a:pt x="6" y="18"/>
                    </a:cubicBezTo>
                    <a:cubicBezTo>
                      <a:pt x="15" y="18"/>
                      <a:pt x="15" y="18"/>
                      <a:pt x="15" y="18"/>
                    </a:cubicBezTo>
                    <a:cubicBezTo>
                      <a:pt x="16" y="18"/>
                      <a:pt x="16" y="18"/>
                      <a:pt x="16" y="19"/>
                    </a:cubicBezTo>
                    <a:cubicBezTo>
                      <a:pt x="16" y="23"/>
                      <a:pt x="16" y="23"/>
                      <a:pt x="16" y="23"/>
                    </a:cubicBezTo>
                    <a:cubicBezTo>
                      <a:pt x="16" y="23"/>
                      <a:pt x="16" y="23"/>
                      <a:pt x="15" y="23"/>
                    </a:cubicBezTo>
                    <a:cubicBezTo>
                      <a:pt x="0" y="23"/>
                      <a:pt x="0" y="23"/>
                      <a:pt x="0" y="23"/>
                    </a:cubicBezTo>
                    <a:cubicBezTo>
                      <a:pt x="0" y="23"/>
                      <a:pt x="0" y="23"/>
                      <a:pt x="0" y="23"/>
                    </a:cubicBez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54" name="Freeform 46"/>
              <p:cNvSpPr>
                <a:spLocks/>
              </p:cNvSpPr>
              <p:nvPr userDrawn="1"/>
            </p:nvSpPr>
            <p:spPr bwMode="auto">
              <a:xfrm>
                <a:off x="6899275" y="6407150"/>
                <a:ext cx="61913" cy="76200"/>
              </a:xfrm>
              <a:custGeom>
                <a:avLst/>
                <a:gdLst>
                  <a:gd name="T0" fmla="*/ 7 w 19"/>
                  <a:gd name="T1" fmla="*/ 23 h 23"/>
                  <a:gd name="T2" fmla="*/ 7 w 19"/>
                  <a:gd name="T3" fmla="*/ 23 h 23"/>
                  <a:gd name="T4" fmla="*/ 6 w 19"/>
                  <a:gd name="T5" fmla="*/ 23 h 23"/>
                  <a:gd name="T6" fmla="*/ 6 w 19"/>
                  <a:gd name="T7" fmla="*/ 23 h 23"/>
                  <a:gd name="T8" fmla="*/ 6 w 19"/>
                  <a:gd name="T9" fmla="*/ 23 h 23"/>
                  <a:gd name="T10" fmla="*/ 6 w 19"/>
                  <a:gd name="T11" fmla="*/ 6 h 23"/>
                  <a:gd name="T12" fmla="*/ 6 w 19"/>
                  <a:gd name="T13" fmla="*/ 5 h 23"/>
                  <a:gd name="T14" fmla="*/ 6 w 19"/>
                  <a:gd name="T15" fmla="*/ 5 h 23"/>
                  <a:gd name="T16" fmla="*/ 1 w 19"/>
                  <a:gd name="T17" fmla="*/ 5 h 23"/>
                  <a:gd name="T18" fmla="*/ 0 w 19"/>
                  <a:gd name="T19" fmla="*/ 5 h 23"/>
                  <a:gd name="T20" fmla="*/ 0 w 19"/>
                  <a:gd name="T21" fmla="*/ 5 h 23"/>
                  <a:gd name="T22" fmla="*/ 0 w 19"/>
                  <a:gd name="T23" fmla="*/ 5 h 23"/>
                  <a:gd name="T24" fmla="*/ 0 w 19"/>
                  <a:gd name="T25" fmla="*/ 5 h 23"/>
                  <a:gd name="T26" fmla="*/ 0 w 19"/>
                  <a:gd name="T27" fmla="*/ 5 h 23"/>
                  <a:gd name="T28" fmla="*/ 0 w 19"/>
                  <a:gd name="T29" fmla="*/ 0 h 23"/>
                  <a:gd name="T30" fmla="*/ 0 w 19"/>
                  <a:gd name="T31" fmla="*/ 0 h 23"/>
                  <a:gd name="T32" fmla="*/ 1 w 19"/>
                  <a:gd name="T33" fmla="*/ 0 h 23"/>
                  <a:gd name="T34" fmla="*/ 18 w 19"/>
                  <a:gd name="T35" fmla="*/ 0 h 23"/>
                  <a:gd name="T36" fmla="*/ 18 w 19"/>
                  <a:gd name="T37" fmla="*/ 0 h 23"/>
                  <a:gd name="T38" fmla="*/ 19 w 19"/>
                  <a:gd name="T39" fmla="*/ 0 h 23"/>
                  <a:gd name="T40" fmla="*/ 19 w 19"/>
                  <a:gd name="T41" fmla="*/ 0 h 23"/>
                  <a:gd name="T42" fmla="*/ 19 w 19"/>
                  <a:gd name="T43" fmla="*/ 5 h 23"/>
                  <a:gd name="T44" fmla="*/ 18 w 19"/>
                  <a:gd name="T45" fmla="*/ 5 h 23"/>
                  <a:gd name="T46" fmla="*/ 18 w 19"/>
                  <a:gd name="T47" fmla="*/ 5 h 23"/>
                  <a:gd name="T48" fmla="*/ 18 w 19"/>
                  <a:gd name="T49" fmla="*/ 5 h 23"/>
                  <a:gd name="T50" fmla="*/ 13 w 19"/>
                  <a:gd name="T51" fmla="*/ 5 h 23"/>
                  <a:gd name="T52" fmla="*/ 12 w 19"/>
                  <a:gd name="T53" fmla="*/ 5 h 23"/>
                  <a:gd name="T54" fmla="*/ 12 w 19"/>
                  <a:gd name="T55" fmla="*/ 6 h 23"/>
                  <a:gd name="T56" fmla="*/ 12 w 19"/>
                  <a:gd name="T57" fmla="*/ 6 h 23"/>
                  <a:gd name="T58" fmla="*/ 12 w 19"/>
                  <a:gd name="T59" fmla="*/ 23 h 23"/>
                  <a:gd name="T60" fmla="*/ 12 w 19"/>
                  <a:gd name="T61" fmla="*/ 23 h 23"/>
                  <a:gd name="T62" fmla="*/ 12 w 19"/>
                  <a:gd name="T63" fmla="*/ 23 h 23"/>
                  <a:gd name="T64" fmla="*/ 12 w 19"/>
                  <a:gd name="T65" fmla="*/ 23 h 23"/>
                  <a:gd name="T66" fmla="*/ 7 w 19"/>
                  <a:gd name="T67" fmla="*/ 2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 h="23">
                    <a:moveTo>
                      <a:pt x="7" y="23"/>
                    </a:moveTo>
                    <a:cubicBezTo>
                      <a:pt x="7" y="23"/>
                      <a:pt x="7" y="23"/>
                      <a:pt x="7" y="23"/>
                    </a:cubicBezTo>
                    <a:cubicBezTo>
                      <a:pt x="7" y="23"/>
                      <a:pt x="7" y="23"/>
                      <a:pt x="6" y="23"/>
                    </a:cubicBezTo>
                    <a:cubicBezTo>
                      <a:pt x="6" y="23"/>
                      <a:pt x="6" y="23"/>
                      <a:pt x="6" y="23"/>
                    </a:cubicBezTo>
                    <a:cubicBezTo>
                      <a:pt x="6" y="23"/>
                      <a:pt x="6" y="23"/>
                      <a:pt x="6" y="23"/>
                    </a:cubicBezTo>
                    <a:cubicBezTo>
                      <a:pt x="6" y="6"/>
                      <a:pt x="6" y="6"/>
                      <a:pt x="6" y="6"/>
                    </a:cubicBezTo>
                    <a:cubicBezTo>
                      <a:pt x="6" y="6"/>
                      <a:pt x="6" y="5"/>
                      <a:pt x="6" y="5"/>
                    </a:cubicBezTo>
                    <a:cubicBezTo>
                      <a:pt x="6" y="5"/>
                      <a:pt x="6" y="5"/>
                      <a:pt x="6" y="5"/>
                    </a:cubicBezTo>
                    <a:cubicBezTo>
                      <a:pt x="1" y="5"/>
                      <a:pt x="1" y="5"/>
                      <a:pt x="1" y="5"/>
                    </a:cubicBezTo>
                    <a:cubicBezTo>
                      <a:pt x="0" y="5"/>
                      <a:pt x="0" y="5"/>
                      <a:pt x="0" y="5"/>
                    </a:cubicBezTo>
                    <a:cubicBezTo>
                      <a:pt x="0" y="5"/>
                      <a:pt x="0" y="5"/>
                      <a:pt x="0" y="5"/>
                    </a:cubicBezTo>
                    <a:cubicBezTo>
                      <a:pt x="0" y="5"/>
                      <a:pt x="0" y="5"/>
                      <a:pt x="0" y="5"/>
                    </a:cubicBezTo>
                    <a:cubicBezTo>
                      <a:pt x="0" y="5"/>
                      <a:pt x="0" y="5"/>
                      <a:pt x="0" y="5"/>
                    </a:cubicBezTo>
                    <a:cubicBezTo>
                      <a:pt x="0" y="5"/>
                      <a:pt x="0" y="5"/>
                      <a:pt x="0" y="5"/>
                    </a:cubicBezTo>
                    <a:cubicBezTo>
                      <a:pt x="0" y="0"/>
                      <a:pt x="0" y="0"/>
                      <a:pt x="0" y="0"/>
                    </a:cubicBezTo>
                    <a:cubicBezTo>
                      <a:pt x="0" y="0"/>
                      <a:pt x="0" y="0"/>
                      <a:pt x="0" y="0"/>
                    </a:cubicBezTo>
                    <a:cubicBezTo>
                      <a:pt x="1" y="0"/>
                      <a:pt x="1" y="0"/>
                      <a:pt x="1" y="0"/>
                    </a:cubicBezTo>
                    <a:cubicBezTo>
                      <a:pt x="18" y="0"/>
                      <a:pt x="18" y="0"/>
                      <a:pt x="18" y="0"/>
                    </a:cubicBezTo>
                    <a:cubicBezTo>
                      <a:pt x="18" y="0"/>
                      <a:pt x="18" y="0"/>
                      <a:pt x="18" y="0"/>
                    </a:cubicBezTo>
                    <a:cubicBezTo>
                      <a:pt x="18" y="0"/>
                      <a:pt x="19" y="0"/>
                      <a:pt x="19" y="0"/>
                    </a:cubicBezTo>
                    <a:cubicBezTo>
                      <a:pt x="19" y="0"/>
                      <a:pt x="19" y="0"/>
                      <a:pt x="19" y="0"/>
                    </a:cubicBezTo>
                    <a:cubicBezTo>
                      <a:pt x="19" y="5"/>
                      <a:pt x="19" y="5"/>
                      <a:pt x="19" y="5"/>
                    </a:cubicBezTo>
                    <a:cubicBezTo>
                      <a:pt x="19" y="5"/>
                      <a:pt x="19" y="5"/>
                      <a:pt x="18" y="5"/>
                    </a:cubicBezTo>
                    <a:cubicBezTo>
                      <a:pt x="18" y="5"/>
                      <a:pt x="18" y="5"/>
                      <a:pt x="18" y="5"/>
                    </a:cubicBezTo>
                    <a:cubicBezTo>
                      <a:pt x="18" y="5"/>
                      <a:pt x="18" y="5"/>
                      <a:pt x="18" y="5"/>
                    </a:cubicBezTo>
                    <a:cubicBezTo>
                      <a:pt x="13" y="5"/>
                      <a:pt x="13" y="5"/>
                      <a:pt x="13" y="5"/>
                    </a:cubicBezTo>
                    <a:cubicBezTo>
                      <a:pt x="13" y="5"/>
                      <a:pt x="12" y="5"/>
                      <a:pt x="12" y="5"/>
                    </a:cubicBezTo>
                    <a:cubicBezTo>
                      <a:pt x="12" y="5"/>
                      <a:pt x="12" y="6"/>
                      <a:pt x="12" y="6"/>
                    </a:cubicBezTo>
                    <a:cubicBezTo>
                      <a:pt x="12" y="6"/>
                      <a:pt x="12" y="6"/>
                      <a:pt x="12" y="6"/>
                    </a:cubicBezTo>
                    <a:cubicBezTo>
                      <a:pt x="12" y="23"/>
                      <a:pt x="12" y="23"/>
                      <a:pt x="12" y="23"/>
                    </a:cubicBezTo>
                    <a:cubicBezTo>
                      <a:pt x="12" y="23"/>
                      <a:pt x="12" y="23"/>
                      <a:pt x="12" y="23"/>
                    </a:cubicBezTo>
                    <a:cubicBezTo>
                      <a:pt x="12" y="23"/>
                      <a:pt x="12" y="23"/>
                      <a:pt x="12" y="23"/>
                    </a:cubicBezTo>
                    <a:cubicBezTo>
                      <a:pt x="12" y="23"/>
                      <a:pt x="12" y="23"/>
                      <a:pt x="12" y="23"/>
                    </a:cubicBezTo>
                    <a:lnTo>
                      <a:pt x="7" y="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nvGrpSpPr>
            <p:cNvPr id="33" name="Gruppe 32"/>
            <p:cNvGrpSpPr/>
            <p:nvPr userDrawn="1"/>
          </p:nvGrpSpPr>
          <p:grpSpPr>
            <a:xfrm>
              <a:off x="5880100" y="5659438"/>
              <a:ext cx="511175" cy="544512"/>
              <a:chOff x="5880100" y="5659438"/>
              <a:chExt cx="511175" cy="544512"/>
            </a:xfrm>
            <a:grpFill/>
          </p:grpSpPr>
          <p:sp>
            <p:nvSpPr>
              <p:cNvPr id="34" name="Freeform 47"/>
              <p:cNvSpPr>
                <a:spLocks/>
              </p:cNvSpPr>
              <p:nvPr userDrawn="1"/>
            </p:nvSpPr>
            <p:spPr bwMode="auto">
              <a:xfrm>
                <a:off x="6143625" y="5678488"/>
                <a:ext cx="247650" cy="496887"/>
              </a:xfrm>
              <a:custGeom>
                <a:avLst/>
                <a:gdLst>
                  <a:gd name="T0" fmla="*/ 76 w 76"/>
                  <a:gd name="T1" fmla="*/ 123 h 151"/>
                  <a:gd name="T2" fmla="*/ 60 w 76"/>
                  <a:gd name="T3" fmla="*/ 115 h 151"/>
                  <a:gd name="T4" fmla="*/ 45 w 76"/>
                  <a:gd name="T5" fmla="*/ 52 h 151"/>
                  <a:gd name="T6" fmla="*/ 53 w 76"/>
                  <a:gd name="T7" fmla="*/ 0 h 151"/>
                  <a:gd name="T8" fmla="*/ 53 w 76"/>
                  <a:gd name="T9" fmla="*/ 0 h 151"/>
                  <a:gd name="T10" fmla="*/ 30 w 76"/>
                  <a:gd name="T11" fmla="*/ 57 h 151"/>
                  <a:gd name="T12" fmla="*/ 44 w 76"/>
                  <a:gd name="T13" fmla="*/ 151 h 151"/>
                  <a:gd name="T14" fmla="*/ 76 w 76"/>
                  <a:gd name="T15" fmla="*/ 123 h 15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6" h="151">
                    <a:moveTo>
                      <a:pt x="76" y="123"/>
                    </a:moveTo>
                    <a:cubicBezTo>
                      <a:pt x="72" y="121"/>
                      <a:pt x="68" y="119"/>
                      <a:pt x="60" y="115"/>
                    </a:cubicBezTo>
                    <a:cubicBezTo>
                      <a:pt x="40" y="103"/>
                      <a:pt x="34" y="84"/>
                      <a:pt x="45" y="52"/>
                    </a:cubicBezTo>
                    <a:cubicBezTo>
                      <a:pt x="52" y="33"/>
                      <a:pt x="55" y="17"/>
                      <a:pt x="53" y="0"/>
                    </a:cubicBezTo>
                    <a:cubicBezTo>
                      <a:pt x="53" y="0"/>
                      <a:pt x="53" y="0"/>
                      <a:pt x="53" y="0"/>
                    </a:cubicBezTo>
                    <a:cubicBezTo>
                      <a:pt x="52" y="21"/>
                      <a:pt x="44" y="34"/>
                      <a:pt x="30" y="57"/>
                    </a:cubicBezTo>
                    <a:cubicBezTo>
                      <a:pt x="0" y="105"/>
                      <a:pt x="30" y="140"/>
                      <a:pt x="44" y="151"/>
                    </a:cubicBezTo>
                    <a:cubicBezTo>
                      <a:pt x="57" y="144"/>
                      <a:pt x="68" y="135"/>
                      <a:pt x="76" y="123"/>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5" name="Freeform 48"/>
              <p:cNvSpPr>
                <a:spLocks/>
              </p:cNvSpPr>
              <p:nvPr userDrawn="1"/>
            </p:nvSpPr>
            <p:spPr bwMode="auto">
              <a:xfrm>
                <a:off x="5997575" y="5665788"/>
                <a:ext cx="301625" cy="538162"/>
              </a:xfrm>
              <a:custGeom>
                <a:avLst/>
                <a:gdLst>
                  <a:gd name="T0" fmla="*/ 61 w 93"/>
                  <a:gd name="T1" fmla="*/ 59 h 164"/>
                  <a:gd name="T2" fmla="*/ 93 w 93"/>
                  <a:gd name="T3" fmla="*/ 1 h 164"/>
                  <a:gd name="T4" fmla="*/ 92 w 93"/>
                  <a:gd name="T5" fmla="*/ 0 h 164"/>
                  <a:gd name="T6" fmla="*/ 38 w 93"/>
                  <a:gd name="T7" fmla="*/ 58 h 164"/>
                  <a:gd name="T8" fmla="*/ 11 w 93"/>
                  <a:gd name="T9" fmla="*/ 154 h 164"/>
                  <a:gd name="T10" fmla="*/ 51 w 93"/>
                  <a:gd name="T11" fmla="*/ 164 h 164"/>
                  <a:gd name="T12" fmla="*/ 60 w 93"/>
                  <a:gd name="T13" fmla="*/ 163 h 164"/>
                  <a:gd name="T14" fmla="*/ 61 w 93"/>
                  <a:gd name="T15" fmla="*/ 59 h 1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3" h="164">
                    <a:moveTo>
                      <a:pt x="61" y="59"/>
                    </a:moveTo>
                    <a:cubicBezTo>
                      <a:pt x="84" y="32"/>
                      <a:pt x="91" y="19"/>
                      <a:pt x="93" y="1"/>
                    </a:cubicBezTo>
                    <a:cubicBezTo>
                      <a:pt x="93" y="0"/>
                      <a:pt x="92" y="0"/>
                      <a:pt x="92" y="0"/>
                    </a:cubicBezTo>
                    <a:cubicBezTo>
                      <a:pt x="87" y="23"/>
                      <a:pt x="73" y="34"/>
                      <a:pt x="38" y="58"/>
                    </a:cubicBezTo>
                    <a:cubicBezTo>
                      <a:pt x="0" y="83"/>
                      <a:pt x="2" y="127"/>
                      <a:pt x="11" y="154"/>
                    </a:cubicBezTo>
                    <a:cubicBezTo>
                      <a:pt x="23" y="160"/>
                      <a:pt x="36" y="164"/>
                      <a:pt x="51" y="164"/>
                    </a:cubicBezTo>
                    <a:cubicBezTo>
                      <a:pt x="54" y="164"/>
                      <a:pt x="57" y="164"/>
                      <a:pt x="60" y="163"/>
                    </a:cubicBezTo>
                    <a:cubicBezTo>
                      <a:pt x="32" y="122"/>
                      <a:pt x="34" y="90"/>
                      <a:pt x="61" y="5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sp>
            <p:nvSpPr>
              <p:cNvPr id="36" name="Freeform 49"/>
              <p:cNvSpPr>
                <a:spLocks/>
              </p:cNvSpPr>
              <p:nvPr userDrawn="1"/>
            </p:nvSpPr>
            <p:spPr bwMode="auto">
              <a:xfrm>
                <a:off x="5880100" y="5659438"/>
                <a:ext cx="403225" cy="436562"/>
              </a:xfrm>
              <a:custGeom>
                <a:avLst/>
                <a:gdLst>
                  <a:gd name="T0" fmla="*/ 83 w 124"/>
                  <a:gd name="T1" fmla="*/ 41 h 133"/>
                  <a:gd name="T2" fmla="*/ 124 w 124"/>
                  <a:gd name="T3" fmla="*/ 0 h 133"/>
                  <a:gd name="T4" fmla="*/ 123 w 124"/>
                  <a:gd name="T5" fmla="*/ 0 h 133"/>
                  <a:gd name="T6" fmla="*/ 52 w 124"/>
                  <a:gd name="T7" fmla="*/ 32 h 133"/>
                  <a:gd name="T8" fmla="*/ 1 w 124"/>
                  <a:gd name="T9" fmla="*/ 64 h 133"/>
                  <a:gd name="T10" fmla="*/ 0 w 124"/>
                  <a:gd name="T11" fmla="*/ 79 h 133"/>
                  <a:gd name="T12" fmla="*/ 19 w 124"/>
                  <a:gd name="T13" fmla="*/ 133 h 133"/>
                  <a:gd name="T14" fmla="*/ 83 w 124"/>
                  <a:gd name="T15" fmla="*/ 41 h 13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4" h="133">
                    <a:moveTo>
                      <a:pt x="83" y="41"/>
                    </a:moveTo>
                    <a:cubicBezTo>
                      <a:pt x="108" y="30"/>
                      <a:pt x="120" y="13"/>
                      <a:pt x="124" y="0"/>
                    </a:cubicBezTo>
                    <a:cubicBezTo>
                      <a:pt x="123" y="0"/>
                      <a:pt x="123" y="0"/>
                      <a:pt x="123" y="0"/>
                    </a:cubicBezTo>
                    <a:cubicBezTo>
                      <a:pt x="112" y="23"/>
                      <a:pt x="90" y="27"/>
                      <a:pt x="52" y="32"/>
                    </a:cubicBezTo>
                    <a:cubicBezTo>
                      <a:pt x="29" y="35"/>
                      <a:pt x="12" y="48"/>
                      <a:pt x="1" y="64"/>
                    </a:cubicBezTo>
                    <a:cubicBezTo>
                      <a:pt x="0" y="69"/>
                      <a:pt x="0" y="74"/>
                      <a:pt x="0" y="79"/>
                    </a:cubicBezTo>
                    <a:cubicBezTo>
                      <a:pt x="0" y="99"/>
                      <a:pt x="7" y="118"/>
                      <a:pt x="19" y="133"/>
                    </a:cubicBezTo>
                    <a:cubicBezTo>
                      <a:pt x="18" y="68"/>
                      <a:pt x="52" y="54"/>
                      <a:pt x="8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da-DK"/>
              </a:p>
            </p:txBody>
          </p:sp>
        </p:grpSp>
      </p:grpSp>
      <p:sp>
        <p:nvSpPr>
          <p:cNvPr id="4" name="Pladsholder til tekst 3"/>
          <p:cNvSpPr>
            <a:spLocks noGrp="1"/>
          </p:cNvSpPr>
          <p:nvPr>
            <p:ph type="body" sz="quarter" idx="12" hasCustomPrompt="1"/>
          </p:nvPr>
        </p:nvSpPr>
        <p:spPr>
          <a:xfrm>
            <a:off x="766763" y="2205038"/>
            <a:ext cx="4458495" cy="3600491"/>
          </a:xfrm>
        </p:spPr>
        <p:txBody>
          <a:bodyPr/>
          <a:lstStyle>
            <a:lvl1pPr marL="285750" indent="-285750">
              <a:buFontTx/>
              <a:buBlip>
                <a:blip r:embed="rId2"/>
              </a:buBlip>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da-DK"/>
              <a:t>Indsæt bullets</a:t>
            </a:r>
            <a:endParaRPr lang="da-DK" dirty="0"/>
          </a:p>
        </p:txBody>
      </p:sp>
      <p:sp>
        <p:nvSpPr>
          <p:cNvPr id="75" name="Picture Placeholder 4"/>
          <p:cNvSpPr>
            <a:spLocks noGrp="1"/>
          </p:cNvSpPr>
          <p:nvPr>
            <p:ph type="pic" sz="quarter" idx="11" hasCustomPrompt="1"/>
          </p:nvPr>
        </p:nvSpPr>
        <p:spPr>
          <a:xfrm>
            <a:off x="5270500" y="0"/>
            <a:ext cx="6921500" cy="6858000"/>
          </a:xfrm>
          <a:prstGeom prst="rect">
            <a:avLst/>
          </a:prstGeom>
          <a:pattFill prst="pct10">
            <a:fgClr>
              <a:schemeClr val="tx1"/>
            </a:fgClr>
            <a:bgClr>
              <a:schemeClr val="bg1"/>
            </a:bgClr>
          </a:pattFill>
        </p:spPr>
        <p:txBody>
          <a:bodyPr anchor="ctr">
            <a:normAutofit/>
          </a:bodyPr>
          <a:lstStyle>
            <a:lvl1pPr algn="ctr">
              <a:defRPr sz="1000" b="1" baseline="0"/>
            </a:lvl1pPr>
          </a:lstStyle>
          <a:p>
            <a:r>
              <a:rPr lang="en-US" dirty="0"/>
              <a:t>Drag &amp; Drop Image</a:t>
            </a:r>
          </a:p>
        </p:txBody>
      </p:sp>
      <p:sp>
        <p:nvSpPr>
          <p:cNvPr id="56" name="Pladsholder til tekst 6"/>
          <p:cNvSpPr>
            <a:spLocks noGrp="1"/>
          </p:cNvSpPr>
          <p:nvPr>
            <p:ph type="body" sz="quarter" idx="13" hasCustomPrompt="1"/>
          </p:nvPr>
        </p:nvSpPr>
        <p:spPr>
          <a:xfrm>
            <a:off x="3071813" y="6363837"/>
            <a:ext cx="1819117" cy="282204"/>
          </a:xfrm>
        </p:spPr>
        <p:txBody>
          <a:bodyPr tIns="0">
            <a:noAutofit/>
          </a:bodyPr>
          <a:lstStyle>
            <a:lvl1pPr marL="0" indent="0">
              <a:lnSpc>
                <a:spcPct val="100000"/>
              </a:lnSpc>
              <a:buNone/>
              <a:defRPr sz="600" b="1" spc="170" baseline="0">
                <a:solidFill>
                  <a:schemeClr val="bg1"/>
                </a:solidFill>
                <a:latin typeface="+mn-lt"/>
              </a:defRPr>
            </a:lvl1pPr>
          </a:lstStyle>
          <a:p>
            <a:pPr lvl="0"/>
            <a:r>
              <a:rPr lang="da-DK" dirty="0"/>
              <a:t>INDSÆT POWERPOINT- ELLER ENHEDSNAVN HER</a:t>
            </a:r>
          </a:p>
        </p:txBody>
      </p:sp>
      <p:pic>
        <p:nvPicPr>
          <p:cNvPr id="55" name="Billede 5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4193" y="6337504"/>
            <a:ext cx="1067932" cy="266983"/>
          </a:xfrm>
          <a:prstGeom prst="rect">
            <a:avLst/>
          </a:prstGeom>
        </p:spPr>
      </p:pic>
    </p:spTree>
    <p:extLst>
      <p:ext uri="{BB962C8B-B14F-4D97-AF65-F5344CB8AC3E}">
        <p14:creationId xmlns:p14="http://schemas.microsoft.com/office/powerpoint/2010/main" val="735931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Text Placeholder 10"/>
          <p:cNvSpPr>
            <a:spLocks noGrp="1"/>
          </p:cNvSpPr>
          <p:nvPr>
            <p:ph type="body" idx="1"/>
          </p:nvPr>
        </p:nvSpPr>
        <p:spPr>
          <a:xfrm>
            <a:off x="766763" y="2215710"/>
            <a:ext cx="6298513" cy="3559735"/>
          </a:xfrm>
          <a:prstGeom prst="rect">
            <a:avLst/>
          </a:prstGeom>
        </p:spPr>
        <p:txBody>
          <a:bodyPr vert="horz" lIns="0" tIns="45720" rIns="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1377184672"/>
      </p:ext>
    </p:extLst>
  </p:cSld>
  <p:clrMap bg1="lt1" tx1="dk1" bg2="lt2" tx2="dk2" accent1="accent1" accent2="accent2" accent3="accent3" accent4="accent4" accent5="accent5" accent6="accent6" hlink="hlink" folHlink="folHlink"/>
  <p:sldLayoutIdLst>
    <p:sldLayoutId id="2147484055" r:id="rId1"/>
    <p:sldLayoutId id="2147484019" r:id="rId2"/>
    <p:sldLayoutId id="2147484053" r:id="rId3"/>
    <p:sldLayoutId id="2147484008" r:id="rId4"/>
    <p:sldLayoutId id="2147484022" r:id="rId5"/>
    <p:sldLayoutId id="2147484011" r:id="rId6"/>
    <p:sldLayoutId id="2147484014" r:id="rId7"/>
    <p:sldLayoutId id="2147484020" r:id="rId8"/>
    <p:sldLayoutId id="2147484051" r:id="rId9"/>
    <p:sldLayoutId id="2147484032" r:id="rId10"/>
    <p:sldLayoutId id="2147484056" r:id="rId11"/>
  </p:sldLayoutIdLst>
  <p:hf hdr="0" ftr="0" dt="0"/>
  <p:txStyles>
    <p:titleStyle>
      <a:lvl1pPr algn="l" defTabSz="914318" rtl="0" eaLnBrk="1" latinLnBrk="0" hangingPunct="1">
        <a:lnSpc>
          <a:spcPct val="100000"/>
        </a:lnSpc>
        <a:spcBef>
          <a:spcPct val="0"/>
        </a:spcBef>
        <a:buNone/>
        <a:defRPr sz="3600" b="1" kern="1200" spc="300" baseline="0">
          <a:solidFill>
            <a:schemeClr val="tx1"/>
          </a:solidFill>
          <a:latin typeface="Barlow" panose="00000500000000000000" pitchFamily="2" charset="0"/>
          <a:ea typeface="+mj-ea"/>
          <a:cs typeface="+mj-cs"/>
        </a:defRPr>
      </a:lvl1pPr>
    </p:titleStyle>
    <p:bodyStyle>
      <a:lvl1pPr marL="285750" indent="-285750" algn="l" defTabSz="914318" rtl="0" eaLnBrk="1" latinLnBrk="0" hangingPunct="1">
        <a:lnSpc>
          <a:spcPct val="120000"/>
        </a:lnSpc>
        <a:spcBef>
          <a:spcPts val="1000"/>
        </a:spcBef>
        <a:buFontTx/>
        <a:buBlip>
          <a:blip r:embed="rId13"/>
        </a:buBlip>
        <a:defRPr sz="1600" kern="1200" spc="0">
          <a:solidFill>
            <a:schemeClr val="tx1"/>
          </a:solidFill>
          <a:latin typeface="+mn-lt"/>
          <a:ea typeface="+mn-ea"/>
          <a:cs typeface="+mn-cs"/>
        </a:defRPr>
      </a:lvl1pPr>
      <a:lvl2pPr marL="623888" indent="-285750" algn="l" defTabSz="914318" rtl="0" eaLnBrk="1" latinLnBrk="0" hangingPunct="1">
        <a:lnSpc>
          <a:spcPct val="120000"/>
        </a:lnSpc>
        <a:spcBef>
          <a:spcPts val="499"/>
        </a:spcBef>
        <a:buFontTx/>
        <a:buBlip>
          <a:blip r:embed="rId13"/>
        </a:buBlip>
        <a:defRPr sz="1400" kern="1200">
          <a:solidFill>
            <a:schemeClr val="tx1"/>
          </a:solidFill>
          <a:latin typeface="+mn-lt"/>
          <a:ea typeface="+mn-ea"/>
          <a:cs typeface="+mn-cs"/>
        </a:defRPr>
      </a:lvl2pPr>
      <a:lvl3pPr marL="806450" indent="-171450" algn="l" defTabSz="914318" rtl="0" eaLnBrk="1" latinLnBrk="0" hangingPunct="1">
        <a:lnSpc>
          <a:spcPct val="120000"/>
        </a:lnSpc>
        <a:spcBef>
          <a:spcPts val="499"/>
        </a:spcBef>
        <a:buFontTx/>
        <a:buBlip>
          <a:blip r:embed="rId14"/>
        </a:buBlip>
        <a:tabLst>
          <a:tab pos="898525" algn="l"/>
        </a:tabLst>
        <a:defRPr sz="1200" kern="1200">
          <a:solidFill>
            <a:schemeClr val="tx1"/>
          </a:solidFill>
          <a:latin typeface="+mn-lt"/>
          <a:ea typeface="+mn-ea"/>
          <a:cs typeface="+mn-cs"/>
        </a:defRPr>
      </a:lvl3pPr>
      <a:lvl4pPr marL="1071563" indent="-171450" algn="l" defTabSz="914318" rtl="0" eaLnBrk="1" latinLnBrk="0" hangingPunct="1">
        <a:lnSpc>
          <a:spcPct val="120000"/>
        </a:lnSpc>
        <a:spcBef>
          <a:spcPts val="499"/>
        </a:spcBef>
        <a:buFontTx/>
        <a:buBlip>
          <a:blip r:embed="rId14"/>
        </a:buBlip>
        <a:defRPr sz="1000" kern="1200">
          <a:solidFill>
            <a:schemeClr val="tx1">
              <a:alpha val="70000"/>
            </a:schemeClr>
          </a:solidFill>
          <a:latin typeface="+mn-lt"/>
          <a:ea typeface="+mn-ea"/>
          <a:cs typeface="+mn-cs"/>
        </a:defRPr>
      </a:lvl4pPr>
      <a:lvl5pPr marL="1071563" indent="-171450" algn="l" defTabSz="914318" rtl="0" eaLnBrk="1" latinLnBrk="0" hangingPunct="1">
        <a:lnSpc>
          <a:spcPct val="120000"/>
        </a:lnSpc>
        <a:spcBef>
          <a:spcPts val="499"/>
        </a:spcBef>
        <a:buFontTx/>
        <a:buBlip>
          <a:blip r:embed="rId14"/>
        </a:buBlip>
        <a:defRPr sz="1000" kern="1200" baseline="0">
          <a:solidFill>
            <a:schemeClr val="tx1">
              <a:alpha val="50000"/>
            </a:schemeClr>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0" pos="1935" userDrawn="1">
          <p15:clr>
            <a:srgbClr val="F26B43"/>
          </p15:clr>
        </p15:guide>
        <p15:guide id="1" orient="horz" pos="1389" userDrawn="1">
          <p15:clr>
            <a:srgbClr val="F26B43"/>
          </p15:clr>
        </p15:guide>
        <p15:guide id="28" pos="483" userDrawn="1">
          <p15:clr>
            <a:srgbClr val="F26B43"/>
          </p15:clr>
        </p15:guide>
        <p15:guide id="29" pos="7320" userDrawn="1">
          <p15:clr>
            <a:srgbClr val="F26B43"/>
          </p15:clr>
        </p15:guide>
        <p15:guide id="48" pos="1141" userDrawn="1">
          <p15:clr>
            <a:srgbClr val="F26B43"/>
          </p15:clr>
        </p15:guide>
        <p15:guide id="51" orient="horz" pos="414" userDrawn="1">
          <p15:clr>
            <a:srgbClr val="F26B43"/>
          </p15:clr>
        </p15:guide>
        <p15:guide id="52" pos="4339" userDrawn="1">
          <p15:clr>
            <a:srgbClr val="F26B43"/>
          </p15:clr>
        </p15:guide>
        <p15:guide id="53" pos="4679"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hyperlink" Target="https://www.medicine.aau.dk/" TargetMode="External"/><Relationship Id="rId7" Type="http://schemas.openxmlformats.org/officeDocument/2006/relationships/hyperlink" Target="https://www.en.aau.dk/about-aau/organisation/shared-services-and-innovation" TargetMode="External"/><Relationship Id="rId2" Type="http://schemas.openxmlformats.org/officeDocument/2006/relationships/hyperlink" Target="https://www.ssh.aau.dk/" TargetMode="External"/><Relationship Id="rId1" Type="http://schemas.openxmlformats.org/officeDocument/2006/relationships/slideLayout" Target="../slideLayouts/slideLayout11.xml"/><Relationship Id="rId6" Type="http://schemas.openxmlformats.org/officeDocument/2006/relationships/hyperlink" Target="https://www.en.innovation.aau.dk/" TargetMode="External"/><Relationship Id="rId5" Type="http://schemas.openxmlformats.org/officeDocument/2006/relationships/hyperlink" Target="https://www.en.tech.aau.dk/" TargetMode="External"/><Relationship Id="rId4" Type="http://schemas.openxmlformats.org/officeDocument/2006/relationships/hyperlink" Target="https://www.en.engineering.aau.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hlinkClick r:id="rId2"/>
            <a:extLst>
              <a:ext uri="{FF2B5EF4-FFF2-40B4-BE49-F238E27FC236}">
                <a16:creationId xmlns:a16="http://schemas.microsoft.com/office/drawing/2014/main" id="{F610080A-E3F5-5490-E724-EBD1F51CF4A5}"/>
              </a:ext>
            </a:extLst>
          </p:cNvPr>
          <p:cNvSpPr/>
          <p:nvPr/>
        </p:nvSpPr>
        <p:spPr>
          <a:xfrm>
            <a:off x="1420708" y="2567147"/>
            <a:ext cx="1495214" cy="724747"/>
          </a:xfrm>
          <a:prstGeom prst="rect">
            <a:avLst/>
          </a:prstGeom>
          <a:solidFill>
            <a:srgbClr val="211A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9" name="Rektangel 8">
            <a:hlinkClick r:id="rId3"/>
            <a:extLst>
              <a:ext uri="{FF2B5EF4-FFF2-40B4-BE49-F238E27FC236}">
                <a16:creationId xmlns:a16="http://schemas.microsoft.com/office/drawing/2014/main" id="{E8DA355B-D76E-8C37-DA0E-EB423810CBEA}"/>
              </a:ext>
            </a:extLst>
          </p:cNvPr>
          <p:cNvSpPr/>
          <p:nvPr/>
        </p:nvSpPr>
        <p:spPr>
          <a:xfrm>
            <a:off x="2993137" y="2567147"/>
            <a:ext cx="1478281" cy="724747"/>
          </a:xfrm>
          <a:prstGeom prst="rect">
            <a:avLst/>
          </a:prstGeom>
          <a:solidFill>
            <a:srgbClr val="211A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0" name="Rektangel 9">
            <a:hlinkClick r:id="rId4"/>
            <a:extLst>
              <a:ext uri="{FF2B5EF4-FFF2-40B4-BE49-F238E27FC236}">
                <a16:creationId xmlns:a16="http://schemas.microsoft.com/office/drawing/2014/main" id="{AB43CC76-5253-B381-970D-400FEE96395E}"/>
              </a:ext>
            </a:extLst>
          </p:cNvPr>
          <p:cNvSpPr/>
          <p:nvPr/>
        </p:nvSpPr>
        <p:spPr>
          <a:xfrm>
            <a:off x="6137995" y="2567145"/>
            <a:ext cx="1478281" cy="724747"/>
          </a:xfrm>
          <a:prstGeom prst="rect">
            <a:avLst/>
          </a:prstGeom>
          <a:solidFill>
            <a:srgbClr val="211A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1" name="Rektangel 10">
            <a:hlinkClick r:id="rId5"/>
            <a:extLst>
              <a:ext uri="{FF2B5EF4-FFF2-40B4-BE49-F238E27FC236}">
                <a16:creationId xmlns:a16="http://schemas.microsoft.com/office/drawing/2014/main" id="{ED4ED503-8681-07DF-92D0-3D70C9A56968}"/>
              </a:ext>
            </a:extLst>
          </p:cNvPr>
          <p:cNvSpPr/>
          <p:nvPr/>
        </p:nvSpPr>
        <p:spPr>
          <a:xfrm>
            <a:off x="4565566" y="2567146"/>
            <a:ext cx="1478281" cy="724747"/>
          </a:xfrm>
          <a:prstGeom prst="rect">
            <a:avLst/>
          </a:prstGeom>
          <a:solidFill>
            <a:srgbClr val="211A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2" name="Rektangel 11">
            <a:hlinkClick r:id="rId6"/>
            <a:extLst>
              <a:ext uri="{FF2B5EF4-FFF2-40B4-BE49-F238E27FC236}">
                <a16:creationId xmlns:a16="http://schemas.microsoft.com/office/drawing/2014/main" id="{B38D3A83-C880-65FF-71CE-8E20FB595343}"/>
              </a:ext>
            </a:extLst>
          </p:cNvPr>
          <p:cNvSpPr/>
          <p:nvPr/>
        </p:nvSpPr>
        <p:spPr>
          <a:xfrm>
            <a:off x="7710424" y="2567145"/>
            <a:ext cx="1478281" cy="724747"/>
          </a:xfrm>
          <a:prstGeom prst="rect">
            <a:avLst/>
          </a:prstGeom>
          <a:solidFill>
            <a:srgbClr val="5461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dirty="0"/>
          </a:p>
        </p:txBody>
      </p:sp>
      <p:sp>
        <p:nvSpPr>
          <p:cNvPr id="13" name="Rektangel 12">
            <a:hlinkClick r:id="rId7"/>
            <a:extLst>
              <a:ext uri="{FF2B5EF4-FFF2-40B4-BE49-F238E27FC236}">
                <a16:creationId xmlns:a16="http://schemas.microsoft.com/office/drawing/2014/main" id="{8B30203E-EA6B-BEFA-F832-937A220F68FF}"/>
              </a:ext>
            </a:extLst>
          </p:cNvPr>
          <p:cNvSpPr/>
          <p:nvPr/>
        </p:nvSpPr>
        <p:spPr>
          <a:xfrm>
            <a:off x="9282852" y="2567144"/>
            <a:ext cx="1517103" cy="724747"/>
          </a:xfrm>
          <a:prstGeom prst="rect">
            <a:avLst/>
          </a:prstGeom>
          <a:solidFill>
            <a:srgbClr val="54616E"/>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4" name="Tekstfelt 13">
            <a:extLst>
              <a:ext uri="{FF2B5EF4-FFF2-40B4-BE49-F238E27FC236}">
                <a16:creationId xmlns:a16="http://schemas.microsoft.com/office/drawing/2014/main" id="{CDDAE012-D54D-5C93-20B0-838F262D97B1}"/>
              </a:ext>
            </a:extLst>
          </p:cNvPr>
          <p:cNvSpPr txBox="1"/>
          <p:nvPr/>
        </p:nvSpPr>
        <p:spPr>
          <a:xfrm>
            <a:off x="1442430" y="2652518"/>
            <a:ext cx="1364819" cy="553998"/>
          </a:xfrm>
          <a:prstGeom prst="rect">
            <a:avLst/>
          </a:prstGeom>
          <a:noFill/>
        </p:spPr>
        <p:txBody>
          <a:bodyPr wrap="square" rtlCol="0">
            <a:spAutoFit/>
          </a:bodyPr>
          <a:lstStyle/>
          <a:p>
            <a:pPr algn="ctr">
              <a:defRPr/>
            </a:pPr>
            <a:r>
              <a:rPr lang="da-DK" sz="1000" b="1" dirty="0">
                <a:solidFill>
                  <a:schemeClr val="bg1"/>
                </a:solidFill>
                <a:latin typeface="Barlow" panose="00000500000000000000" pitchFamily="2" charset="0"/>
                <a:cs typeface="Arial" pitchFamily="34" charset="0"/>
              </a:rPr>
              <a:t>Faculty of </a:t>
            </a:r>
            <a:br>
              <a:rPr lang="da-DK" sz="1000" b="1" dirty="0">
                <a:solidFill>
                  <a:schemeClr val="bg1"/>
                </a:solidFill>
                <a:latin typeface="Barlow" panose="00000500000000000000" pitchFamily="2" charset="0"/>
                <a:cs typeface="Arial" pitchFamily="34" charset="0"/>
              </a:rPr>
            </a:br>
            <a:r>
              <a:rPr lang="da-DK" sz="1000" b="1" dirty="0">
                <a:solidFill>
                  <a:schemeClr val="bg1"/>
                </a:solidFill>
                <a:latin typeface="Barlow" panose="00000500000000000000" pitchFamily="2" charset="0"/>
                <a:cs typeface="Arial" pitchFamily="34" charset="0"/>
              </a:rPr>
              <a:t>Social Sciences </a:t>
            </a:r>
            <a:br>
              <a:rPr lang="da-DK" sz="1000" b="1" dirty="0">
                <a:solidFill>
                  <a:schemeClr val="bg1"/>
                </a:solidFill>
                <a:latin typeface="Barlow" panose="00000500000000000000" pitchFamily="2" charset="0"/>
                <a:cs typeface="Arial" pitchFamily="34" charset="0"/>
              </a:rPr>
            </a:br>
            <a:r>
              <a:rPr lang="da-DK" sz="1000" b="1" dirty="0">
                <a:solidFill>
                  <a:schemeClr val="bg1"/>
                </a:solidFill>
                <a:latin typeface="Barlow" panose="00000500000000000000" pitchFamily="2" charset="0"/>
                <a:cs typeface="Arial" pitchFamily="34" charset="0"/>
              </a:rPr>
              <a:t>and Humanities </a:t>
            </a:r>
          </a:p>
        </p:txBody>
      </p:sp>
      <p:sp>
        <p:nvSpPr>
          <p:cNvPr id="15" name="Tekstfelt 14">
            <a:extLst>
              <a:ext uri="{FF2B5EF4-FFF2-40B4-BE49-F238E27FC236}">
                <a16:creationId xmlns:a16="http://schemas.microsoft.com/office/drawing/2014/main" id="{9D1FC35F-7982-B7A5-760F-7DA1C6365693}"/>
              </a:ext>
            </a:extLst>
          </p:cNvPr>
          <p:cNvSpPr txBox="1"/>
          <p:nvPr/>
        </p:nvSpPr>
        <p:spPr>
          <a:xfrm>
            <a:off x="2992661" y="2636541"/>
            <a:ext cx="1478281" cy="400110"/>
          </a:xfrm>
          <a:prstGeom prst="rect">
            <a:avLst/>
          </a:prstGeom>
          <a:noFill/>
        </p:spPr>
        <p:txBody>
          <a:bodyPr wrap="square" rtlCol="0">
            <a:spAutoFit/>
          </a:bodyPr>
          <a:lstStyle/>
          <a:p>
            <a:pPr algn="ctr"/>
            <a:r>
              <a:rPr lang="da-DK" sz="1000" b="1" dirty="0">
                <a:solidFill>
                  <a:schemeClr val="bg1"/>
                </a:solidFill>
                <a:latin typeface="Barlow" panose="00000500000000000000" pitchFamily="2" charset="0"/>
              </a:rPr>
              <a:t>Faculty of</a:t>
            </a:r>
            <a:br>
              <a:rPr lang="da-DK" sz="1000" b="1" dirty="0">
                <a:solidFill>
                  <a:schemeClr val="bg1"/>
                </a:solidFill>
                <a:latin typeface="Barlow" panose="00000500000000000000" pitchFamily="2" charset="0"/>
              </a:rPr>
            </a:br>
            <a:r>
              <a:rPr lang="da-DK" sz="1000" b="1" dirty="0">
                <a:solidFill>
                  <a:schemeClr val="bg1"/>
                </a:solidFill>
                <a:latin typeface="Barlow" panose="00000500000000000000" pitchFamily="2" charset="0"/>
              </a:rPr>
              <a:t>Medicine</a:t>
            </a:r>
          </a:p>
        </p:txBody>
      </p:sp>
      <p:sp>
        <p:nvSpPr>
          <p:cNvPr id="16" name="Tekstfelt 15">
            <a:extLst>
              <a:ext uri="{FF2B5EF4-FFF2-40B4-BE49-F238E27FC236}">
                <a16:creationId xmlns:a16="http://schemas.microsoft.com/office/drawing/2014/main" id="{EB6AC9C3-171F-541D-060D-771DEC55D7FE}"/>
              </a:ext>
            </a:extLst>
          </p:cNvPr>
          <p:cNvSpPr txBox="1"/>
          <p:nvPr/>
        </p:nvSpPr>
        <p:spPr>
          <a:xfrm>
            <a:off x="9280473" y="2772002"/>
            <a:ext cx="1517103" cy="246221"/>
          </a:xfrm>
          <a:prstGeom prst="rect">
            <a:avLst/>
          </a:prstGeom>
          <a:noFill/>
        </p:spPr>
        <p:txBody>
          <a:bodyPr wrap="square" rtlCol="0">
            <a:spAutoFit/>
          </a:bodyPr>
          <a:lstStyle/>
          <a:p>
            <a:pPr algn="ctr"/>
            <a:r>
              <a:rPr lang="da-DK" sz="1000" b="1" dirty="0">
                <a:solidFill>
                  <a:schemeClr val="bg1"/>
                </a:solidFill>
                <a:latin typeface="Barlow" panose="00000500000000000000" pitchFamily="2" charset="0"/>
              </a:rPr>
              <a:t>AAU Shared Services</a:t>
            </a:r>
          </a:p>
        </p:txBody>
      </p:sp>
      <p:sp>
        <p:nvSpPr>
          <p:cNvPr id="17" name="Tekstfelt 16">
            <a:extLst>
              <a:ext uri="{FF2B5EF4-FFF2-40B4-BE49-F238E27FC236}">
                <a16:creationId xmlns:a16="http://schemas.microsoft.com/office/drawing/2014/main" id="{E95FC794-8B24-4C0F-A72D-76CACEF8A5E2}"/>
              </a:ext>
            </a:extLst>
          </p:cNvPr>
          <p:cNvSpPr txBox="1"/>
          <p:nvPr/>
        </p:nvSpPr>
        <p:spPr>
          <a:xfrm>
            <a:off x="7708520" y="2772002"/>
            <a:ext cx="1478281" cy="246221"/>
          </a:xfrm>
          <a:prstGeom prst="rect">
            <a:avLst/>
          </a:prstGeom>
          <a:noFill/>
        </p:spPr>
        <p:txBody>
          <a:bodyPr wrap="square" rtlCol="0">
            <a:spAutoFit/>
          </a:bodyPr>
          <a:lstStyle/>
          <a:p>
            <a:pPr algn="ctr"/>
            <a:r>
              <a:rPr lang="da-DK" sz="1000" b="1" dirty="0">
                <a:solidFill>
                  <a:schemeClr val="bg1"/>
                </a:solidFill>
                <a:latin typeface="Barlow" panose="00000500000000000000" pitchFamily="2" charset="0"/>
              </a:rPr>
              <a:t>AAU Innovation</a:t>
            </a:r>
          </a:p>
        </p:txBody>
      </p:sp>
      <p:sp>
        <p:nvSpPr>
          <p:cNvPr id="18" name="Tekstfelt 17">
            <a:extLst>
              <a:ext uri="{FF2B5EF4-FFF2-40B4-BE49-F238E27FC236}">
                <a16:creationId xmlns:a16="http://schemas.microsoft.com/office/drawing/2014/main" id="{79581067-0547-3808-81A8-616822277C89}"/>
              </a:ext>
            </a:extLst>
          </p:cNvPr>
          <p:cNvSpPr txBox="1"/>
          <p:nvPr/>
        </p:nvSpPr>
        <p:spPr>
          <a:xfrm>
            <a:off x="6333339" y="2625741"/>
            <a:ext cx="1084736" cy="553998"/>
          </a:xfrm>
          <a:prstGeom prst="rect">
            <a:avLst/>
          </a:prstGeom>
          <a:noFill/>
        </p:spPr>
        <p:txBody>
          <a:bodyPr wrap="square" rtlCol="0">
            <a:spAutoFit/>
          </a:bodyPr>
          <a:lstStyle/>
          <a:p>
            <a:pPr algn="ctr"/>
            <a:r>
              <a:rPr lang="da-DK" sz="1000" b="1" dirty="0">
                <a:solidFill>
                  <a:schemeClr val="bg1"/>
                </a:solidFill>
                <a:latin typeface="Barlow" panose="00000500000000000000" pitchFamily="2" charset="0"/>
              </a:rPr>
              <a:t>Faculty of</a:t>
            </a:r>
            <a:br>
              <a:rPr lang="da-DK" sz="1000" b="1" dirty="0">
                <a:solidFill>
                  <a:schemeClr val="bg1"/>
                </a:solidFill>
                <a:latin typeface="Barlow" panose="00000500000000000000" pitchFamily="2" charset="0"/>
              </a:rPr>
            </a:br>
            <a:r>
              <a:rPr lang="da-DK" sz="1000" b="1" dirty="0">
                <a:solidFill>
                  <a:schemeClr val="bg1"/>
                </a:solidFill>
                <a:latin typeface="Barlow" panose="00000500000000000000" pitchFamily="2" charset="0"/>
              </a:rPr>
              <a:t>Engineering and Science</a:t>
            </a:r>
          </a:p>
        </p:txBody>
      </p:sp>
      <p:sp>
        <p:nvSpPr>
          <p:cNvPr id="19" name="Tekstfelt 18">
            <a:extLst>
              <a:ext uri="{FF2B5EF4-FFF2-40B4-BE49-F238E27FC236}">
                <a16:creationId xmlns:a16="http://schemas.microsoft.com/office/drawing/2014/main" id="{C0D1AD47-5F0A-5F66-B0B9-F294A626A734}"/>
              </a:ext>
            </a:extLst>
          </p:cNvPr>
          <p:cNvSpPr txBox="1"/>
          <p:nvPr/>
        </p:nvSpPr>
        <p:spPr>
          <a:xfrm>
            <a:off x="4564614" y="2636541"/>
            <a:ext cx="1478281" cy="400110"/>
          </a:xfrm>
          <a:prstGeom prst="rect">
            <a:avLst/>
          </a:prstGeom>
          <a:noFill/>
        </p:spPr>
        <p:txBody>
          <a:bodyPr wrap="square" rtlCol="0">
            <a:spAutoFit/>
          </a:bodyPr>
          <a:lstStyle/>
          <a:p>
            <a:pPr algn="ctr"/>
            <a:r>
              <a:rPr lang="da-DK" sz="1000" b="1" dirty="0">
                <a:solidFill>
                  <a:schemeClr val="bg1"/>
                </a:solidFill>
                <a:latin typeface="Barlow" panose="00000500000000000000" pitchFamily="2" charset="0"/>
              </a:rPr>
              <a:t>Technical Faculty</a:t>
            </a:r>
            <a:br>
              <a:rPr lang="da-DK" sz="1000" b="1" dirty="0">
                <a:solidFill>
                  <a:schemeClr val="bg1"/>
                </a:solidFill>
                <a:latin typeface="Barlow" panose="00000500000000000000" pitchFamily="2" charset="0"/>
              </a:rPr>
            </a:br>
            <a:r>
              <a:rPr lang="da-DK" sz="1000" b="1" dirty="0">
                <a:solidFill>
                  <a:schemeClr val="bg1"/>
                </a:solidFill>
                <a:latin typeface="Barlow" panose="00000500000000000000" pitchFamily="2" charset="0"/>
              </a:rPr>
              <a:t>of IT and Design</a:t>
            </a:r>
          </a:p>
        </p:txBody>
      </p:sp>
      <p:sp>
        <p:nvSpPr>
          <p:cNvPr id="20" name="Rektangel 19">
            <a:extLst>
              <a:ext uri="{FF2B5EF4-FFF2-40B4-BE49-F238E27FC236}">
                <a16:creationId xmlns:a16="http://schemas.microsoft.com/office/drawing/2014/main" id="{6DF3EEBB-A93B-21F6-06C0-FEA1F5F0C3B8}"/>
              </a:ext>
            </a:extLst>
          </p:cNvPr>
          <p:cNvSpPr/>
          <p:nvPr/>
        </p:nvSpPr>
        <p:spPr>
          <a:xfrm>
            <a:off x="5356860" y="178462"/>
            <a:ext cx="1478281" cy="389467"/>
          </a:xfrm>
          <a:prstGeom prst="rect">
            <a:avLst/>
          </a:prstGeom>
          <a:solidFill>
            <a:srgbClr val="211A5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Tekstfelt 20">
            <a:extLst>
              <a:ext uri="{FF2B5EF4-FFF2-40B4-BE49-F238E27FC236}">
                <a16:creationId xmlns:a16="http://schemas.microsoft.com/office/drawing/2014/main" id="{C6B75343-6C77-9E5A-C6AE-D3465440203D}"/>
              </a:ext>
            </a:extLst>
          </p:cNvPr>
          <p:cNvSpPr txBox="1"/>
          <p:nvPr/>
        </p:nvSpPr>
        <p:spPr>
          <a:xfrm>
            <a:off x="5356860" y="241084"/>
            <a:ext cx="1478281" cy="246221"/>
          </a:xfrm>
          <a:prstGeom prst="rect">
            <a:avLst/>
          </a:prstGeom>
          <a:noFill/>
        </p:spPr>
        <p:txBody>
          <a:bodyPr wrap="square" rtlCol="0">
            <a:spAutoFit/>
          </a:bodyPr>
          <a:lstStyle/>
          <a:p>
            <a:pPr algn="ctr"/>
            <a:r>
              <a:rPr lang="da-DK" sz="1000" b="1" dirty="0">
                <a:solidFill>
                  <a:schemeClr val="bg1"/>
                </a:solidFill>
                <a:latin typeface="Barlow" panose="00000500000000000000" pitchFamily="2" charset="0"/>
              </a:rPr>
              <a:t>UNIVERSITY BOARD</a:t>
            </a:r>
          </a:p>
        </p:txBody>
      </p:sp>
      <p:sp>
        <p:nvSpPr>
          <p:cNvPr id="23" name="Tekstfelt 22">
            <a:extLst>
              <a:ext uri="{FF2B5EF4-FFF2-40B4-BE49-F238E27FC236}">
                <a16:creationId xmlns:a16="http://schemas.microsoft.com/office/drawing/2014/main" id="{E46A51A7-E9D9-F7AA-03FE-5579D0CFC5F0}"/>
              </a:ext>
            </a:extLst>
          </p:cNvPr>
          <p:cNvSpPr txBox="1"/>
          <p:nvPr/>
        </p:nvSpPr>
        <p:spPr>
          <a:xfrm>
            <a:off x="5356859" y="701988"/>
            <a:ext cx="1478281" cy="400110"/>
          </a:xfrm>
          <a:prstGeom prst="rect">
            <a:avLst/>
          </a:prstGeom>
          <a:solidFill>
            <a:schemeClr val="bg1"/>
          </a:solidFill>
          <a:ln>
            <a:solidFill>
              <a:srgbClr val="211A52"/>
            </a:solidFill>
          </a:ln>
        </p:spPr>
        <p:txBody>
          <a:bodyPr wrap="square" rtlCol="0">
            <a:spAutoFit/>
          </a:bodyPr>
          <a:lstStyle/>
          <a:p>
            <a:pPr algn="ctr"/>
            <a:r>
              <a:rPr lang="da-DK" sz="1000" b="1" dirty="0">
                <a:solidFill>
                  <a:srgbClr val="211A52"/>
                </a:solidFill>
                <a:latin typeface="Barlow" panose="00000500000000000000" pitchFamily="2" charset="0"/>
              </a:rPr>
              <a:t>Per Michael Johansen</a:t>
            </a:r>
          </a:p>
          <a:p>
            <a:pPr algn="ctr"/>
            <a:r>
              <a:rPr lang="da-DK" sz="1000" dirty="0">
                <a:solidFill>
                  <a:srgbClr val="211A52"/>
                </a:solidFill>
                <a:latin typeface="Barlow" panose="00000500000000000000" pitchFamily="2" charset="0"/>
              </a:rPr>
              <a:t>Rector</a:t>
            </a:r>
          </a:p>
        </p:txBody>
      </p:sp>
      <p:grpSp>
        <p:nvGrpSpPr>
          <p:cNvPr id="5" name="Gruppe 4">
            <a:extLst>
              <a:ext uri="{FF2B5EF4-FFF2-40B4-BE49-F238E27FC236}">
                <a16:creationId xmlns:a16="http://schemas.microsoft.com/office/drawing/2014/main" id="{734B3DC7-8C08-D986-431C-0FF984149598}"/>
              </a:ext>
            </a:extLst>
          </p:cNvPr>
          <p:cNvGrpSpPr/>
          <p:nvPr/>
        </p:nvGrpSpPr>
        <p:grpSpPr>
          <a:xfrm>
            <a:off x="1420707" y="2090650"/>
            <a:ext cx="7787564" cy="400110"/>
            <a:chOff x="277707" y="2896670"/>
            <a:chExt cx="7787564" cy="400110"/>
          </a:xfrm>
        </p:grpSpPr>
        <p:sp>
          <p:nvSpPr>
            <p:cNvPr id="37" name="Rektangel 36">
              <a:extLst>
                <a:ext uri="{FF2B5EF4-FFF2-40B4-BE49-F238E27FC236}">
                  <a16:creationId xmlns:a16="http://schemas.microsoft.com/office/drawing/2014/main" id="{EA073D22-2F1A-B6B2-C5D2-EF8310ABEAFC}"/>
                </a:ext>
              </a:extLst>
            </p:cNvPr>
            <p:cNvSpPr/>
            <p:nvPr/>
          </p:nvSpPr>
          <p:spPr>
            <a:xfrm>
              <a:off x="277708" y="2896670"/>
              <a:ext cx="1478281" cy="389467"/>
            </a:xfrm>
            <a:prstGeom prst="rect">
              <a:avLst/>
            </a:prstGeom>
            <a:solidFill>
              <a:schemeClr val="bg1"/>
            </a:solidFill>
            <a:ln>
              <a:solidFill>
                <a:srgbClr val="211A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5" name="Tekstfelt 34">
              <a:extLst>
                <a:ext uri="{FF2B5EF4-FFF2-40B4-BE49-F238E27FC236}">
                  <a16:creationId xmlns:a16="http://schemas.microsoft.com/office/drawing/2014/main" id="{C22B4C19-DBBC-A43B-AA21-B83F1B09B291}"/>
                </a:ext>
              </a:extLst>
            </p:cNvPr>
            <p:cNvSpPr txBox="1"/>
            <p:nvPr/>
          </p:nvSpPr>
          <p:spPr>
            <a:xfrm>
              <a:off x="277707" y="2896670"/>
              <a:ext cx="1478281"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Rasmus Antoft</a:t>
              </a:r>
            </a:p>
            <a:p>
              <a:pPr algn="ctr"/>
              <a:r>
                <a:rPr lang="da-DK" sz="1000" dirty="0">
                  <a:solidFill>
                    <a:srgbClr val="211A52"/>
                  </a:solidFill>
                  <a:latin typeface="Barlow" panose="00000500000000000000" pitchFamily="2" charset="0"/>
                </a:rPr>
                <a:t>Dean</a:t>
              </a:r>
            </a:p>
          </p:txBody>
        </p:sp>
        <p:sp>
          <p:nvSpPr>
            <p:cNvPr id="38" name="Rektangel 37">
              <a:extLst>
                <a:ext uri="{FF2B5EF4-FFF2-40B4-BE49-F238E27FC236}">
                  <a16:creationId xmlns:a16="http://schemas.microsoft.com/office/drawing/2014/main" id="{24A070CB-0B5F-7F09-DF75-5DEBD2ED253D}"/>
                </a:ext>
              </a:extLst>
            </p:cNvPr>
            <p:cNvSpPr/>
            <p:nvPr/>
          </p:nvSpPr>
          <p:spPr>
            <a:xfrm>
              <a:off x="1849662" y="2896670"/>
              <a:ext cx="1478281" cy="389467"/>
            </a:xfrm>
            <a:prstGeom prst="rect">
              <a:avLst/>
            </a:prstGeom>
            <a:solidFill>
              <a:schemeClr val="bg1"/>
            </a:solidFill>
            <a:ln>
              <a:solidFill>
                <a:srgbClr val="211A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39" name="Tekstfelt 38">
              <a:extLst>
                <a:ext uri="{FF2B5EF4-FFF2-40B4-BE49-F238E27FC236}">
                  <a16:creationId xmlns:a16="http://schemas.microsoft.com/office/drawing/2014/main" id="{B78F796C-7A1A-C405-F1A2-79D33E073D08}"/>
                </a:ext>
              </a:extLst>
            </p:cNvPr>
            <p:cNvSpPr txBox="1"/>
            <p:nvPr/>
          </p:nvSpPr>
          <p:spPr>
            <a:xfrm>
              <a:off x="1734520" y="2896670"/>
              <a:ext cx="1693333"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Lars Hvilsted Rasmussen</a:t>
              </a:r>
            </a:p>
            <a:p>
              <a:pPr algn="ctr"/>
              <a:r>
                <a:rPr lang="da-DK" sz="1000" dirty="0">
                  <a:solidFill>
                    <a:srgbClr val="211A52"/>
                  </a:solidFill>
                  <a:latin typeface="Barlow" panose="00000500000000000000" pitchFamily="2" charset="0"/>
                </a:rPr>
                <a:t>Dean</a:t>
              </a:r>
            </a:p>
          </p:txBody>
        </p:sp>
        <p:sp>
          <p:nvSpPr>
            <p:cNvPr id="40" name="Rektangel 39">
              <a:extLst>
                <a:ext uri="{FF2B5EF4-FFF2-40B4-BE49-F238E27FC236}">
                  <a16:creationId xmlns:a16="http://schemas.microsoft.com/office/drawing/2014/main" id="{F6F903CF-E849-AAFB-2F84-07DE691EB139}"/>
                </a:ext>
              </a:extLst>
            </p:cNvPr>
            <p:cNvSpPr/>
            <p:nvPr/>
          </p:nvSpPr>
          <p:spPr>
            <a:xfrm>
              <a:off x="3421615" y="2896670"/>
              <a:ext cx="1478281" cy="389467"/>
            </a:xfrm>
            <a:prstGeom prst="rect">
              <a:avLst/>
            </a:prstGeom>
            <a:solidFill>
              <a:schemeClr val="bg1"/>
            </a:solidFill>
            <a:ln>
              <a:solidFill>
                <a:srgbClr val="211A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1" name="Tekstfelt 40">
              <a:extLst>
                <a:ext uri="{FF2B5EF4-FFF2-40B4-BE49-F238E27FC236}">
                  <a16:creationId xmlns:a16="http://schemas.microsoft.com/office/drawing/2014/main" id="{25DC9E0F-4AA8-A6D2-A103-20AC043297D8}"/>
                </a:ext>
              </a:extLst>
            </p:cNvPr>
            <p:cNvSpPr txBox="1"/>
            <p:nvPr/>
          </p:nvSpPr>
          <p:spPr>
            <a:xfrm>
              <a:off x="3421614" y="2896670"/>
              <a:ext cx="1478281"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Thomas Bak</a:t>
              </a:r>
            </a:p>
            <a:p>
              <a:pPr algn="ctr"/>
              <a:r>
                <a:rPr lang="da-DK" sz="1000" dirty="0">
                  <a:solidFill>
                    <a:srgbClr val="211A52"/>
                  </a:solidFill>
                  <a:latin typeface="Barlow" panose="00000500000000000000" pitchFamily="2" charset="0"/>
                </a:rPr>
                <a:t>Dean</a:t>
              </a:r>
            </a:p>
          </p:txBody>
        </p:sp>
        <p:sp>
          <p:nvSpPr>
            <p:cNvPr id="42" name="Rektangel 41">
              <a:extLst>
                <a:ext uri="{FF2B5EF4-FFF2-40B4-BE49-F238E27FC236}">
                  <a16:creationId xmlns:a16="http://schemas.microsoft.com/office/drawing/2014/main" id="{1994D007-8DC2-2CBE-74EA-B340B546F6D2}"/>
                </a:ext>
              </a:extLst>
            </p:cNvPr>
            <p:cNvSpPr/>
            <p:nvPr/>
          </p:nvSpPr>
          <p:spPr>
            <a:xfrm>
              <a:off x="4993568" y="2896670"/>
              <a:ext cx="1478281" cy="389467"/>
            </a:xfrm>
            <a:prstGeom prst="rect">
              <a:avLst/>
            </a:prstGeom>
            <a:solidFill>
              <a:schemeClr val="bg1"/>
            </a:solidFill>
            <a:ln>
              <a:solidFill>
                <a:srgbClr val="211A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3" name="Tekstfelt 42">
              <a:extLst>
                <a:ext uri="{FF2B5EF4-FFF2-40B4-BE49-F238E27FC236}">
                  <a16:creationId xmlns:a16="http://schemas.microsoft.com/office/drawing/2014/main" id="{BEAA93B4-285D-0C9E-4C5A-DF2F55677B4D}"/>
                </a:ext>
              </a:extLst>
            </p:cNvPr>
            <p:cNvSpPr txBox="1"/>
            <p:nvPr/>
          </p:nvSpPr>
          <p:spPr>
            <a:xfrm>
              <a:off x="4993567" y="2896670"/>
              <a:ext cx="1478281"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Jesper Wengel</a:t>
              </a:r>
            </a:p>
            <a:p>
              <a:pPr algn="ctr"/>
              <a:r>
                <a:rPr lang="da-DK" sz="1000" dirty="0">
                  <a:solidFill>
                    <a:srgbClr val="211A52"/>
                  </a:solidFill>
                  <a:latin typeface="Barlow" panose="00000500000000000000" pitchFamily="2" charset="0"/>
                </a:rPr>
                <a:t>Dean</a:t>
              </a:r>
            </a:p>
          </p:txBody>
        </p:sp>
        <p:sp>
          <p:nvSpPr>
            <p:cNvPr id="44" name="Rektangel 43">
              <a:extLst>
                <a:ext uri="{FF2B5EF4-FFF2-40B4-BE49-F238E27FC236}">
                  <a16:creationId xmlns:a16="http://schemas.microsoft.com/office/drawing/2014/main" id="{BCD1BA81-527C-D3D0-8B55-1A742961B2F8}"/>
                </a:ext>
              </a:extLst>
            </p:cNvPr>
            <p:cNvSpPr/>
            <p:nvPr/>
          </p:nvSpPr>
          <p:spPr>
            <a:xfrm>
              <a:off x="6567424" y="2896670"/>
              <a:ext cx="1478281" cy="389467"/>
            </a:xfrm>
            <a:prstGeom prst="rect">
              <a:avLst/>
            </a:prstGeom>
            <a:solidFill>
              <a:schemeClr val="bg1"/>
            </a:solidFill>
            <a:ln>
              <a:solidFill>
                <a:srgbClr val="54616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45" name="Tekstfelt 44">
              <a:extLst>
                <a:ext uri="{FF2B5EF4-FFF2-40B4-BE49-F238E27FC236}">
                  <a16:creationId xmlns:a16="http://schemas.microsoft.com/office/drawing/2014/main" id="{D24569C5-F870-484F-3141-409F1ED3A539}"/>
                </a:ext>
              </a:extLst>
            </p:cNvPr>
            <p:cNvSpPr txBox="1"/>
            <p:nvPr/>
          </p:nvSpPr>
          <p:spPr>
            <a:xfrm>
              <a:off x="6586990" y="2896670"/>
              <a:ext cx="1478281"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Mads Bang</a:t>
              </a:r>
            </a:p>
            <a:p>
              <a:pPr algn="ctr"/>
              <a:r>
                <a:rPr lang="da-DK" sz="1000" dirty="0">
                  <a:solidFill>
                    <a:srgbClr val="211A52"/>
                  </a:solidFill>
                  <a:latin typeface="Barlow" panose="00000500000000000000" pitchFamily="2" charset="0"/>
                </a:rPr>
                <a:t>Innovation Director</a:t>
              </a:r>
            </a:p>
          </p:txBody>
        </p:sp>
      </p:grpSp>
      <p:sp>
        <p:nvSpPr>
          <p:cNvPr id="50" name="Rektangel 49">
            <a:extLst>
              <a:ext uri="{FF2B5EF4-FFF2-40B4-BE49-F238E27FC236}">
                <a16:creationId xmlns:a16="http://schemas.microsoft.com/office/drawing/2014/main" id="{2B90C9DF-F38A-07EA-5610-DEC8AC30BA77}"/>
              </a:ext>
            </a:extLst>
          </p:cNvPr>
          <p:cNvSpPr/>
          <p:nvPr/>
        </p:nvSpPr>
        <p:spPr>
          <a:xfrm>
            <a:off x="9288783" y="1346040"/>
            <a:ext cx="1478281" cy="389467"/>
          </a:xfrm>
          <a:prstGeom prst="rect">
            <a:avLst/>
          </a:prstGeom>
          <a:solidFill>
            <a:schemeClr val="bg1"/>
          </a:solidFill>
          <a:ln>
            <a:solidFill>
              <a:srgbClr val="211A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1" name="Tekstfelt 50">
            <a:extLst>
              <a:ext uri="{FF2B5EF4-FFF2-40B4-BE49-F238E27FC236}">
                <a16:creationId xmlns:a16="http://schemas.microsoft.com/office/drawing/2014/main" id="{7306D0C8-831A-9649-5614-EDA1F1D70473}"/>
              </a:ext>
            </a:extLst>
          </p:cNvPr>
          <p:cNvSpPr txBox="1"/>
          <p:nvPr/>
        </p:nvSpPr>
        <p:spPr>
          <a:xfrm>
            <a:off x="9187182" y="1346039"/>
            <a:ext cx="1664201"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Søren Lind Christiansen</a:t>
            </a:r>
          </a:p>
          <a:p>
            <a:pPr algn="ctr"/>
            <a:r>
              <a:rPr lang="da-DK" sz="1000" dirty="0">
                <a:solidFill>
                  <a:srgbClr val="211A52"/>
                </a:solidFill>
                <a:latin typeface="Barlow" panose="00000500000000000000" pitchFamily="2" charset="0"/>
              </a:rPr>
              <a:t>University Director</a:t>
            </a:r>
          </a:p>
        </p:txBody>
      </p:sp>
      <p:sp>
        <p:nvSpPr>
          <p:cNvPr id="52" name="Rektangel 51">
            <a:extLst>
              <a:ext uri="{FF2B5EF4-FFF2-40B4-BE49-F238E27FC236}">
                <a16:creationId xmlns:a16="http://schemas.microsoft.com/office/drawing/2014/main" id="{12A7A293-E4A8-D5DF-1F0D-11D1D680459F}"/>
              </a:ext>
            </a:extLst>
          </p:cNvPr>
          <p:cNvSpPr/>
          <p:nvPr/>
        </p:nvSpPr>
        <p:spPr>
          <a:xfrm>
            <a:off x="2574064" y="1346040"/>
            <a:ext cx="1478281" cy="389467"/>
          </a:xfrm>
          <a:prstGeom prst="rect">
            <a:avLst/>
          </a:prstGeom>
          <a:solidFill>
            <a:schemeClr val="bg1"/>
          </a:solidFill>
          <a:ln>
            <a:solidFill>
              <a:srgbClr val="211A5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3" name="Tekstfelt 52">
            <a:extLst>
              <a:ext uri="{FF2B5EF4-FFF2-40B4-BE49-F238E27FC236}">
                <a16:creationId xmlns:a16="http://schemas.microsoft.com/office/drawing/2014/main" id="{3955B5E8-5B20-D41A-0256-68E7BB967F50}"/>
              </a:ext>
            </a:extLst>
          </p:cNvPr>
          <p:cNvSpPr txBox="1"/>
          <p:nvPr/>
        </p:nvSpPr>
        <p:spPr>
          <a:xfrm>
            <a:off x="2529612" y="1346039"/>
            <a:ext cx="1572262" cy="400110"/>
          </a:xfrm>
          <a:prstGeom prst="rect">
            <a:avLst/>
          </a:prstGeom>
          <a:noFill/>
          <a:ln>
            <a:noFill/>
          </a:ln>
        </p:spPr>
        <p:txBody>
          <a:bodyPr wrap="square" rtlCol="0">
            <a:spAutoFit/>
          </a:bodyPr>
          <a:lstStyle/>
          <a:p>
            <a:pPr algn="ctr"/>
            <a:r>
              <a:rPr lang="da-DK" sz="1000" b="1" dirty="0">
                <a:solidFill>
                  <a:srgbClr val="211A52"/>
                </a:solidFill>
                <a:latin typeface="Barlow" panose="00000500000000000000" pitchFamily="2" charset="0"/>
              </a:rPr>
              <a:t>Anne Marie Kanstrup</a:t>
            </a:r>
          </a:p>
          <a:p>
            <a:pPr algn="ctr"/>
            <a:r>
              <a:rPr lang="da-DK" sz="1000" dirty="0">
                <a:solidFill>
                  <a:srgbClr val="211A52"/>
                </a:solidFill>
                <a:latin typeface="Barlow" panose="00000500000000000000" pitchFamily="2" charset="0"/>
              </a:rPr>
              <a:t>Pro-rector</a:t>
            </a:r>
          </a:p>
        </p:txBody>
      </p:sp>
      <p:sp>
        <p:nvSpPr>
          <p:cNvPr id="54" name="Rektangel 53">
            <a:extLst>
              <a:ext uri="{FF2B5EF4-FFF2-40B4-BE49-F238E27FC236}">
                <a16:creationId xmlns:a16="http://schemas.microsoft.com/office/drawing/2014/main" id="{D998253B-14E1-45E1-2C83-69BA8C57420B}"/>
              </a:ext>
            </a:extLst>
          </p:cNvPr>
          <p:cNvSpPr/>
          <p:nvPr/>
        </p:nvSpPr>
        <p:spPr>
          <a:xfrm>
            <a:off x="1420708" y="3390543"/>
            <a:ext cx="1495216" cy="1214716"/>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5" name="Tekstfelt 54">
            <a:extLst>
              <a:ext uri="{FF2B5EF4-FFF2-40B4-BE49-F238E27FC236}">
                <a16:creationId xmlns:a16="http://schemas.microsoft.com/office/drawing/2014/main" id="{ED0D3570-EFAB-CE5B-5A76-3815406F5A63}"/>
              </a:ext>
            </a:extLst>
          </p:cNvPr>
          <p:cNvSpPr txBox="1"/>
          <p:nvPr/>
        </p:nvSpPr>
        <p:spPr>
          <a:xfrm>
            <a:off x="1402952" y="3398980"/>
            <a:ext cx="1693333" cy="1231106"/>
          </a:xfrm>
          <a:prstGeom prst="rect">
            <a:avLst/>
          </a:prstGeom>
          <a:noFill/>
        </p:spPr>
        <p:txBody>
          <a:bodyPr wrap="square" rtlCol="0">
            <a:spAutoFit/>
          </a:bodyPr>
          <a:lstStyle/>
          <a:p>
            <a:r>
              <a:rPr lang="da-DK" sz="900" b="1" dirty="0">
                <a:solidFill>
                  <a:srgbClr val="211A52"/>
                </a:solidFill>
                <a:latin typeface="Barlow" panose="00000500000000000000" pitchFamily="2" charset="0"/>
              </a:rPr>
              <a:t>Departments</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AAU Business School</a:t>
            </a:r>
          </a:p>
          <a:p>
            <a:r>
              <a:rPr lang="da-DK" sz="800" dirty="0">
                <a:solidFill>
                  <a:srgbClr val="211A52"/>
                </a:solidFill>
                <a:latin typeface="Barlow" panose="00000500000000000000" pitchFamily="2" charset="0"/>
              </a:rPr>
              <a:t>Communication and</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Psychology</a:t>
            </a:r>
          </a:p>
          <a:p>
            <a:r>
              <a:rPr lang="da-DK" sz="800" dirty="0">
                <a:solidFill>
                  <a:srgbClr val="211A52"/>
                </a:solidFill>
                <a:latin typeface="Barlow" panose="00000500000000000000" pitchFamily="2" charset="0"/>
              </a:rPr>
              <a:t>Culture and Learning</a:t>
            </a:r>
          </a:p>
          <a:p>
            <a:r>
              <a:rPr lang="da-DK" sz="800" dirty="0">
                <a:solidFill>
                  <a:srgbClr val="211A52"/>
                </a:solidFill>
                <a:latin typeface="Barlow" panose="00000500000000000000" pitchFamily="2" charset="0"/>
              </a:rPr>
              <a:t>Law</a:t>
            </a:r>
          </a:p>
          <a:p>
            <a:r>
              <a:rPr lang="da-DK" sz="800" dirty="0">
                <a:solidFill>
                  <a:srgbClr val="211A52"/>
                </a:solidFill>
                <a:latin typeface="Barlow" panose="00000500000000000000" pitchFamily="2" charset="0"/>
              </a:rPr>
              <a:t>Politics and Society</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Sociology and Social work</a:t>
            </a:r>
          </a:p>
        </p:txBody>
      </p:sp>
      <p:sp>
        <p:nvSpPr>
          <p:cNvPr id="56" name="Rektangel 55">
            <a:extLst>
              <a:ext uri="{FF2B5EF4-FFF2-40B4-BE49-F238E27FC236}">
                <a16:creationId xmlns:a16="http://schemas.microsoft.com/office/drawing/2014/main" id="{DE321883-37CE-DFCB-5E4B-E1638C4EA5F7}"/>
              </a:ext>
            </a:extLst>
          </p:cNvPr>
          <p:cNvSpPr/>
          <p:nvPr/>
        </p:nvSpPr>
        <p:spPr>
          <a:xfrm>
            <a:off x="1421678" y="4684227"/>
            <a:ext cx="1494246" cy="906080"/>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7" name="Tekstfelt 56">
            <a:extLst>
              <a:ext uri="{FF2B5EF4-FFF2-40B4-BE49-F238E27FC236}">
                <a16:creationId xmlns:a16="http://schemas.microsoft.com/office/drawing/2014/main" id="{8D976E2F-C100-3C46-D1C9-8D0886A74CF0}"/>
              </a:ext>
            </a:extLst>
          </p:cNvPr>
          <p:cNvSpPr txBox="1"/>
          <p:nvPr/>
        </p:nvSpPr>
        <p:spPr>
          <a:xfrm>
            <a:off x="1421678" y="4692665"/>
            <a:ext cx="1693333" cy="615553"/>
          </a:xfrm>
          <a:prstGeom prst="rect">
            <a:avLst/>
          </a:prstGeom>
          <a:noFill/>
        </p:spPr>
        <p:txBody>
          <a:bodyPr wrap="square" rtlCol="0">
            <a:spAutoFit/>
          </a:bodyPr>
          <a:lstStyle/>
          <a:p>
            <a:r>
              <a:rPr lang="da-DK" sz="900" b="1" dirty="0">
                <a:solidFill>
                  <a:srgbClr val="211A52"/>
                </a:solidFill>
                <a:latin typeface="Barlow" panose="00000500000000000000" pitchFamily="2" charset="0"/>
              </a:rPr>
              <a:t>Doctoral School</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Doctoral School of Social Sciences and Humanities</a:t>
            </a:r>
          </a:p>
        </p:txBody>
      </p:sp>
      <p:sp>
        <p:nvSpPr>
          <p:cNvPr id="58" name="Rektangel 57">
            <a:extLst>
              <a:ext uri="{FF2B5EF4-FFF2-40B4-BE49-F238E27FC236}">
                <a16:creationId xmlns:a16="http://schemas.microsoft.com/office/drawing/2014/main" id="{160DA0C9-F6B6-506B-DB32-8AF618C4ACD1}"/>
              </a:ext>
            </a:extLst>
          </p:cNvPr>
          <p:cNvSpPr/>
          <p:nvPr/>
        </p:nvSpPr>
        <p:spPr>
          <a:xfrm>
            <a:off x="2992662" y="3366263"/>
            <a:ext cx="1478281" cy="1214716"/>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59" name="Tekstfelt 58">
            <a:extLst>
              <a:ext uri="{FF2B5EF4-FFF2-40B4-BE49-F238E27FC236}">
                <a16:creationId xmlns:a16="http://schemas.microsoft.com/office/drawing/2014/main" id="{DBB5E155-2E07-BAA3-A45F-792C69E450AF}"/>
              </a:ext>
            </a:extLst>
          </p:cNvPr>
          <p:cNvSpPr txBox="1"/>
          <p:nvPr/>
        </p:nvSpPr>
        <p:spPr>
          <a:xfrm>
            <a:off x="2974906" y="3398981"/>
            <a:ext cx="1693333" cy="738664"/>
          </a:xfrm>
          <a:prstGeom prst="rect">
            <a:avLst/>
          </a:prstGeom>
          <a:noFill/>
        </p:spPr>
        <p:txBody>
          <a:bodyPr wrap="square" rtlCol="0">
            <a:spAutoFit/>
          </a:bodyPr>
          <a:lstStyle/>
          <a:p>
            <a:r>
              <a:rPr lang="da-DK" sz="900" b="1" dirty="0">
                <a:solidFill>
                  <a:srgbClr val="211A52"/>
                </a:solidFill>
                <a:latin typeface="Barlow" panose="00000500000000000000" pitchFamily="2" charset="0"/>
              </a:rPr>
              <a:t>Departments</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Clinical Medicine</a:t>
            </a:r>
          </a:p>
          <a:p>
            <a:r>
              <a:rPr lang="da-DK" sz="800" dirty="0">
                <a:solidFill>
                  <a:srgbClr val="211A52"/>
                </a:solidFill>
                <a:latin typeface="Barlow" panose="00000500000000000000" pitchFamily="2" charset="0"/>
              </a:rPr>
              <a:t>Health Science and Technology</a:t>
            </a:r>
          </a:p>
          <a:p>
            <a:endParaRPr lang="da-DK" sz="800" dirty="0">
              <a:solidFill>
                <a:srgbClr val="211A52"/>
              </a:solidFill>
              <a:latin typeface="Barlow" panose="00000500000000000000" pitchFamily="2" charset="0"/>
            </a:endParaRPr>
          </a:p>
        </p:txBody>
      </p:sp>
      <p:sp>
        <p:nvSpPr>
          <p:cNvPr id="60" name="Rektangel 59">
            <a:extLst>
              <a:ext uri="{FF2B5EF4-FFF2-40B4-BE49-F238E27FC236}">
                <a16:creationId xmlns:a16="http://schemas.microsoft.com/office/drawing/2014/main" id="{C5D41064-C1C3-CBE7-7DA4-7FED41ECAC99}"/>
              </a:ext>
            </a:extLst>
          </p:cNvPr>
          <p:cNvSpPr/>
          <p:nvPr/>
        </p:nvSpPr>
        <p:spPr>
          <a:xfrm>
            <a:off x="2993632" y="4684227"/>
            <a:ext cx="1478281" cy="906080"/>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1" name="Tekstfelt 60">
            <a:extLst>
              <a:ext uri="{FF2B5EF4-FFF2-40B4-BE49-F238E27FC236}">
                <a16:creationId xmlns:a16="http://schemas.microsoft.com/office/drawing/2014/main" id="{0E649AC0-18E3-B4FB-7CC8-27D0D53EA324}"/>
              </a:ext>
            </a:extLst>
          </p:cNvPr>
          <p:cNvSpPr txBox="1"/>
          <p:nvPr/>
        </p:nvSpPr>
        <p:spPr>
          <a:xfrm>
            <a:off x="2992662" y="4692664"/>
            <a:ext cx="1693333" cy="738664"/>
          </a:xfrm>
          <a:prstGeom prst="rect">
            <a:avLst/>
          </a:prstGeom>
          <a:noFill/>
        </p:spPr>
        <p:txBody>
          <a:bodyPr wrap="square" rtlCol="0">
            <a:spAutoFit/>
          </a:bodyPr>
          <a:lstStyle/>
          <a:p>
            <a:r>
              <a:rPr lang="da-DK" sz="900" b="1" dirty="0">
                <a:solidFill>
                  <a:srgbClr val="211A52"/>
                </a:solidFill>
                <a:latin typeface="Barlow" panose="00000500000000000000" pitchFamily="2" charset="0"/>
              </a:rPr>
              <a:t>Doctoral School</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Doctoral School in Medicine, Biomedical Science and Technology</a:t>
            </a:r>
          </a:p>
        </p:txBody>
      </p:sp>
      <p:sp>
        <p:nvSpPr>
          <p:cNvPr id="62" name="Rektangel 61">
            <a:extLst>
              <a:ext uri="{FF2B5EF4-FFF2-40B4-BE49-F238E27FC236}">
                <a16:creationId xmlns:a16="http://schemas.microsoft.com/office/drawing/2014/main" id="{ABB399E9-DA6A-8309-0BA0-D1DEFACC4D3E}"/>
              </a:ext>
            </a:extLst>
          </p:cNvPr>
          <p:cNvSpPr/>
          <p:nvPr/>
        </p:nvSpPr>
        <p:spPr>
          <a:xfrm>
            <a:off x="4564615" y="3390543"/>
            <a:ext cx="1478281" cy="1214716"/>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3" name="Tekstfelt 62">
            <a:extLst>
              <a:ext uri="{FF2B5EF4-FFF2-40B4-BE49-F238E27FC236}">
                <a16:creationId xmlns:a16="http://schemas.microsoft.com/office/drawing/2014/main" id="{601A24C8-1122-852F-1D94-0648FF020C39}"/>
              </a:ext>
            </a:extLst>
          </p:cNvPr>
          <p:cNvSpPr txBox="1"/>
          <p:nvPr/>
        </p:nvSpPr>
        <p:spPr>
          <a:xfrm>
            <a:off x="4546859" y="3398980"/>
            <a:ext cx="1693333" cy="984885"/>
          </a:xfrm>
          <a:prstGeom prst="rect">
            <a:avLst/>
          </a:prstGeom>
          <a:noFill/>
        </p:spPr>
        <p:txBody>
          <a:bodyPr wrap="square" rtlCol="0">
            <a:spAutoFit/>
          </a:bodyPr>
          <a:lstStyle/>
          <a:p>
            <a:r>
              <a:rPr lang="da-DK" sz="900" b="1" dirty="0">
                <a:solidFill>
                  <a:srgbClr val="211A52"/>
                </a:solidFill>
                <a:latin typeface="Barlow" panose="00000500000000000000" pitchFamily="2" charset="0"/>
              </a:rPr>
              <a:t>Departments</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Architecture, Design and Mediatechnology</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Computer Science</a:t>
            </a:r>
          </a:p>
          <a:p>
            <a:r>
              <a:rPr lang="da-DK" sz="800" dirty="0">
                <a:solidFill>
                  <a:srgbClr val="211A52"/>
                </a:solidFill>
                <a:latin typeface="Barlow" panose="00000500000000000000" pitchFamily="2" charset="0"/>
              </a:rPr>
              <a:t>Electronic Systems</a:t>
            </a:r>
          </a:p>
          <a:p>
            <a:r>
              <a:rPr lang="da-DK" sz="800" dirty="0">
                <a:solidFill>
                  <a:srgbClr val="211A52"/>
                </a:solidFill>
                <a:latin typeface="Barlow" panose="00000500000000000000" pitchFamily="2" charset="0"/>
              </a:rPr>
              <a:t>Sustainability and Planning</a:t>
            </a:r>
          </a:p>
        </p:txBody>
      </p:sp>
      <p:sp>
        <p:nvSpPr>
          <p:cNvPr id="64" name="Rektangel 63">
            <a:extLst>
              <a:ext uri="{FF2B5EF4-FFF2-40B4-BE49-F238E27FC236}">
                <a16:creationId xmlns:a16="http://schemas.microsoft.com/office/drawing/2014/main" id="{623710B7-2D2E-F1B9-EF5E-A110446FB912}"/>
              </a:ext>
            </a:extLst>
          </p:cNvPr>
          <p:cNvSpPr/>
          <p:nvPr/>
        </p:nvSpPr>
        <p:spPr>
          <a:xfrm>
            <a:off x="4565585" y="4684228"/>
            <a:ext cx="1478281" cy="904145"/>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5" name="Tekstfelt 64">
            <a:extLst>
              <a:ext uri="{FF2B5EF4-FFF2-40B4-BE49-F238E27FC236}">
                <a16:creationId xmlns:a16="http://schemas.microsoft.com/office/drawing/2014/main" id="{2B31ECE4-5A92-9A3B-C1C9-D55A924DAA8A}"/>
              </a:ext>
            </a:extLst>
          </p:cNvPr>
          <p:cNvSpPr txBox="1"/>
          <p:nvPr/>
        </p:nvSpPr>
        <p:spPr>
          <a:xfrm>
            <a:off x="4565585" y="4692665"/>
            <a:ext cx="1477311" cy="615553"/>
          </a:xfrm>
          <a:prstGeom prst="rect">
            <a:avLst/>
          </a:prstGeom>
          <a:noFill/>
        </p:spPr>
        <p:txBody>
          <a:bodyPr wrap="square" rtlCol="0">
            <a:spAutoFit/>
          </a:bodyPr>
          <a:lstStyle/>
          <a:p>
            <a:r>
              <a:rPr lang="da-DK" sz="900" b="1" dirty="0">
                <a:solidFill>
                  <a:srgbClr val="211A52"/>
                </a:solidFill>
                <a:latin typeface="Barlow" panose="00000500000000000000" pitchFamily="2" charset="0"/>
              </a:rPr>
              <a:t>Doctoral School</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The Technical Doctoral School of IT and Design</a:t>
            </a:r>
          </a:p>
        </p:txBody>
      </p:sp>
      <p:sp>
        <p:nvSpPr>
          <p:cNvPr id="66" name="Rektangel 65">
            <a:extLst>
              <a:ext uri="{FF2B5EF4-FFF2-40B4-BE49-F238E27FC236}">
                <a16:creationId xmlns:a16="http://schemas.microsoft.com/office/drawing/2014/main" id="{6385902A-3704-C0C0-6E55-7A6E4A0F2712}"/>
              </a:ext>
            </a:extLst>
          </p:cNvPr>
          <p:cNvSpPr/>
          <p:nvPr/>
        </p:nvSpPr>
        <p:spPr>
          <a:xfrm>
            <a:off x="6136568" y="3390543"/>
            <a:ext cx="1478281" cy="1214716"/>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7" name="Tekstfelt 66">
            <a:extLst>
              <a:ext uri="{FF2B5EF4-FFF2-40B4-BE49-F238E27FC236}">
                <a16:creationId xmlns:a16="http://schemas.microsoft.com/office/drawing/2014/main" id="{60CD830C-A677-BDB8-617A-53EC05139F6B}"/>
              </a:ext>
            </a:extLst>
          </p:cNvPr>
          <p:cNvSpPr txBox="1"/>
          <p:nvPr/>
        </p:nvSpPr>
        <p:spPr>
          <a:xfrm>
            <a:off x="6118812" y="3398981"/>
            <a:ext cx="1693333" cy="984885"/>
          </a:xfrm>
          <a:prstGeom prst="rect">
            <a:avLst/>
          </a:prstGeom>
          <a:noFill/>
        </p:spPr>
        <p:txBody>
          <a:bodyPr wrap="square" rtlCol="0">
            <a:spAutoFit/>
          </a:bodyPr>
          <a:lstStyle/>
          <a:p>
            <a:r>
              <a:rPr lang="da-DK" sz="900" b="1" dirty="0">
                <a:solidFill>
                  <a:srgbClr val="211A52"/>
                </a:solidFill>
                <a:latin typeface="Barlow" panose="00000500000000000000" pitchFamily="2" charset="0"/>
              </a:rPr>
              <a:t>Departments</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Built Environments</a:t>
            </a:r>
          </a:p>
          <a:p>
            <a:r>
              <a:rPr lang="da-DK" sz="800" dirty="0">
                <a:solidFill>
                  <a:srgbClr val="211A52"/>
                </a:solidFill>
                <a:latin typeface="Barlow" panose="00000500000000000000" pitchFamily="2" charset="0"/>
              </a:rPr>
              <a:t>Chemistry and Bioscience</a:t>
            </a:r>
          </a:p>
          <a:p>
            <a:r>
              <a:rPr lang="da-DK" sz="800" dirty="0">
                <a:solidFill>
                  <a:srgbClr val="211A52"/>
                </a:solidFill>
                <a:latin typeface="Barlow" panose="00000500000000000000" pitchFamily="2" charset="0"/>
              </a:rPr>
              <a:t>Energy</a:t>
            </a:r>
          </a:p>
          <a:p>
            <a:r>
              <a:rPr lang="da-DK" sz="800" dirty="0">
                <a:solidFill>
                  <a:srgbClr val="211A52"/>
                </a:solidFill>
                <a:latin typeface="Barlow" panose="00000500000000000000" pitchFamily="2" charset="0"/>
              </a:rPr>
              <a:t>Materials and Production</a:t>
            </a:r>
          </a:p>
          <a:p>
            <a:r>
              <a:rPr lang="da-DK" sz="800" dirty="0">
                <a:solidFill>
                  <a:srgbClr val="211A52"/>
                </a:solidFill>
                <a:latin typeface="Barlow" panose="00000500000000000000" pitchFamily="2" charset="0"/>
              </a:rPr>
              <a:t>Mathematical Sciences</a:t>
            </a:r>
          </a:p>
        </p:txBody>
      </p:sp>
      <p:sp>
        <p:nvSpPr>
          <p:cNvPr id="68" name="Rektangel 67">
            <a:extLst>
              <a:ext uri="{FF2B5EF4-FFF2-40B4-BE49-F238E27FC236}">
                <a16:creationId xmlns:a16="http://schemas.microsoft.com/office/drawing/2014/main" id="{DB7F96A8-5A74-2E0D-C714-9B868BA2D9E9}"/>
              </a:ext>
            </a:extLst>
          </p:cNvPr>
          <p:cNvSpPr/>
          <p:nvPr/>
        </p:nvSpPr>
        <p:spPr>
          <a:xfrm>
            <a:off x="6137538" y="4684227"/>
            <a:ext cx="1478281" cy="898792"/>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69" name="Tekstfelt 68">
            <a:extLst>
              <a:ext uri="{FF2B5EF4-FFF2-40B4-BE49-F238E27FC236}">
                <a16:creationId xmlns:a16="http://schemas.microsoft.com/office/drawing/2014/main" id="{7F4C86E2-BB80-DD21-16BD-FF74BA0EAFA0}"/>
              </a:ext>
            </a:extLst>
          </p:cNvPr>
          <p:cNvSpPr txBox="1"/>
          <p:nvPr/>
        </p:nvSpPr>
        <p:spPr>
          <a:xfrm>
            <a:off x="6137538" y="4692665"/>
            <a:ext cx="1693333" cy="615553"/>
          </a:xfrm>
          <a:prstGeom prst="rect">
            <a:avLst/>
          </a:prstGeom>
          <a:noFill/>
        </p:spPr>
        <p:txBody>
          <a:bodyPr wrap="square" rtlCol="0">
            <a:spAutoFit/>
          </a:bodyPr>
          <a:lstStyle/>
          <a:p>
            <a:r>
              <a:rPr lang="da-DK" sz="900" b="1" dirty="0">
                <a:solidFill>
                  <a:srgbClr val="211A52"/>
                </a:solidFill>
                <a:latin typeface="Barlow" panose="00000500000000000000" pitchFamily="2" charset="0"/>
              </a:rPr>
              <a:t>Doctoral School</a:t>
            </a: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Doctoral School of </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Engineering and Science</a:t>
            </a:r>
          </a:p>
        </p:txBody>
      </p:sp>
      <p:sp>
        <p:nvSpPr>
          <p:cNvPr id="72" name="Rektangel 71">
            <a:extLst>
              <a:ext uri="{FF2B5EF4-FFF2-40B4-BE49-F238E27FC236}">
                <a16:creationId xmlns:a16="http://schemas.microsoft.com/office/drawing/2014/main" id="{A788F983-C6E9-0478-FD6F-0C684E336C35}"/>
              </a:ext>
            </a:extLst>
          </p:cNvPr>
          <p:cNvSpPr/>
          <p:nvPr/>
        </p:nvSpPr>
        <p:spPr>
          <a:xfrm>
            <a:off x="7708521" y="3387259"/>
            <a:ext cx="1478281" cy="2195760"/>
          </a:xfrm>
          <a:prstGeom prst="rect">
            <a:avLst/>
          </a:prstGeom>
          <a:solidFill>
            <a:srgbClr val="D2D7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3" name="Tekstfelt 72">
            <a:extLst>
              <a:ext uri="{FF2B5EF4-FFF2-40B4-BE49-F238E27FC236}">
                <a16:creationId xmlns:a16="http://schemas.microsoft.com/office/drawing/2014/main" id="{569D85B2-738A-C2F9-811B-31CAB216E026}"/>
              </a:ext>
            </a:extLst>
          </p:cNvPr>
          <p:cNvSpPr txBox="1"/>
          <p:nvPr/>
        </p:nvSpPr>
        <p:spPr>
          <a:xfrm>
            <a:off x="7691587" y="3387638"/>
            <a:ext cx="1693333" cy="738664"/>
          </a:xfrm>
          <a:prstGeom prst="rect">
            <a:avLst/>
          </a:prstGeom>
          <a:noFill/>
        </p:spPr>
        <p:txBody>
          <a:bodyPr wrap="square" rtlCol="0">
            <a:spAutoFit/>
          </a:bodyPr>
          <a:lstStyle/>
          <a:p>
            <a:endParaRPr lang="da-DK" sz="900" b="1" dirty="0">
              <a:solidFill>
                <a:srgbClr val="211A52"/>
              </a:solidFill>
              <a:latin typeface="Barlow" panose="00000500000000000000" pitchFamily="2" charset="0"/>
            </a:endParaRP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INNOVATE Events &amp; support</a:t>
            </a:r>
          </a:p>
          <a:p>
            <a:r>
              <a:rPr lang="da-DK" sz="800" dirty="0">
                <a:solidFill>
                  <a:srgbClr val="211A52"/>
                </a:solidFill>
                <a:latin typeface="Barlow" panose="00000500000000000000" pitchFamily="2" charset="0"/>
              </a:rPr>
              <a:t>Research Innovation</a:t>
            </a:r>
          </a:p>
          <a:p>
            <a:r>
              <a:rPr lang="da-DK" sz="800" dirty="0">
                <a:solidFill>
                  <a:srgbClr val="211A52"/>
                </a:solidFill>
                <a:latin typeface="Barlow" panose="00000500000000000000" pitchFamily="2" charset="0"/>
              </a:rPr>
              <a:t>Student Entrepreneurship</a:t>
            </a:r>
          </a:p>
        </p:txBody>
      </p:sp>
      <p:sp>
        <p:nvSpPr>
          <p:cNvPr id="74" name="Rektangel 73">
            <a:extLst>
              <a:ext uri="{FF2B5EF4-FFF2-40B4-BE49-F238E27FC236}">
                <a16:creationId xmlns:a16="http://schemas.microsoft.com/office/drawing/2014/main" id="{FF10F6C5-2180-3C5E-386D-8685D5EBCA5F}"/>
              </a:ext>
            </a:extLst>
          </p:cNvPr>
          <p:cNvSpPr/>
          <p:nvPr/>
        </p:nvSpPr>
        <p:spPr>
          <a:xfrm>
            <a:off x="9292043" y="3387258"/>
            <a:ext cx="1507912" cy="2194994"/>
          </a:xfrm>
          <a:prstGeom prst="rect">
            <a:avLst/>
          </a:prstGeom>
          <a:solidFill>
            <a:srgbClr val="D2D7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5" name="Tekstfelt 74">
            <a:extLst>
              <a:ext uri="{FF2B5EF4-FFF2-40B4-BE49-F238E27FC236}">
                <a16:creationId xmlns:a16="http://schemas.microsoft.com/office/drawing/2014/main" id="{ED7DE5C5-9826-EAA6-BAA3-02A74498A2AD}"/>
              </a:ext>
            </a:extLst>
          </p:cNvPr>
          <p:cNvSpPr txBox="1"/>
          <p:nvPr/>
        </p:nvSpPr>
        <p:spPr>
          <a:xfrm>
            <a:off x="9275109" y="3366263"/>
            <a:ext cx="1693333" cy="1846659"/>
          </a:xfrm>
          <a:prstGeom prst="rect">
            <a:avLst/>
          </a:prstGeom>
          <a:noFill/>
        </p:spPr>
        <p:txBody>
          <a:bodyPr wrap="square" rtlCol="0">
            <a:spAutoFit/>
          </a:bodyPr>
          <a:lstStyle/>
          <a:p>
            <a:endParaRPr lang="da-DK" sz="900" b="1" dirty="0">
              <a:solidFill>
                <a:srgbClr val="211A52"/>
              </a:solidFill>
              <a:latin typeface="Barlow" panose="00000500000000000000" pitchFamily="2" charset="0"/>
            </a:endParaRPr>
          </a:p>
          <a:p>
            <a:endParaRPr lang="da-DK" sz="900" b="1" dirty="0">
              <a:solidFill>
                <a:srgbClr val="211A52"/>
              </a:solidFill>
              <a:latin typeface="Barlow" panose="00000500000000000000" pitchFamily="2" charset="0"/>
            </a:endParaRPr>
          </a:p>
          <a:p>
            <a:r>
              <a:rPr lang="da-DK" sz="800" dirty="0">
                <a:solidFill>
                  <a:srgbClr val="211A52"/>
                </a:solidFill>
                <a:latin typeface="Barlow" panose="00000500000000000000" pitchFamily="2" charset="0"/>
              </a:rPr>
              <a:t>Aalborg University Library</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Campus Services</a:t>
            </a:r>
          </a:p>
          <a:p>
            <a:r>
              <a:rPr lang="da-DK" sz="800" dirty="0">
                <a:solidFill>
                  <a:srgbClr val="211A52"/>
                </a:solidFill>
                <a:latin typeface="Barlow" panose="00000500000000000000" pitchFamily="2" charset="0"/>
              </a:rPr>
              <a:t>Communication &amp; Public Affairs</a:t>
            </a:r>
          </a:p>
          <a:p>
            <a:r>
              <a:rPr lang="da-DK" sz="800" dirty="0">
                <a:solidFill>
                  <a:srgbClr val="211A52"/>
                </a:solidFill>
                <a:latin typeface="Barlow" panose="00000500000000000000" pitchFamily="2" charset="0"/>
              </a:rPr>
              <a:t>EU Office</a:t>
            </a:r>
          </a:p>
          <a:p>
            <a:r>
              <a:rPr lang="da-DK" sz="800" dirty="0">
                <a:solidFill>
                  <a:srgbClr val="211A52"/>
                </a:solidFill>
                <a:latin typeface="Barlow" panose="00000500000000000000" pitchFamily="2" charset="0"/>
              </a:rPr>
              <a:t>Finances</a:t>
            </a:r>
          </a:p>
          <a:p>
            <a:r>
              <a:rPr lang="da-DK" sz="800" dirty="0">
                <a:solidFill>
                  <a:srgbClr val="211A52"/>
                </a:solidFill>
                <a:latin typeface="Barlow" panose="00000500000000000000" pitchFamily="2" charset="0"/>
              </a:rPr>
              <a:t>Human Resources</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IT Services</a:t>
            </a:r>
          </a:p>
          <a:p>
            <a:r>
              <a:rPr lang="da-DK" sz="800" dirty="0">
                <a:solidFill>
                  <a:srgbClr val="211A52"/>
                </a:solidFill>
                <a:latin typeface="Barlow" panose="00000500000000000000" pitchFamily="2" charset="0"/>
              </a:rPr>
              <a:t>Rector’s Office</a:t>
            </a:r>
          </a:p>
          <a:p>
            <a:r>
              <a:rPr lang="da-DK" sz="800" dirty="0">
                <a:solidFill>
                  <a:srgbClr val="211A52"/>
                </a:solidFill>
                <a:latin typeface="Barlow" panose="00000500000000000000" pitchFamily="2" charset="0"/>
              </a:rPr>
              <a:t>Research Services</a:t>
            </a:r>
            <a:br>
              <a:rPr lang="da-DK" sz="800" dirty="0">
                <a:solidFill>
                  <a:srgbClr val="211A52"/>
                </a:solidFill>
                <a:latin typeface="Barlow" panose="00000500000000000000" pitchFamily="2" charset="0"/>
              </a:rPr>
            </a:br>
            <a:r>
              <a:rPr lang="da-DK" sz="800" dirty="0">
                <a:solidFill>
                  <a:srgbClr val="211A52"/>
                </a:solidFill>
                <a:latin typeface="Barlow" panose="00000500000000000000" pitchFamily="2" charset="0"/>
              </a:rPr>
              <a:t>Study Services</a:t>
            </a:r>
          </a:p>
          <a:p>
            <a:r>
              <a:rPr lang="da-DK" sz="800" dirty="0">
                <a:solidFill>
                  <a:srgbClr val="211A52"/>
                </a:solidFill>
                <a:latin typeface="Barlow" panose="00000500000000000000" pitchFamily="2" charset="0"/>
              </a:rPr>
              <a:t>Shared Services Copenhagen</a:t>
            </a:r>
          </a:p>
          <a:p>
            <a:r>
              <a:rPr lang="da-DK" sz="800" dirty="0">
                <a:solidFill>
                  <a:srgbClr val="211A52"/>
                </a:solidFill>
                <a:latin typeface="Barlow" panose="00000500000000000000" pitchFamily="2" charset="0"/>
              </a:rPr>
              <a:t>Shared Services Esbjerg</a:t>
            </a:r>
          </a:p>
        </p:txBody>
      </p:sp>
      <p:sp>
        <p:nvSpPr>
          <p:cNvPr id="76" name="Rektangel 75">
            <a:extLst>
              <a:ext uri="{FF2B5EF4-FFF2-40B4-BE49-F238E27FC236}">
                <a16:creationId xmlns:a16="http://schemas.microsoft.com/office/drawing/2014/main" id="{95827BF3-2A99-0794-BAB7-1EEFCF082C8C}"/>
              </a:ext>
            </a:extLst>
          </p:cNvPr>
          <p:cNvSpPr/>
          <p:nvPr/>
        </p:nvSpPr>
        <p:spPr>
          <a:xfrm>
            <a:off x="1420708" y="5675674"/>
            <a:ext cx="6194141" cy="570435"/>
          </a:xfrm>
          <a:prstGeom prst="rect">
            <a:avLst/>
          </a:prstGeom>
          <a:solidFill>
            <a:srgbClr val="D4D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77" name="Tekstfelt 76">
            <a:extLst>
              <a:ext uri="{FF2B5EF4-FFF2-40B4-BE49-F238E27FC236}">
                <a16:creationId xmlns:a16="http://schemas.microsoft.com/office/drawing/2014/main" id="{629F90DB-C6AD-2FFE-A65E-F90AD5B53729}"/>
              </a:ext>
            </a:extLst>
          </p:cNvPr>
          <p:cNvSpPr txBox="1"/>
          <p:nvPr/>
        </p:nvSpPr>
        <p:spPr>
          <a:xfrm>
            <a:off x="1420708" y="5684111"/>
            <a:ext cx="6194141" cy="492443"/>
          </a:xfrm>
          <a:prstGeom prst="rect">
            <a:avLst/>
          </a:prstGeom>
          <a:noFill/>
        </p:spPr>
        <p:txBody>
          <a:bodyPr wrap="square" rtlCol="0">
            <a:spAutoFit/>
          </a:bodyPr>
          <a:lstStyle/>
          <a:p>
            <a:pPr algn="ctr"/>
            <a:r>
              <a:rPr lang="da-DK" sz="900" b="1" dirty="0">
                <a:solidFill>
                  <a:srgbClr val="211A52"/>
                </a:solidFill>
                <a:latin typeface="Barlow" panose="00000500000000000000" pitchFamily="2" charset="0"/>
              </a:rPr>
              <a:t>Institute for Advanced Study in PBL</a:t>
            </a:r>
          </a:p>
          <a:p>
            <a:pPr algn="ctr"/>
            <a:endParaRPr lang="da-DK" sz="900" b="1" dirty="0">
              <a:solidFill>
                <a:srgbClr val="211A52"/>
              </a:solidFill>
              <a:latin typeface="Barlow" panose="00000500000000000000" pitchFamily="2" charset="0"/>
            </a:endParaRPr>
          </a:p>
          <a:p>
            <a:pPr algn="ctr"/>
            <a:r>
              <a:rPr lang="da-DK" sz="800" dirty="0">
                <a:solidFill>
                  <a:srgbClr val="211A52"/>
                </a:solidFill>
                <a:latin typeface="Barlow" panose="00000500000000000000" pitchFamily="2" charset="0"/>
              </a:rPr>
              <a:t>Learning Lab – UCPBL – SHARE – KILD – HEALTH PBL - CDUL</a:t>
            </a:r>
          </a:p>
        </p:txBody>
      </p:sp>
      <p:sp>
        <p:nvSpPr>
          <p:cNvPr id="78" name="Rektangel 77">
            <a:extLst>
              <a:ext uri="{FF2B5EF4-FFF2-40B4-BE49-F238E27FC236}">
                <a16:creationId xmlns:a16="http://schemas.microsoft.com/office/drawing/2014/main" id="{2EB05BB6-3C21-D4DC-622C-5820FE0FA7A7}"/>
              </a:ext>
            </a:extLst>
          </p:cNvPr>
          <p:cNvSpPr/>
          <p:nvPr/>
        </p:nvSpPr>
        <p:spPr>
          <a:xfrm>
            <a:off x="7708520" y="5685082"/>
            <a:ext cx="3050234" cy="561027"/>
          </a:xfrm>
          <a:prstGeom prst="rect">
            <a:avLst/>
          </a:prstGeom>
          <a:solidFill>
            <a:srgbClr val="D2D7D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0" name="Tekstfelt 79">
            <a:extLst>
              <a:ext uri="{FF2B5EF4-FFF2-40B4-BE49-F238E27FC236}">
                <a16:creationId xmlns:a16="http://schemas.microsoft.com/office/drawing/2014/main" id="{0BFADD44-DB31-1B57-310B-205E75D9F47F}"/>
              </a:ext>
            </a:extLst>
          </p:cNvPr>
          <p:cNvSpPr txBox="1"/>
          <p:nvPr/>
        </p:nvSpPr>
        <p:spPr>
          <a:xfrm>
            <a:off x="7708520" y="5691198"/>
            <a:ext cx="3050234" cy="230832"/>
          </a:xfrm>
          <a:prstGeom prst="rect">
            <a:avLst/>
          </a:prstGeom>
          <a:noFill/>
        </p:spPr>
        <p:txBody>
          <a:bodyPr wrap="square" rtlCol="0">
            <a:spAutoFit/>
          </a:bodyPr>
          <a:lstStyle/>
          <a:p>
            <a:pPr algn="ctr"/>
            <a:r>
              <a:rPr lang="da-DK" sz="900" b="1" dirty="0">
                <a:solidFill>
                  <a:srgbClr val="211A52"/>
                </a:solidFill>
                <a:latin typeface="Barlow" panose="00000500000000000000" pitchFamily="2" charset="0"/>
              </a:rPr>
              <a:t>National </a:t>
            </a:r>
            <a:r>
              <a:rPr lang="da-DK" sz="900" b="1" dirty="0" err="1">
                <a:solidFill>
                  <a:srgbClr val="211A52"/>
                </a:solidFill>
                <a:latin typeface="Barlow" panose="00000500000000000000" pitchFamily="2" charset="0"/>
              </a:rPr>
              <a:t>Defence</a:t>
            </a:r>
            <a:r>
              <a:rPr lang="da-DK" sz="900" b="1" dirty="0">
                <a:solidFill>
                  <a:srgbClr val="211A52"/>
                </a:solidFill>
                <a:latin typeface="Barlow" panose="00000500000000000000" pitchFamily="2" charset="0"/>
              </a:rPr>
              <a:t> Technology Centre (NFC)</a:t>
            </a:r>
            <a:endParaRPr lang="da-DK" sz="800" dirty="0">
              <a:solidFill>
                <a:srgbClr val="211A52"/>
              </a:solidFill>
              <a:latin typeface="Barlow" panose="00000500000000000000" pitchFamily="2" charset="0"/>
            </a:endParaRPr>
          </a:p>
        </p:txBody>
      </p:sp>
      <p:cxnSp>
        <p:nvCxnSpPr>
          <p:cNvPr id="82" name="Lige forbindelse 81">
            <a:extLst>
              <a:ext uri="{FF2B5EF4-FFF2-40B4-BE49-F238E27FC236}">
                <a16:creationId xmlns:a16="http://schemas.microsoft.com/office/drawing/2014/main" id="{17369C21-C96F-6B32-CBFE-4B689D6A080D}"/>
              </a:ext>
            </a:extLst>
          </p:cNvPr>
          <p:cNvCxnSpPr>
            <a:stCxn id="20" idx="2"/>
            <a:endCxn id="23" idx="0"/>
          </p:cNvCxnSpPr>
          <p:nvPr/>
        </p:nvCxnSpPr>
        <p:spPr>
          <a:xfrm flipH="1">
            <a:off x="6096000" y="567928"/>
            <a:ext cx="1" cy="13406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83" name="Lige forbindelse 82">
            <a:extLst>
              <a:ext uri="{FF2B5EF4-FFF2-40B4-BE49-F238E27FC236}">
                <a16:creationId xmlns:a16="http://schemas.microsoft.com/office/drawing/2014/main" id="{33BD1685-A5A9-B7C8-298E-EC13465B5619}"/>
              </a:ext>
            </a:extLst>
          </p:cNvPr>
          <p:cNvCxnSpPr>
            <a:cxnSpLocks/>
          </p:cNvCxnSpPr>
          <p:nvPr/>
        </p:nvCxnSpPr>
        <p:spPr>
          <a:xfrm flipH="1">
            <a:off x="6094076" y="1102098"/>
            <a:ext cx="1922" cy="860938"/>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85" name="Lige forbindelse 84">
            <a:extLst>
              <a:ext uri="{FF2B5EF4-FFF2-40B4-BE49-F238E27FC236}">
                <a16:creationId xmlns:a16="http://schemas.microsoft.com/office/drawing/2014/main" id="{7B5F1C2A-BB8B-5B07-45F6-CA4F80A5CDEC}"/>
              </a:ext>
            </a:extLst>
          </p:cNvPr>
          <p:cNvCxnSpPr>
            <a:cxnSpLocks/>
          </p:cNvCxnSpPr>
          <p:nvPr/>
        </p:nvCxnSpPr>
        <p:spPr>
          <a:xfrm flipV="1">
            <a:off x="3275520" y="1240941"/>
            <a:ext cx="6742513" cy="1957"/>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89" name="Lige forbindelse 88">
            <a:extLst>
              <a:ext uri="{FF2B5EF4-FFF2-40B4-BE49-F238E27FC236}">
                <a16:creationId xmlns:a16="http://schemas.microsoft.com/office/drawing/2014/main" id="{DC9370F6-AFF6-36DC-550E-1C3453D21A6D}"/>
              </a:ext>
            </a:extLst>
          </p:cNvPr>
          <p:cNvCxnSpPr>
            <a:cxnSpLocks/>
          </p:cNvCxnSpPr>
          <p:nvPr/>
        </p:nvCxnSpPr>
        <p:spPr>
          <a:xfrm>
            <a:off x="2135124" y="1967466"/>
            <a:ext cx="6305497" cy="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94" name="Lige forbindelse 93">
            <a:extLst>
              <a:ext uri="{FF2B5EF4-FFF2-40B4-BE49-F238E27FC236}">
                <a16:creationId xmlns:a16="http://schemas.microsoft.com/office/drawing/2014/main" id="{5F336F55-C054-E082-A6F2-7A394EC30F5E}"/>
              </a:ext>
            </a:extLst>
          </p:cNvPr>
          <p:cNvCxnSpPr>
            <a:cxnSpLocks/>
          </p:cNvCxnSpPr>
          <p:nvPr/>
        </p:nvCxnSpPr>
        <p:spPr>
          <a:xfrm>
            <a:off x="3275519" y="1241029"/>
            <a:ext cx="0" cy="101653"/>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96" name="Lige forbindelse 95">
            <a:extLst>
              <a:ext uri="{FF2B5EF4-FFF2-40B4-BE49-F238E27FC236}">
                <a16:creationId xmlns:a16="http://schemas.microsoft.com/office/drawing/2014/main" id="{5DAF9A40-2ECC-FD1B-D4AD-3BCF102020AE}"/>
              </a:ext>
            </a:extLst>
          </p:cNvPr>
          <p:cNvCxnSpPr>
            <a:cxnSpLocks/>
          </p:cNvCxnSpPr>
          <p:nvPr/>
        </p:nvCxnSpPr>
        <p:spPr>
          <a:xfrm>
            <a:off x="10018032" y="1240940"/>
            <a:ext cx="0" cy="10618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99" name="Lige forbindelse 98">
            <a:extLst>
              <a:ext uri="{FF2B5EF4-FFF2-40B4-BE49-F238E27FC236}">
                <a16:creationId xmlns:a16="http://schemas.microsoft.com/office/drawing/2014/main" id="{06C10500-BDF4-77B4-6C09-C8FC56DE7840}"/>
              </a:ext>
            </a:extLst>
          </p:cNvPr>
          <p:cNvCxnSpPr>
            <a:cxnSpLocks/>
          </p:cNvCxnSpPr>
          <p:nvPr/>
        </p:nvCxnSpPr>
        <p:spPr>
          <a:xfrm>
            <a:off x="2135123" y="1966255"/>
            <a:ext cx="0" cy="1249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00" name="Lige forbindelse 99">
            <a:extLst>
              <a:ext uri="{FF2B5EF4-FFF2-40B4-BE49-F238E27FC236}">
                <a16:creationId xmlns:a16="http://schemas.microsoft.com/office/drawing/2014/main" id="{EA940DC2-0214-8A0B-D206-30D15D71BE34}"/>
              </a:ext>
            </a:extLst>
          </p:cNvPr>
          <p:cNvCxnSpPr>
            <a:cxnSpLocks/>
          </p:cNvCxnSpPr>
          <p:nvPr/>
        </p:nvCxnSpPr>
        <p:spPr>
          <a:xfrm>
            <a:off x="3709501" y="1967995"/>
            <a:ext cx="0" cy="125981"/>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01" name="Lige forbindelse 100">
            <a:extLst>
              <a:ext uri="{FF2B5EF4-FFF2-40B4-BE49-F238E27FC236}">
                <a16:creationId xmlns:a16="http://schemas.microsoft.com/office/drawing/2014/main" id="{AF39C679-3169-D8AB-0391-331D26F1F040}"/>
              </a:ext>
            </a:extLst>
          </p:cNvPr>
          <p:cNvCxnSpPr>
            <a:cxnSpLocks/>
          </p:cNvCxnSpPr>
          <p:nvPr/>
        </p:nvCxnSpPr>
        <p:spPr>
          <a:xfrm>
            <a:off x="5286885" y="1965221"/>
            <a:ext cx="0" cy="119677"/>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02" name="Lige forbindelse 101">
            <a:extLst>
              <a:ext uri="{FF2B5EF4-FFF2-40B4-BE49-F238E27FC236}">
                <a16:creationId xmlns:a16="http://schemas.microsoft.com/office/drawing/2014/main" id="{CA7498A5-AC50-98F9-3D14-5FA779CA2B99}"/>
              </a:ext>
            </a:extLst>
          </p:cNvPr>
          <p:cNvCxnSpPr>
            <a:cxnSpLocks/>
          </p:cNvCxnSpPr>
          <p:nvPr/>
        </p:nvCxnSpPr>
        <p:spPr>
          <a:xfrm>
            <a:off x="6875707" y="1965221"/>
            <a:ext cx="0" cy="116545"/>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03" name="Lige forbindelse 102">
            <a:extLst>
              <a:ext uri="{FF2B5EF4-FFF2-40B4-BE49-F238E27FC236}">
                <a16:creationId xmlns:a16="http://schemas.microsoft.com/office/drawing/2014/main" id="{4E4599E4-218F-8A36-4415-EC59F10FD441}"/>
              </a:ext>
            </a:extLst>
          </p:cNvPr>
          <p:cNvCxnSpPr>
            <a:cxnSpLocks/>
          </p:cNvCxnSpPr>
          <p:nvPr/>
        </p:nvCxnSpPr>
        <p:spPr>
          <a:xfrm>
            <a:off x="8440620" y="1965221"/>
            <a:ext cx="0" cy="120823"/>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07" name="Lige forbindelse 106">
            <a:extLst>
              <a:ext uri="{FF2B5EF4-FFF2-40B4-BE49-F238E27FC236}">
                <a16:creationId xmlns:a16="http://schemas.microsoft.com/office/drawing/2014/main" id="{C31DC351-DF94-B79C-2BC5-646A64D96DB1}"/>
              </a:ext>
            </a:extLst>
          </p:cNvPr>
          <p:cNvCxnSpPr>
            <a:cxnSpLocks/>
          </p:cNvCxnSpPr>
          <p:nvPr/>
        </p:nvCxnSpPr>
        <p:spPr>
          <a:xfrm>
            <a:off x="10853057" y="901058"/>
            <a:ext cx="0" cy="5059832"/>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12" name="Lige forbindelse 111">
            <a:extLst>
              <a:ext uri="{FF2B5EF4-FFF2-40B4-BE49-F238E27FC236}">
                <a16:creationId xmlns:a16="http://schemas.microsoft.com/office/drawing/2014/main" id="{A7167F30-A5F7-67CE-D7AC-D4F17FBBE2EB}"/>
              </a:ext>
            </a:extLst>
          </p:cNvPr>
          <p:cNvCxnSpPr>
            <a:cxnSpLocks/>
          </p:cNvCxnSpPr>
          <p:nvPr/>
        </p:nvCxnSpPr>
        <p:spPr>
          <a:xfrm>
            <a:off x="10758755" y="5960890"/>
            <a:ext cx="94303" cy="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15" name="Lige forbindelse 114">
            <a:extLst>
              <a:ext uri="{FF2B5EF4-FFF2-40B4-BE49-F238E27FC236}">
                <a16:creationId xmlns:a16="http://schemas.microsoft.com/office/drawing/2014/main" id="{1C84CDB8-2D5A-308D-B491-23365450D1FA}"/>
              </a:ext>
            </a:extLst>
          </p:cNvPr>
          <p:cNvCxnSpPr>
            <a:cxnSpLocks/>
          </p:cNvCxnSpPr>
          <p:nvPr/>
        </p:nvCxnSpPr>
        <p:spPr>
          <a:xfrm>
            <a:off x="6833621" y="901058"/>
            <a:ext cx="4019437" cy="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17" name="Lige forbindelse 116">
            <a:extLst>
              <a:ext uri="{FF2B5EF4-FFF2-40B4-BE49-F238E27FC236}">
                <a16:creationId xmlns:a16="http://schemas.microsoft.com/office/drawing/2014/main" id="{805F6C69-A6B4-8C8E-48F6-A1C6446C475D}"/>
              </a:ext>
            </a:extLst>
          </p:cNvPr>
          <p:cNvCxnSpPr>
            <a:cxnSpLocks/>
          </p:cNvCxnSpPr>
          <p:nvPr/>
        </p:nvCxnSpPr>
        <p:spPr>
          <a:xfrm flipH="1" flipV="1">
            <a:off x="1317389" y="1834508"/>
            <a:ext cx="0" cy="41310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18" name="Lige forbindelse 117">
            <a:extLst>
              <a:ext uri="{FF2B5EF4-FFF2-40B4-BE49-F238E27FC236}">
                <a16:creationId xmlns:a16="http://schemas.microsoft.com/office/drawing/2014/main" id="{F07E9F5B-BF3D-130B-E03A-B14E1521A70F}"/>
              </a:ext>
            </a:extLst>
          </p:cNvPr>
          <p:cNvCxnSpPr>
            <a:cxnSpLocks/>
          </p:cNvCxnSpPr>
          <p:nvPr/>
        </p:nvCxnSpPr>
        <p:spPr>
          <a:xfrm>
            <a:off x="1322389" y="1834509"/>
            <a:ext cx="1956474" cy="3713"/>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23" name="Lige forbindelse 122">
            <a:extLst>
              <a:ext uri="{FF2B5EF4-FFF2-40B4-BE49-F238E27FC236}">
                <a16:creationId xmlns:a16="http://schemas.microsoft.com/office/drawing/2014/main" id="{C80E8DCD-EE75-11ED-633E-6D58164B8041}"/>
              </a:ext>
            </a:extLst>
          </p:cNvPr>
          <p:cNvCxnSpPr>
            <a:cxnSpLocks/>
          </p:cNvCxnSpPr>
          <p:nvPr/>
        </p:nvCxnSpPr>
        <p:spPr>
          <a:xfrm flipV="1">
            <a:off x="1317389" y="5960890"/>
            <a:ext cx="103318" cy="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129" name="Lige forbindelse 128">
            <a:extLst>
              <a:ext uri="{FF2B5EF4-FFF2-40B4-BE49-F238E27FC236}">
                <a16:creationId xmlns:a16="http://schemas.microsoft.com/office/drawing/2014/main" id="{74716CC5-8656-867B-C6DE-F921C938311E}"/>
              </a:ext>
            </a:extLst>
          </p:cNvPr>
          <p:cNvCxnSpPr>
            <a:cxnSpLocks/>
          </p:cNvCxnSpPr>
          <p:nvPr/>
        </p:nvCxnSpPr>
        <p:spPr>
          <a:xfrm>
            <a:off x="3275519" y="1739876"/>
            <a:ext cx="0" cy="97440"/>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pic>
        <p:nvPicPr>
          <p:cNvPr id="3" name="Billede 2" descr="Et billede, der indeholder Grafik, grafisk design, Font/skrifttype, skærmbillede&#10;&#10;Automatisk genereret beskrivelse">
            <a:extLst>
              <a:ext uri="{FF2B5EF4-FFF2-40B4-BE49-F238E27FC236}">
                <a16:creationId xmlns:a16="http://schemas.microsoft.com/office/drawing/2014/main" id="{6FE6C7FF-B39C-E772-A4A0-274871FAB419}"/>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964709" y="6418651"/>
            <a:ext cx="262583" cy="260889"/>
          </a:xfrm>
          <a:prstGeom prst="rect">
            <a:avLst/>
          </a:prstGeom>
        </p:spPr>
      </p:pic>
      <p:cxnSp>
        <p:nvCxnSpPr>
          <p:cNvPr id="8" name="Lige forbindelse 7">
            <a:extLst>
              <a:ext uri="{FF2B5EF4-FFF2-40B4-BE49-F238E27FC236}">
                <a16:creationId xmlns:a16="http://schemas.microsoft.com/office/drawing/2014/main" id="{27926FC7-C7BB-E2FF-BC07-1A30E65F197C}"/>
              </a:ext>
            </a:extLst>
          </p:cNvPr>
          <p:cNvCxnSpPr>
            <a:cxnSpLocks/>
          </p:cNvCxnSpPr>
          <p:nvPr/>
        </p:nvCxnSpPr>
        <p:spPr>
          <a:xfrm>
            <a:off x="2124840" y="2485708"/>
            <a:ext cx="0" cy="763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28" name="Lige forbindelse 27">
            <a:extLst>
              <a:ext uri="{FF2B5EF4-FFF2-40B4-BE49-F238E27FC236}">
                <a16:creationId xmlns:a16="http://schemas.microsoft.com/office/drawing/2014/main" id="{E217E199-6CBB-AB65-DFA9-459F9796D3D2}"/>
              </a:ext>
            </a:extLst>
          </p:cNvPr>
          <p:cNvCxnSpPr>
            <a:cxnSpLocks/>
          </p:cNvCxnSpPr>
          <p:nvPr/>
        </p:nvCxnSpPr>
        <p:spPr>
          <a:xfrm>
            <a:off x="3711308" y="2485708"/>
            <a:ext cx="0" cy="763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31" name="Lige forbindelse 30">
            <a:extLst>
              <a:ext uri="{FF2B5EF4-FFF2-40B4-BE49-F238E27FC236}">
                <a16:creationId xmlns:a16="http://schemas.microsoft.com/office/drawing/2014/main" id="{9B5F1226-21B0-C6DF-71D0-38F1A6E3F6D8}"/>
              </a:ext>
            </a:extLst>
          </p:cNvPr>
          <p:cNvCxnSpPr>
            <a:cxnSpLocks/>
          </p:cNvCxnSpPr>
          <p:nvPr/>
        </p:nvCxnSpPr>
        <p:spPr>
          <a:xfrm>
            <a:off x="5288984" y="2485078"/>
            <a:ext cx="0" cy="763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32" name="Lige forbindelse 31">
            <a:extLst>
              <a:ext uri="{FF2B5EF4-FFF2-40B4-BE49-F238E27FC236}">
                <a16:creationId xmlns:a16="http://schemas.microsoft.com/office/drawing/2014/main" id="{338B0EF3-8328-AA21-5A4B-F39696999759}"/>
              </a:ext>
            </a:extLst>
          </p:cNvPr>
          <p:cNvCxnSpPr>
            <a:cxnSpLocks/>
          </p:cNvCxnSpPr>
          <p:nvPr/>
        </p:nvCxnSpPr>
        <p:spPr>
          <a:xfrm>
            <a:off x="6866660" y="2485705"/>
            <a:ext cx="0" cy="763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33" name="Lige forbindelse 32">
            <a:extLst>
              <a:ext uri="{FF2B5EF4-FFF2-40B4-BE49-F238E27FC236}">
                <a16:creationId xmlns:a16="http://schemas.microsoft.com/office/drawing/2014/main" id="{D9645949-7363-940D-0B3F-83F3EE15C5E8}"/>
              </a:ext>
            </a:extLst>
          </p:cNvPr>
          <p:cNvCxnSpPr>
            <a:cxnSpLocks/>
          </p:cNvCxnSpPr>
          <p:nvPr/>
        </p:nvCxnSpPr>
        <p:spPr>
          <a:xfrm>
            <a:off x="8448629" y="2480023"/>
            <a:ext cx="0" cy="76386"/>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cxnSp>
        <p:nvCxnSpPr>
          <p:cNvPr id="27" name="Lige forbindelse 26">
            <a:extLst>
              <a:ext uri="{FF2B5EF4-FFF2-40B4-BE49-F238E27FC236}">
                <a16:creationId xmlns:a16="http://schemas.microsoft.com/office/drawing/2014/main" id="{82374BDE-695F-92C8-78BA-DBB360937301}"/>
              </a:ext>
            </a:extLst>
          </p:cNvPr>
          <p:cNvCxnSpPr>
            <a:cxnSpLocks/>
          </p:cNvCxnSpPr>
          <p:nvPr/>
        </p:nvCxnSpPr>
        <p:spPr>
          <a:xfrm>
            <a:off x="10034577" y="1735507"/>
            <a:ext cx="0" cy="837619"/>
          </a:xfrm>
          <a:prstGeom prst="line">
            <a:avLst/>
          </a:prstGeom>
          <a:ln>
            <a:solidFill>
              <a:srgbClr val="211A5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1937297"/>
      </p:ext>
    </p:extLst>
  </p:cSld>
  <p:clrMapOvr>
    <a:masterClrMapping/>
  </p:clrMapOvr>
</p:sld>
</file>

<file path=ppt/theme/theme1.xml><?xml version="1.0" encoding="utf-8"?>
<a:theme xmlns:a="http://schemas.openxmlformats.org/drawingml/2006/main" name="AAU PowerPoint">
  <a:themeElements>
    <a:clrScheme name="AAU">
      <a:dk1>
        <a:srgbClr val="211A52"/>
      </a:dk1>
      <a:lt1>
        <a:srgbClr val="FFFFFF"/>
      </a:lt1>
      <a:dk2>
        <a:srgbClr val="76818B"/>
      </a:dk2>
      <a:lt2>
        <a:srgbClr val="BBC0C5"/>
      </a:lt2>
      <a:accent1>
        <a:srgbClr val="5CAF8D"/>
      </a:accent1>
      <a:accent2>
        <a:srgbClr val="B19335"/>
      </a:accent2>
      <a:accent3>
        <a:srgbClr val="E78293"/>
      </a:accent3>
      <a:accent4>
        <a:srgbClr val="DF8E2E"/>
      </a:accent4>
      <a:accent5>
        <a:srgbClr val="31A9C1"/>
      </a:accent5>
      <a:accent6>
        <a:srgbClr val="CC8B66"/>
      </a:accent6>
      <a:hlink>
        <a:srgbClr val="9B95D9"/>
      </a:hlink>
      <a:folHlink>
        <a:srgbClr val="DEDCF2"/>
      </a:folHlink>
    </a:clrScheme>
    <a:fontScheme name="AAU Arial">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effectLst/>
      </a:spPr>
      <a:bodyPr vert="horz" lIns="0" tIns="0" rIns="0" bIns="0" rtlCol="0" anchor="t" anchorCtr="0">
        <a:noAutofit/>
      </a:bodyPr>
      <a:lstStyle>
        <a:defPPr>
          <a:defRPr dirty="0" smtClean="0"/>
        </a:defPPr>
      </a:lstStyle>
    </a:txDef>
  </a:objectDefaults>
  <a:extraClrSchemeLst/>
  <a:extLst>
    <a:ext uri="{05A4C25C-085E-4340-85A3-A5531E510DB2}">
      <thm15:themeFamily xmlns:thm15="http://schemas.microsoft.com/office/thememl/2012/main" name="Præsentation1" id="{17AFB7EF-DF65-47DA-ABE1-97F599FC1E52}" vid="{900B7545-0238-4A30-953C-2F515DBB31F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B603C15142CBA48BA2B0D95E5145F8F" ma:contentTypeVersion="4" ma:contentTypeDescription="Create a new document." ma:contentTypeScope="" ma:versionID="5717f4dcdcd896864b5743ad6fc68f37">
  <xsd:schema xmlns:xsd="http://www.w3.org/2001/XMLSchema" xmlns:xs="http://www.w3.org/2001/XMLSchema" xmlns:p="http://schemas.microsoft.com/office/2006/metadata/properties" xmlns:ns2="1790affa-1f64-4e58-8dd7-745390e575dd" xmlns:ns3="5eaab4c3-db73-4b93-9200-350b498c50e8" targetNamespace="http://schemas.microsoft.com/office/2006/metadata/properties" ma:root="true" ma:fieldsID="88623ea61eba25adb9ac0ec1bf0df670" ns2:_="" ns3:_="">
    <xsd:import namespace="1790affa-1f64-4e58-8dd7-745390e575dd"/>
    <xsd:import namespace="5eaab4c3-db73-4b93-9200-350b498c50e8"/>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90affa-1f64-4e58-8dd7-745390e575d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eaab4c3-db73-4b93-9200-350b498c50e8"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FA39FA-C90B-44C5-8395-0F72C2D9FD12}">
  <ds:schemaRefs>
    <ds:schemaRef ds:uri="http://schemas.microsoft.com/sharepoint/v3/contenttype/forms"/>
  </ds:schemaRefs>
</ds:datastoreItem>
</file>

<file path=customXml/itemProps2.xml><?xml version="1.0" encoding="utf-8"?>
<ds:datastoreItem xmlns:ds="http://schemas.openxmlformats.org/officeDocument/2006/customXml" ds:itemID="{E6B7E796-D341-4AF2-8E4B-BF4B6E42C8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90affa-1f64-4e58-8dd7-745390e575dd"/>
    <ds:schemaRef ds:uri="5eaab4c3-db73-4b93-9200-350b498c50e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3603602-65E0-48FA-BF06-563C46D1CC25}">
  <ds:schemaRefs>
    <ds:schemaRef ds:uri="http://purl.org/dc/terms/"/>
    <ds:schemaRef ds:uri="5eaab4c3-db73-4b93-9200-350b498c50e8"/>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1790affa-1f64-4e58-8dd7-745390e575dd"/>
    <ds:schemaRef ds:uri="http://www.w3.org/XML/1998/namespace"/>
  </ds:schemaRefs>
</ds:datastoreItem>
</file>

<file path=docMetadata/LabelInfo.xml><?xml version="1.0" encoding="utf-8"?>
<clbl:labelList xmlns:clbl="http://schemas.microsoft.com/office/2020/mipLabelMetadata">
  <clbl:label id="{f5dbba49-ce06-496f-ac3e-0cf14361d934}" enabled="0" method="" siteId="{f5dbba49-ce06-496f-ac3e-0cf14361d934}" removed="1"/>
</clbl:labelList>
</file>

<file path=docProps/app.xml><?xml version="1.0" encoding="utf-8"?>
<Properties xmlns="http://schemas.openxmlformats.org/officeDocument/2006/extended-properties" xmlns:vt="http://schemas.openxmlformats.org/officeDocument/2006/docPropsVTypes">
  <Template/>
  <TotalTime>436</TotalTime>
  <Words>219</Words>
  <Application>Microsoft Office PowerPoint</Application>
  <PresentationFormat>Widescreen</PresentationFormat>
  <Paragraphs>78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Barlow</vt:lpstr>
      <vt:lpstr>Calibri</vt:lpstr>
      <vt:lpstr>AAU PowerPoint</vt:lpstr>
      <vt:lpstr>PowerPoint Presentation</vt:lpstr>
    </vt:vector>
  </TitlesOfParts>
  <Company>Aalborg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AAU Organisation UK</dc:title>
  <dc:creator>Søren Emil Søe Degn</dc:creator>
  <cp:lastModifiedBy>Line Horndal Hjørne</cp:lastModifiedBy>
  <cp:revision>44</cp:revision>
  <cp:lastPrinted>2017-03-09T03:48:56Z</cp:lastPrinted>
  <dcterms:created xsi:type="dcterms:W3CDTF">2021-01-13T12:07:33Z</dcterms:created>
  <dcterms:modified xsi:type="dcterms:W3CDTF">2025-01-07T10:48:37Z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0x010100AB603C15142CBA48BA2B0D95E5145F8F</vt:lpwstr>
  </property>
</Properties>
</file>