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6"/>
  </p:notesMasterIdLst>
  <p:handoutMasterIdLst>
    <p:handoutMasterId r:id="rId7"/>
  </p:handoutMasterIdLst>
  <p:sldIdLst>
    <p:sldId id="258" r:id="rId5"/>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419" autoAdjust="0"/>
  </p:normalViewPr>
  <p:slideViewPr>
    <p:cSldViewPr snapToGrid="0" snapToObjects="1">
      <p:cViewPr varScale="1">
        <p:scale>
          <a:sx n="74" d="100"/>
          <a:sy n="74" d="100"/>
        </p:scale>
        <p:origin x="84" y="696"/>
      </p:cViewPr>
      <p:guideLst>
        <p:guide orient="horz" pos="2183"/>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1/7/2025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766763" y="1255659"/>
            <a:ext cx="8091261" cy="369332"/>
          </a:xfrm>
          <a:prstGeom prst="rect">
            <a:avLst/>
          </a:prstGeom>
        </p:spPr>
        <p:txBody>
          <a:bodyPr wrap="square" lIns="0">
            <a:spAutoFit/>
          </a:bodyPr>
          <a:lstStyle/>
          <a:p>
            <a:r>
              <a:rPr lang="en-US" dirty="0">
                <a:solidFill>
                  <a:srgbClr val="DF6752"/>
                </a:solidFill>
                <a:latin typeface="+mn-lt"/>
              </a:rPr>
              <a:t>- SLET DETTE SLIDE, FØR DU FÆRDIGGØR PRÆSENTATIONEN</a:t>
            </a:r>
            <a:endParaRPr lang="da-DK" dirty="0">
              <a:solidFill>
                <a:srgbClr val="DF6752"/>
              </a:solidFill>
              <a:latin typeface="+mn-lt"/>
            </a:endParaRPr>
          </a:p>
        </p:txBody>
      </p:sp>
      <p:sp>
        <p:nvSpPr>
          <p:cNvPr id="5" name="Text Box 48"/>
          <p:cNvSpPr txBox="1">
            <a:spLocks noChangeArrowheads="1"/>
          </p:cNvSpPr>
          <p:nvPr userDrawn="1"/>
        </p:nvSpPr>
        <p:spPr bwMode="auto">
          <a:xfrm>
            <a:off x="766763" y="2205038"/>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a:solidFill>
                  <a:schemeClr val="tx1"/>
                </a:solidFill>
                <a:latin typeface="+mn-lt"/>
                <a:cs typeface="Arial" panose="020B0604020202020204" pitchFamily="34" charset="0"/>
              </a:rPr>
              <a:t>AAU-SKABELONER TIL POWERPOINT</a:t>
            </a:r>
            <a:br>
              <a:rPr lang="da-DK" sz="1000" b="1" noProof="1">
                <a:solidFill>
                  <a:schemeClr val="tx1"/>
                </a:solidFill>
                <a:latin typeface="+mn-lt"/>
                <a:cs typeface="Arial" panose="020B0604020202020204" pitchFamily="34" charset="0"/>
              </a:rPr>
            </a:br>
            <a:br>
              <a:rPr lang="da-DK" sz="1000" b="1" noProof="1">
                <a:solidFill>
                  <a:schemeClr val="tx1"/>
                </a:solidFill>
                <a:latin typeface="+mn-lt"/>
                <a:cs typeface="Arial" panose="020B0604020202020204" pitchFamily="34" charset="0"/>
              </a:rPr>
            </a:br>
            <a:r>
              <a:rPr lang="da-DK" sz="900" b="0" dirty="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a:effectLst/>
                <a:latin typeface="+mn-lt"/>
                <a:ea typeface="Calibri" panose="020F0502020204030204" pitchFamily="34" charset="0"/>
                <a:cs typeface="Times New Roman" panose="02020603050405020304" pitchFamily="18" charset="0"/>
              </a:rPr>
              <a:t> mellem to </a:t>
            </a:r>
            <a:r>
              <a:rPr lang="da-DK" sz="900" b="0" dirty="0">
                <a:effectLst/>
                <a:latin typeface="+mn-lt"/>
                <a:ea typeface="Calibri" panose="020F0502020204030204" pitchFamily="34" charset="0"/>
                <a:cs typeface="Times New Roman" panose="02020603050405020304" pitchFamily="18" charset="0"/>
              </a:rPr>
              <a:t>skabeloner i 16:9-format med</a:t>
            </a:r>
            <a:r>
              <a:rPr lang="da-DK" sz="900" b="0" baseline="0" dirty="0">
                <a:effectLst/>
                <a:latin typeface="+mn-lt"/>
                <a:ea typeface="Calibri" panose="020F0502020204030204" pitchFamily="34" charset="0"/>
                <a:cs typeface="Times New Roman" panose="02020603050405020304" pitchFamily="18" charset="0"/>
              </a:rPr>
              <a:t> enten det danske eller engelske AAU-logo.</a:t>
            </a:r>
            <a:endParaRPr lang="da-DK" sz="900" b="0" dirty="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a:effectLst/>
                <a:latin typeface="+mn-lt"/>
                <a:ea typeface="Calibri" panose="020F0502020204030204" pitchFamily="34" charset="0"/>
                <a:cs typeface="Times New Roman" panose="02020603050405020304" pitchFamily="18" charset="0"/>
              </a:rPr>
              <a:t>Det</a:t>
            </a:r>
            <a:r>
              <a:rPr lang="da-DK" sz="900" b="0" baseline="0" dirty="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a:effectLst/>
                <a:latin typeface="+mn-lt"/>
                <a:ea typeface="Calibri" panose="020F0502020204030204" pitchFamily="34" charset="0"/>
                <a:cs typeface="Times New Roman" panose="02020603050405020304" pitchFamily="18" charset="0"/>
                <a:hlinkClick r:id="rId2"/>
              </a:rPr>
              <a:t>powerpoint</a:t>
            </a:r>
            <a:r>
              <a:rPr lang="da-DK" sz="900" b="0" baseline="0" dirty="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a:solidFill>
                  <a:schemeClr val="tx1"/>
                </a:solidFill>
                <a:latin typeface="+mn-lt"/>
                <a:ea typeface="+mn-ea"/>
                <a:cs typeface="Arial" panose="020B0604020202020204" pitchFamily="34" charset="0"/>
              </a:rPr>
              <a:t>SKRIFT</a:t>
            </a:r>
            <a:br>
              <a:rPr lang="da-DK" sz="1000" b="1" kern="1200" spc="300" noProof="1">
                <a:solidFill>
                  <a:schemeClr val="tx1"/>
                </a:solidFill>
                <a:latin typeface="+mn-lt"/>
                <a:ea typeface="+mn-ea"/>
                <a:cs typeface="Arial" panose="020B0604020202020204" pitchFamily="34" charset="0"/>
              </a:rPr>
            </a:br>
            <a:br>
              <a:rPr lang="da-DK" sz="1050" b="1" kern="1200" noProof="1">
                <a:solidFill>
                  <a:schemeClr val="tx1"/>
                </a:solidFill>
                <a:latin typeface="+mn-lt"/>
                <a:ea typeface="+mn-ea"/>
                <a:cs typeface="Arial" panose="020B0604020202020204" pitchFamily="34" charset="0"/>
              </a:rPr>
            </a:br>
            <a:r>
              <a:rPr lang="da-DK" altLang="da-DK" sz="900" b="0" kern="1200" noProof="1">
                <a:solidFill>
                  <a:schemeClr val="tx1"/>
                </a:solidFill>
                <a:latin typeface="+mn-lt"/>
                <a:ea typeface="+mn-ea"/>
                <a:cs typeface="Arial" panose="020B0604020202020204" pitchFamily="34" charset="0"/>
              </a:rPr>
              <a:t>AAU anvender vores</a:t>
            </a:r>
            <a:r>
              <a:rPr lang="da-DK" altLang="da-DK" sz="900" b="0" kern="1200" baseline="0" noProof="1">
                <a:solidFill>
                  <a:schemeClr val="tx1"/>
                </a:solidFill>
                <a:latin typeface="+mn-lt"/>
                <a:ea typeface="+mn-ea"/>
                <a:cs typeface="Arial" panose="020B0604020202020204" pitchFamily="34" charset="0"/>
              </a:rPr>
              <a:t> sekundære </a:t>
            </a:r>
            <a:r>
              <a:rPr lang="da-DK" altLang="da-DK" sz="900" b="0" kern="1200" noProof="1">
                <a:solidFill>
                  <a:schemeClr val="tx1"/>
                </a:solidFill>
                <a:latin typeface="+mn-lt"/>
                <a:ea typeface="+mn-ea"/>
                <a:cs typeface="Arial" panose="020B0604020202020204" pitchFamily="34" charset="0"/>
              </a:rPr>
              <a:t>skrifttype Arial i PowerPoint-præsentationer.</a:t>
            </a:r>
          </a:p>
          <a:p>
            <a:pPr>
              <a:lnSpc>
                <a:spcPct val="115000"/>
              </a:lnSpc>
              <a:spcAft>
                <a:spcPts val="1000"/>
              </a:spcAft>
            </a:pPr>
            <a:endParaRPr lang="da-DK" sz="900" b="0" dirty="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2205038"/>
            <a:ext cx="2327618" cy="346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Sørg</a:t>
            </a:r>
            <a:r>
              <a:rPr lang="da-DK" sz="900" b="0" baseline="0" noProof="1">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a:solidFill>
                  <a:schemeClr val="tx1"/>
                </a:solidFill>
                <a:latin typeface="+mn-lt"/>
                <a:cs typeface="Arial" panose="020B0604020202020204" pitchFamily="34" charset="0"/>
              </a:rPr>
            </a:br>
            <a:r>
              <a:rPr lang="da-DK" sz="900" b="1" baseline="0" noProof="1">
                <a:solidFill>
                  <a:schemeClr val="tx1"/>
                </a:solidFill>
                <a:latin typeface="+mn-lt"/>
                <a:cs typeface="Arial" panose="020B0604020202020204" pitchFamily="34" charset="0"/>
              </a:rPr>
              <a:t>Gem som  - Gennemse - Komprimeringsindstillinger. </a:t>
            </a:r>
            <a:r>
              <a:rPr lang="da-DK" sz="900" b="0" baseline="0" noProof="1">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2205038"/>
            <a:ext cx="2285301" cy="327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INDSÆT BILLEDE</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På layouts med billedholder: Klik på ikon og vælg </a:t>
            </a:r>
            <a:r>
              <a:rPr lang="da-DK" sz="900" b="1" kern="1200" noProof="1">
                <a:solidFill>
                  <a:schemeClr val="tx1"/>
                </a:solidFill>
                <a:latin typeface="+mn-lt"/>
                <a:ea typeface="+mn-ea"/>
                <a:cs typeface="Arial" panose="020B0604020202020204" pitchFamily="34" charset="0"/>
              </a:rPr>
              <a:t>Indsæt</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a:t>
            </a:r>
            <a:r>
              <a:rPr lang="da-DK" sz="900" b="0" kern="1200" noProof="1">
                <a:solidFill>
                  <a:schemeClr val="tx1"/>
                </a:solidFill>
                <a:latin typeface="+mn-lt"/>
                <a:ea typeface="+mn-ea"/>
                <a:cs typeface="Arial" panose="020B0604020202020204" pitchFamily="34" charset="0"/>
              </a:rPr>
              <a:t>. Klik </a:t>
            </a:r>
            <a:r>
              <a:rPr lang="da-DK" sz="900" b="1" kern="1200" noProof="1">
                <a:solidFill>
                  <a:schemeClr val="tx1"/>
                </a:solidFill>
                <a:latin typeface="+mn-lt"/>
                <a:ea typeface="+mn-ea"/>
                <a:cs typeface="Arial" panose="020B0604020202020204" pitchFamily="34" charset="0"/>
              </a:rPr>
              <a:t>Beskær</a:t>
            </a:r>
            <a:r>
              <a:rPr lang="da-DK" sz="900" b="0" kern="1200" noProof="1">
                <a:solidFill>
                  <a:schemeClr val="tx1"/>
                </a:solidFill>
                <a:latin typeface="+mn-lt"/>
                <a:ea typeface="+mn-ea"/>
                <a:cs typeface="Arial" panose="020B0604020202020204" pitchFamily="34" charset="0"/>
              </a:rPr>
              <a:t> </a:t>
            </a:r>
            <a:r>
              <a:rPr lang="da-DK" sz="900" b="0" i="1" kern="1200" noProof="1">
                <a:solidFill>
                  <a:schemeClr val="tx1"/>
                </a:solidFill>
                <a:latin typeface="+mn-lt"/>
                <a:ea typeface="+mn-ea"/>
                <a:cs typeface="Arial" panose="020B0604020202020204" pitchFamily="34" charset="0"/>
              </a:rPr>
              <a:t>(højreklik på billedet og tryk på ikonet som er vist til højre) </a:t>
            </a:r>
            <a:r>
              <a:rPr lang="da-DK" sz="900" b="0" kern="1200" noProof="1">
                <a:solidFill>
                  <a:schemeClr val="tx1"/>
                </a:solidFill>
                <a:latin typeface="+mn-lt"/>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Ønsker du at skalere billedet </a:t>
            </a:r>
            <a:r>
              <a:rPr lang="da-DK" sz="900" i="1" kern="1200" noProof="1">
                <a:solidFill>
                  <a:schemeClr val="tx1"/>
                </a:solidFill>
                <a:latin typeface="+mn-lt"/>
                <a:ea typeface="+mn-ea"/>
                <a:cs typeface="Arial" panose="020B0604020202020204" pitchFamily="34" charset="0"/>
              </a:rPr>
              <a:t>(ændre billedets størrelse uden at ændre dets proportioner)</a:t>
            </a:r>
            <a:r>
              <a:rPr lang="da-DK" sz="900" b="0" i="1" kern="1200" noProof="1">
                <a:solidFill>
                  <a:schemeClr val="tx1"/>
                </a:solidFill>
                <a:latin typeface="+mn-lt"/>
                <a:ea typeface="+mn-ea"/>
                <a:cs typeface="Arial" panose="020B0604020202020204" pitchFamily="34" charset="0"/>
              </a:rPr>
              <a:t>, </a:t>
            </a:r>
            <a:r>
              <a:rPr lang="da-DK" sz="900" b="0" kern="1200" noProof="1">
                <a:solidFill>
                  <a:schemeClr val="tx1"/>
                </a:solidFill>
                <a:latin typeface="+mn-lt"/>
                <a:ea typeface="+mn-ea"/>
                <a:cs typeface="Arial" panose="020B0604020202020204" pitchFamily="34" charset="0"/>
              </a:rPr>
              <a:t>så hold </a:t>
            </a:r>
            <a:r>
              <a:rPr lang="da-DK" sz="900" b="1" kern="1200" noProof="1">
                <a:solidFill>
                  <a:schemeClr val="tx1"/>
                </a:solidFill>
                <a:latin typeface="+mn-lt"/>
                <a:ea typeface="+mn-ea"/>
                <a:cs typeface="Arial" panose="020B0604020202020204" pitchFamily="34" charset="0"/>
              </a:rPr>
              <a:t>SHIFT</a:t>
            </a:r>
            <a:r>
              <a:rPr lang="da-DK" sz="900" b="0" kern="1200" noProof="1">
                <a:solidFill>
                  <a:schemeClr val="tx1"/>
                </a:solidFill>
                <a:latin typeface="+mn-lt"/>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3. </a:t>
            </a:r>
            <a:r>
              <a:rPr lang="da-DK" sz="900" b="0" kern="1200" noProof="1">
                <a:solidFill>
                  <a:schemeClr val="tx1"/>
                </a:solidFill>
                <a:latin typeface="+mn-lt"/>
                <a:ea typeface="+mn-ea"/>
                <a:cs typeface="Arial" panose="020B0604020202020204" pitchFamily="34" charset="0"/>
              </a:rPr>
              <a:t>Højreklik på billedet og vælg </a:t>
            </a:r>
            <a:r>
              <a:rPr lang="da-DK" sz="900" b="1" kern="1200" noProof="1">
                <a:solidFill>
                  <a:schemeClr val="tx1"/>
                </a:solidFill>
                <a:latin typeface="+mn-lt"/>
                <a:ea typeface="+mn-ea"/>
                <a:cs typeface="Arial" panose="020B0604020202020204" pitchFamily="34" charset="0"/>
              </a:rPr>
              <a:t>Placer bagerst</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Tip: </a:t>
            </a:r>
            <a:r>
              <a:rPr lang="da-DK" sz="900" b="0" kern="1200" noProof="1">
                <a:solidFill>
                  <a:schemeClr val="tx1"/>
                </a:solidFill>
                <a:latin typeface="+mn-lt"/>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a:solidFill>
                  <a:schemeClr val="tx1"/>
                </a:solidFill>
                <a:latin typeface="+mn-lt"/>
                <a:ea typeface="+mn-ea"/>
                <a:cs typeface="Arial" panose="020B0604020202020204" pitchFamily="34" charset="0"/>
              </a:rPr>
              <a:t>Placer bagerst</a:t>
            </a:r>
          </a:p>
        </p:txBody>
      </p:sp>
      <p:sp>
        <p:nvSpPr>
          <p:cNvPr id="15" name="Text Box 48"/>
          <p:cNvSpPr txBox="1">
            <a:spLocks noChangeArrowheads="1"/>
          </p:cNvSpPr>
          <p:nvPr userDrawn="1"/>
        </p:nvSpPr>
        <p:spPr bwMode="auto">
          <a:xfrm>
            <a:off x="9116078" y="5647519"/>
            <a:ext cx="2517848"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br>
              <a:rPr lang="da-DK" sz="900" b="0" baseline="0" noProof="1">
                <a:solidFill>
                  <a:schemeClr val="tx1"/>
                </a:solidFill>
                <a:latin typeface="+mn-lt"/>
                <a:cs typeface="Arial" panose="020B0604020202020204" pitchFamily="34" charset="0"/>
              </a:rPr>
            </a:br>
            <a:r>
              <a:rPr lang="da-DK" sz="900" b="0" kern="1200" baseline="0" dirty="0">
                <a:solidFill>
                  <a:schemeClr val="tx1"/>
                </a:solidFill>
                <a:effectLst/>
                <a:latin typeface="+mn-lt"/>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n-lt"/>
              <a:cs typeface="Arial" panose="020B0604020202020204" pitchFamily="34" charset="0"/>
            </a:endParaRPr>
          </a:p>
        </p:txBody>
      </p:sp>
      <p:sp>
        <p:nvSpPr>
          <p:cNvPr id="16" name="Text Box 48"/>
          <p:cNvSpPr txBox="1">
            <a:spLocks noChangeArrowheads="1"/>
          </p:cNvSpPr>
          <p:nvPr userDrawn="1"/>
        </p:nvSpPr>
        <p:spPr bwMode="auto">
          <a:xfrm>
            <a:off x="3428374" y="2205038"/>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a:solidFill>
                  <a:schemeClr val="tx1"/>
                </a:solidFill>
                <a:latin typeface="+mn-lt"/>
                <a:ea typeface="+mn-ea"/>
                <a:cs typeface="Arial" panose="020B0604020202020204" pitchFamily="34" charset="0"/>
              </a:rPr>
              <a:t>LAV NYT DIAS/SLIDE </a:t>
            </a:r>
            <a:r>
              <a:rPr lang="da-DK" sz="900" b="0" kern="1200" spc="0" noProof="1">
                <a:solidFill>
                  <a:schemeClr val="tx1"/>
                </a:solidFill>
                <a:latin typeface="+mn-lt"/>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a:solidFill>
                  <a:schemeClr val="tx1"/>
                </a:solidFill>
                <a:latin typeface="+mn-lt"/>
                <a:ea typeface="+mn-ea"/>
                <a:cs typeface="Arial" panose="020B0604020202020204" pitchFamily="34" charset="0"/>
              </a:rPr>
              <a:t> </a:t>
            </a:r>
            <a:br>
              <a:rPr lang="da-DK" sz="800" b="1" kern="1200" noProof="1">
                <a:solidFill>
                  <a:schemeClr val="tx1"/>
                </a:solidFill>
                <a:latin typeface="+mn-lt"/>
                <a:ea typeface="+mn-ea"/>
                <a:cs typeface="Arial" panose="020B0604020202020204" pitchFamily="34" charset="0"/>
              </a:rPr>
            </a:br>
            <a:r>
              <a:rPr lang="da-DK" altLang="da-DK" sz="900" b="1" kern="1200" noProof="1">
                <a:solidFill>
                  <a:schemeClr val="tx1"/>
                </a:solidFill>
                <a:latin typeface="+mn-lt"/>
                <a:ea typeface="+mn-ea"/>
                <a:cs typeface="Arial" panose="020B0604020202020204" pitchFamily="34" charset="0"/>
              </a:rPr>
              <a:t>1. </a:t>
            </a:r>
            <a:r>
              <a:rPr lang="da-DK" altLang="da-DK" sz="900" kern="1200" noProof="1">
                <a:solidFill>
                  <a:schemeClr val="tx1"/>
                </a:solidFill>
                <a:latin typeface="+mn-lt"/>
                <a:ea typeface="+mn-ea"/>
                <a:cs typeface="Arial" panose="020B0604020202020204" pitchFamily="34" charset="0"/>
              </a:rPr>
              <a:t>Klik på </a:t>
            </a:r>
            <a:r>
              <a:rPr lang="da-DK" altLang="da-DK" sz="900" b="1" kern="1200" noProof="1">
                <a:solidFill>
                  <a:schemeClr val="tx1"/>
                </a:solidFill>
                <a:latin typeface="+mn-lt"/>
                <a:ea typeface="+mn-ea"/>
                <a:cs typeface="Arial" panose="020B0604020202020204" pitchFamily="34" charset="0"/>
              </a:rPr>
              <a:t>Startside/Hjem</a:t>
            </a:r>
          </a:p>
          <a:p>
            <a:pPr eaLnBrk="1" hangingPunct="1">
              <a:lnSpc>
                <a:spcPct val="100000"/>
              </a:lnSpc>
              <a:spcAft>
                <a:spcPts val="600"/>
              </a:spcAft>
              <a:defRPr/>
            </a:pPr>
            <a:r>
              <a:rPr lang="da-DK" altLang="da-DK" sz="900" b="1" noProof="1">
                <a:solidFill>
                  <a:schemeClr val="tx1"/>
                </a:solidFill>
                <a:latin typeface="+mn-lt"/>
                <a:cs typeface="Arial" panose="020B0604020202020204" pitchFamily="34" charset="0"/>
              </a:rPr>
              <a:t>2.</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layoutvalg med AAU-design. </a:t>
            </a:r>
          </a:p>
          <a:p>
            <a:pPr eaLnBrk="1" hangingPunct="1">
              <a:spcAft>
                <a:spcPts val="600"/>
              </a:spcAft>
              <a:defRPr/>
            </a:pPr>
            <a:endParaRPr lang="da-DK" altLang="da-DK" sz="900" baseline="0" noProof="1">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a:solidFill>
                  <a:schemeClr val="tx1"/>
                </a:solidFill>
                <a:latin typeface="+mn-lt"/>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For at få et ensartet udtryk i vores præsentationer er der</a:t>
            </a:r>
            <a:r>
              <a:rPr lang="da-DK" sz="900" b="0" kern="1200" baseline="0" noProof="1">
                <a:solidFill>
                  <a:schemeClr val="tx1"/>
                </a:solidFill>
                <a:latin typeface="+mn-lt"/>
                <a:ea typeface="+mn-ea"/>
                <a:cs typeface="Arial" panose="020B0604020202020204" pitchFamily="34" charset="0"/>
              </a:rPr>
              <a:t> guidelines i form af </a:t>
            </a:r>
            <a:r>
              <a:rPr lang="da-DK" sz="900" b="1" kern="1200" baseline="0" noProof="1">
                <a:solidFill>
                  <a:schemeClr val="tx1"/>
                </a:solidFill>
                <a:latin typeface="+mn-lt"/>
                <a:ea typeface="+mn-ea"/>
                <a:cs typeface="Arial" panose="020B0604020202020204" pitchFamily="34" charset="0"/>
              </a:rPr>
              <a:t>Hjælpelinjer. </a:t>
            </a:r>
            <a:r>
              <a:rPr lang="da-DK" sz="900" b="0" kern="1200" baseline="0" noProof="1">
                <a:solidFill>
                  <a:schemeClr val="tx1"/>
                </a:solidFill>
                <a:latin typeface="+mn-lt"/>
                <a:ea typeface="+mn-ea"/>
                <a:cs typeface="Arial" panose="020B0604020202020204" pitchFamily="34" charset="0"/>
              </a:rPr>
              <a:t>For at se disse: </a:t>
            </a:r>
            <a:endParaRPr lang="da-DK" sz="900" b="0" kern="12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 </a:t>
            </a:r>
            <a:r>
              <a:rPr lang="da-DK" sz="900" b="0" kern="1200" noProof="1">
                <a:solidFill>
                  <a:schemeClr val="tx1"/>
                </a:solidFill>
                <a:latin typeface="+mn-lt"/>
                <a:ea typeface="+mn-ea"/>
                <a:cs typeface="Arial" panose="020B0604020202020204" pitchFamily="34" charset="0"/>
              </a:rPr>
              <a:t>Klik på </a:t>
            </a:r>
            <a:r>
              <a:rPr lang="da-DK" sz="900" b="1" kern="1200" noProof="1">
                <a:solidFill>
                  <a:schemeClr val="tx1"/>
                </a:solidFill>
                <a:latin typeface="+mn-lt"/>
                <a:ea typeface="+mn-ea"/>
                <a:cs typeface="Arial" panose="020B0604020202020204" pitchFamily="34" charset="0"/>
              </a:rPr>
              <a:t>Vis</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Vælg </a:t>
            </a:r>
            <a:r>
              <a:rPr lang="da-DK" sz="900" b="1" kern="1200" noProof="1">
                <a:solidFill>
                  <a:schemeClr val="tx1"/>
                </a:solidFill>
                <a:latin typeface="+mn-lt"/>
                <a:ea typeface="+mn-ea"/>
                <a:cs typeface="Arial" panose="020B0604020202020204" pitchFamily="34" charset="0"/>
              </a:rPr>
              <a:t>Gitterlinjer</a:t>
            </a:r>
            <a:r>
              <a:rPr lang="da-DK" sz="900" b="0" kern="1200" noProof="1">
                <a:solidFill>
                  <a:schemeClr val="tx1"/>
                </a:solidFill>
                <a:latin typeface="+mn-lt"/>
                <a:ea typeface="+mn-ea"/>
                <a:cs typeface="Arial" panose="020B0604020202020204" pitchFamily="34" charset="0"/>
              </a:rPr>
              <a:t> og/eller </a:t>
            </a:r>
            <a:r>
              <a:rPr lang="da-DK" sz="900" b="1" kern="1200" noProof="1">
                <a:solidFill>
                  <a:schemeClr val="tx1"/>
                </a:solidFill>
                <a:latin typeface="+mn-lt"/>
                <a:ea typeface="+mn-ea"/>
                <a:cs typeface="Arial" panose="020B0604020202020204" pitchFamily="34" charset="0"/>
              </a:rPr>
              <a:t>Hjælpelinjer</a:t>
            </a:r>
          </a:p>
          <a:p>
            <a:pPr eaLnBrk="1" hangingPunct="1">
              <a:lnSpc>
                <a:spcPct val="90000"/>
              </a:lnSpc>
              <a:spcAft>
                <a:spcPts val="600"/>
              </a:spcAft>
              <a:defRPr/>
            </a:pPr>
            <a:r>
              <a:rPr lang="da-DK" sz="900" b="1" kern="1200" noProof="1">
                <a:solidFill>
                  <a:srgbClr val="DF6752"/>
                </a:solidFill>
                <a:latin typeface="+mn-lt"/>
                <a:ea typeface="+mn-ea"/>
                <a:cs typeface="Arial" panose="020B0604020202020204" pitchFamily="34" charset="0"/>
              </a:rPr>
              <a:t>Tip: </a:t>
            </a:r>
            <a:r>
              <a:rPr lang="da-DK" sz="900" b="0" kern="1200" noProof="1">
                <a:solidFill>
                  <a:srgbClr val="DF6752"/>
                </a:solidFill>
                <a:latin typeface="+mn-lt"/>
                <a:ea typeface="+mn-ea"/>
                <a:cs typeface="Arial" panose="020B0604020202020204" pitchFamily="34" charset="0"/>
              </a:rPr>
              <a:t>Tryk </a:t>
            </a:r>
            <a:r>
              <a:rPr lang="da-DK" sz="900" b="1" kern="1200" noProof="1">
                <a:solidFill>
                  <a:srgbClr val="DF6752"/>
                </a:solidFill>
                <a:latin typeface="+mn-lt"/>
                <a:ea typeface="+mn-ea"/>
                <a:cs typeface="Arial" panose="020B0604020202020204" pitchFamily="34" charset="0"/>
              </a:rPr>
              <a:t>Alt + F9</a:t>
            </a:r>
            <a:r>
              <a:rPr lang="da-DK" sz="900" b="0" kern="1200" noProof="1">
                <a:solidFill>
                  <a:srgbClr val="DF6752"/>
                </a:solidFill>
                <a:latin typeface="+mn-lt"/>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486989"/>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903752"/>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867115"/>
            <a:ext cx="319516" cy="568784"/>
          </a:xfrm>
          <a:prstGeom prst="rect">
            <a:avLst/>
          </a:prstGeom>
        </p:spPr>
      </p:pic>
      <p:sp>
        <p:nvSpPr>
          <p:cNvPr id="22" name="Rektangel 21"/>
          <p:cNvSpPr/>
          <p:nvPr userDrawn="1"/>
        </p:nvSpPr>
        <p:spPr>
          <a:xfrm>
            <a:off x="766763" y="651963"/>
            <a:ext cx="6096000" cy="1200329"/>
          </a:xfrm>
          <a:prstGeom prst="rect">
            <a:avLst/>
          </a:prstGeom>
        </p:spPr>
        <p:txBody>
          <a:bodyPr lIns="0" rIns="72000">
            <a:spAutoFit/>
          </a:bodyPr>
          <a:lstStyle/>
          <a:p>
            <a:r>
              <a:rPr lang="en-US" sz="3600" b="1" spc="300" dirty="0">
                <a:latin typeface="+mn-lt"/>
              </a:rPr>
              <a:t>BRUGERGUIDE</a:t>
            </a:r>
            <a:br>
              <a:rPr lang="en-US" sz="3600" b="1" spc="300" dirty="0">
                <a:latin typeface="+mn-lt"/>
              </a:rPr>
            </a:br>
            <a:endParaRPr lang="da-DK" sz="3600" b="1" spc="300" dirty="0">
              <a:latin typeface="+mn-lt"/>
            </a:endParaRPr>
          </a:p>
        </p:txBody>
      </p:sp>
    </p:spTree>
    <p:extLst>
      <p:ext uri="{BB962C8B-B14F-4D97-AF65-F5344CB8AC3E}">
        <p14:creationId xmlns:p14="http://schemas.microsoft.com/office/powerpoint/2010/main" val="366603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9" name="Picture Placeholder 4"/>
          <p:cNvSpPr>
            <a:spLocks noGrp="1"/>
          </p:cNvSpPr>
          <p:nvPr>
            <p:ph type="pic" sz="quarter" idx="14" hasCustomPrompt="1"/>
          </p:nvPr>
        </p:nvSpPr>
        <p:spPr>
          <a:xfrm>
            <a:off x="7427912" y="3418702"/>
            <a:ext cx="4764087" cy="34339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766763" y="657225"/>
            <a:ext cx="4542975" cy="1486727"/>
          </a:xfrm>
          <a:prstGeom prst="rect">
            <a:avLst/>
          </a:prstGeom>
        </p:spPr>
        <p:txBody>
          <a:bodyPr lIns="0" tIns="0"/>
          <a:lstStyle>
            <a:lvl1pPr>
              <a:defRPr sz="3600">
                <a:latin typeface="+mn-lt"/>
              </a:defRPr>
            </a:lvl1pPr>
          </a:lstStyle>
          <a:p>
            <a:r>
              <a:rPr lang="en-US" dirty="0"/>
              <a:t>KLIK HER FOR AT ÆNDRE TITEL</a:t>
            </a:r>
          </a:p>
        </p:txBody>
      </p:sp>
      <p:sp>
        <p:nvSpPr>
          <p:cNvPr id="7" name="Pladsholder til tekst 3"/>
          <p:cNvSpPr>
            <a:spLocks noGrp="1"/>
          </p:cNvSpPr>
          <p:nvPr>
            <p:ph type="body" sz="quarter" idx="15" hasCustomPrompt="1"/>
          </p:nvPr>
        </p:nvSpPr>
        <p:spPr>
          <a:xfrm>
            <a:off x="766764" y="2205038"/>
            <a:ext cx="4542974" cy="3575409"/>
          </a:xfrm>
        </p:spPr>
        <p:txBody>
          <a:bodyPr/>
          <a:lstStyle>
            <a:lvl1pPr marL="285750" indent="-285750">
              <a:lnSpc>
                <a:spcPct val="100000"/>
              </a:lnSpc>
              <a:spcBef>
                <a:spcPts val="600"/>
              </a:spcBef>
              <a:buFontTx/>
              <a:buBlip>
                <a:blip r:embed="rId2"/>
              </a:buBlip>
              <a:defRPr sz="1600" baseline="0"/>
            </a:lvl1pPr>
          </a:lstStyle>
          <a:p>
            <a:pPr lvl="0"/>
            <a:r>
              <a:rPr lang="da-DK" dirty="0"/>
              <a:t>Indsæt </a:t>
            </a:r>
            <a:r>
              <a:rPr lang="da-DK" dirty="0" err="1"/>
              <a:t>bullets</a:t>
            </a:r>
            <a:endParaRPr lang="da-DK" dirty="0"/>
          </a:p>
          <a:p>
            <a:pPr lvl="0"/>
            <a:endParaRPr lang="da-DK" dirty="0"/>
          </a:p>
          <a:p>
            <a:pPr lvl="0"/>
            <a:endParaRPr lang="da-DK" dirty="0"/>
          </a:p>
        </p:txBody>
      </p:sp>
      <p:sp>
        <p:nvSpPr>
          <p:cNvPr id="11" name="Picture Placeholder 4"/>
          <p:cNvSpPr>
            <a:spLocks noGrp="1"/>
          </p:cNvSpPr>
          <p:nvPr>
            <p:ph type="pic" sz="quarter" idx="16" hasCustomPrompt="1"/>
          </p:nvPr>
        </p:nvSpPr>
        <p:spPr>
          <a:xfrm>
            <a:off x="7427912" y="0"/>
            <a:ext cx="4764087" cy="341870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2"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61197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da-DK"/>
              <a:t>Klik for at redigere titeltypografien i masteren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0AFBB77B-7B40-4108-A4A0-04B0E0F6A89C}" type="datetimeFigureOut">
              <a:rPr lang="da-DK" smtClean="0"/>
              <a:t>07-01-2025</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7A47E67-1E94-478A-B43B-3725A4911C63}" type="slidenum">
              <a:rPr lang="da-DK" smtClean="0"/>
              <a:t>‹#›</a:t>
            </a:fld>
            <a:endParaRPr lang="da-DK"/>
          </a:p>
        </p:txBody>
      </p:sp>
    </p:spTree>
    <p:extLst>
      <p:ext uri="{BB962C8B-B14F-4D97-AF65-F5344CB8AC3E}">
        <p14:creationId xmlns:p14="http://schemas.microsoft.com/office/powerpoint/2010/main" val="51647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AALBORG UNIVERSITET</a:t>
            </a:r>
            <a:br>
              <a:rPr lang="en-US" dirty="0"/>
            </a:br>
            <a:r>
              <a:rPr lang="en-US" dirty="0"/>
              <a:t>OVERSKRIFT</a:t>
            </a:r>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dirty="0"/>
              <a:t>AF NAVN NAVNESEN</a:t>
            </a:r>
          </a:p>
        </p:txBody>
      </p:sp>
      <p:pic>
        <p:nvPicPr>
          <p:cNvPr id="2" name="Billede 1"/>
          <p:cNvPicPr>
            <a:picLocks noChangeAspect="1"/>
          </p:cNvPicPr>
          <p:nvPr userDrawn="1"/>
        </p:nvPicPr>
        <p:blipFill rotWithShape="1">
          <a:blip r:embed="rId2" cstate="print">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PAUSE</a:t>
            </a:r>
            <a:br>
              <a:rPr lang="en-US" dirty="0"/>
            </a:br>
            <a:r>
              <a:rPr lang="en-US" dirty="0"/>
              <a:t>OVERSKRIFT</a:t>
            </a:r>
          </a:p>
        </p:txBody>
      </p:sp>
      <p:pic>
        <p:nvPicPr>
          <p:cNvPr id="31" name="Billede 30"/>
          <p:cNvPicPr>
            <a:picLocks noChangeAspect="1"/>
          </p:cNvPicPr>
          <p:nvPr userDrawn="1"/>
        </p:nvPicPr>
        <p:blipFill rotWithShape="1">
          <a:blip r:embed="rId2" cstate="print">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extLst>
      <p:ext uri="{BB962C8B-B14F-4D97-AF65-F5344CB8AC3E}">
        <p14:creationId xmlns:p14="http://schemas.microsoft.com/office/powerpoint/2010/main" val="355350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3" name="Title 4"/>
          <p:cNvSpPr>
            <a:spLocks noGrp="1"/>
          </p:cNvSpPr>
          <p:nvPr>
            <p:ph type="title" hasCustomPrompt="1"/>
          </p:nvPr>
        </p:nvSpPr>
        <p:spPr>
          <a:xfrm>
            <a:off x="766763" y="657226"/>
            <a:ext cx="5149879" cy="1408112"/>
          </a:xfrm>
          <a:prstGeom prst="rect">
            <a:avLst/>
          </a:prstGeom>
        </p:spPr>
        <p:txBody>
          <a:bodyPr lIns="0" tIns="0"/>
          <a:lstStyle>
            <a:lvl1pPr>
              <a:defRPr sz="3600" baseline="0">
                <a:latin typeface="+mn-lt"/>
              </a:defRPr>
            </a:lvl1pPr>
          </a:lstStyle>
          <a:p>
            <a:r>
              <a:rPr lang="en-US" dirty="0"/>
              <a:t>KLIK HER FOR AT ÆNDRE TITEL</a:t>
            </a:r>
          </a:p>
        </p:txBody>
      </p:sp>
      <p:sp>
        <p:nvSpPr>
          <p:cNvPr id="5" name="Pladsholder til tekst 10"/>
          <p:cNvSpPr>
            <a:spLocks noGrp="1"/>
          </p:cNvSpPr>
          <p:nvPr>
            <p:ph type="body" sz="quarter" idx="12" hasCustomPrompt="1"/>
          </p:nvPr>
        </p:nvSpPr>
        <p:spPr>
          <a:xfrm>
            <a:off x="766762" y="2205038"/>
            <a:ext cx="10853737" cy="3704284"/>
          </a:xfrm>
        </p:spPr>
        <p:txBody>
          <a:bodyPr/>
          <a:lstStyle>
            <a:lvl1pPr marL="285750" indent="-285750">
              <a:buFontTx/>
              <a:buBlip>
                <a:blip r:embed="rId2"/>
              </a:buBlip>
              <a:defRPr/>
            </a:lvl1pPr>
          </a:lstStyle>
          <a:p>
            <a:pPr lvl="0"/>
            <a:r>
              <a:rPr lang="da-DK"/>
              <a:t>Indsæt bullets</a:t>
            </a:r>
            <a:endParaRPr lang="da-DK" dirty="0"/>
          </a:p>
        </p:txBody>
      </p:sp>
      <p:sp>
        <p:nvSpPr>
          <p:cNvPr id="6" name="Pladsholder til tekst 6"/>
          <p:cNvSpPr>
            <a:spLocks noGrp="1"/>
          </p:cNvSpPr>
          <p:nvPr>
            <p:ph type="body" sz="quarter" idx="13" hasCustomPrompt="1"/>
          </p:nvPr>
        </p:nvSpPr>
        <p:spPr>
          <a:xfrm>
            <a:off x="3071814" y="6363837"/>
            <a:ext cx="1712688"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25212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26" name="Title 4"/>
          <p:cNvSpPr>
            <a:spLocks noGrp="1"/>
          </p:cNvSpPr>
          <p:nvPr>
            <p:ph type="title" hasCustomPrompt="1"/>
          </p:nvPr>
        </p:nvSpPr>
        <p:spPr>
          <a:xfrm>
            <a:off x="766763" y="657225"/>
            <a:ext cx="4516438" cy="1473911"/>
          </a:xfrm>
          <a:prstGeom prst="rect">
            <a:avLst/>
          </a:prstGeom>
        </p:spPr>
        <p:txBody>
          <a:bodyPr lIns="0" tIns="0"/>
          <a:lstStyle>
            <a:lvl1pPr>
              <a:defRPr sz="3600">
                <a:latin typeface="+mn-lt"/>
              </a:defRPr>
            </a:lvl1pPr>
          </a:lstStyle>
          <a:p>
            <a:r>
              <a:rPr lang="en-US" dirty="0"/>
              <a:t>KLIK HER FOR AT ÆNDRE TITEL</a:t>
            </a:r>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29" name="Pladsholder til tekst 10"/>
          <p:cNvSpPr>
            <a:spLocks noGrp="1"/>
          </p:cNvSpPr>
          <p:nvPr>
            <p:ph type="body" sz="quarter" idx="12" hasCustomPrompt="1"/>
          </p:nvPr>
        </p:nvSpPr>
        <p:spPr>
          <a:xfrm>
            <a:off x="766763" y="2220511"/>
            <a:ext cx="4516438" cy="3243263"/>
          </a:xfrm>
        </p:spPr>
        <p:txBody>
          <a:bodyPr/>
          <a:lstStyle>
            <a:lvl1pPr marL="285750" indent="-285750">
              <a:buFontTx/>
              <a:buBlip>
                <a:blip r:embed="rId3"/>
              </a:buBlip>
              <a:defRPr/>
            </a:lvl1pPr>
          </a:lstStyle>
          <a:p>
            <a:pPr lvl="0"/>
            <a:r>
              <a:rPr lang="da-DK"/>
              <a:t>Indsæt </a:t>
            </a:r>
            <a:r>
              <a:rPr lang="da-DK" dirty="0" err="1"/>
              <a:t>bullets</a:t>
            </a:r>
            <a:endParaRPr lang="da-DK" dirty="0"/>
          </a:p>
        </p:txBody>
      </p:sp>
      <p:sp>
        <p:nvSpPr>
          <p:cNvPr id="50"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766763" y="663113"/>
            <a:ext cx="5744569" cy="1436992"/>
          </a:xfrm>
          <a:prstGeom prst="rect">
            <a:avLst/>
          </a:prstGeom>
        </p:spPr>
        <p:txBody>
          <a:bodyPr lIns="0" tIns="0"/>
          <a:lstStyle>
            <a:lvl1pPr>
              <a:defRPr sz="3600">
                <a:latin typeface="+mn-lt"/>
              </a:defRPr>
            </a:lvl1pPr>
          </a:lstStyle>
          <a:p>
            <a:r>
              <a:rPr lang="en-US" dirty="0"/>
              <a:t>KLIK HER FOR AT ÆNDRE TITEL</a:t>
            </a:r>
          </a:p>
        </p:txBody>
      </p:sp>
      <p:sp>
        <p:nvSpPr>
          <p:cNvPr id="11" name="Pladsholder til diagram 10"/>
          <p:cNvSpPr>
            <a:spLocks noGrp="1"/>
          </p:cNvSpPr>
          <p:nvPr>
            <p:ph type="chart" sz="quarter" idx="12"/>
          </p:nvPr>
        </p:nvSpPr>
        <p:spPr>
          <a:xfrm>
            <a:off x="6888163" y="2205037"/>
            <a:ext cx="4732337" cy="3572737"/>
          </a:xfrm>
        </p:spPr>
        <p:txBody>
          <a:bodyPr/>
          <a:lstStyle/>
          <a:p>
            <a:r>
              <a:rPr lang="da-DK"/>
              <a:t>Klik på ikonet for at tilføje et diagram</a:t>
            </a:r>
          </a:p>
        </p:txBody>
      </p:sp>
      <p:sp>
        <p:nvSpPr>
          <p:cNvPr id="13" name="Pladsholder til tekst 12"/>
          <p:cNvSpPr>
            <a:spLocks noGrp="1"/>
          </p:cNvSpPr>
          <p:nvPr>
            <p:ph type="body" sz="quarter" idx="13" hasCustomPrompt="1"/>
          </p:nvPr>
        </p:nvSpPr>
        <p:spPr>
          <a:xfrm>
            <a:off x="766764" y="2205038"/>
            <a:ext cx="5744568" cy="3572737"/>
          </a:xfrm>
        </p:spPr>
        <p:txBody>
          <a:bodyPr>
            <a:normAutofit/>
          </a:bodyPr>
          <a:lstStyle>
            <a:lvl2pPr marL="285750" indent="-285750">
              <a:buFontTx/>
              <a:buBlip>
                <a:blip r:embed="rId2"/>
              </a:buBlip>
              <a:defRPr sz="1600" baseline="0"/>
            </a:lvl2pPr>
          </a:lstStyle>
          <a:p>
            <a:pPr lvl="1"/>
            <a:r>
              <a:rPr lang="da-DK"/>
              <a:t>Indsæt bullets</a:t>
            </a:r>
            <a:endParaRPr lang="da-DK" dirty="0"/>
          </a:p>
        </p:txBody>
      </p:sp>
      <p:sp>
        <p:nvSpPr>
          <p:cNvPr id="8" name="Pladsholder til tekst 6"/>
          <p:cNvSpPr>
            <a:spLocks noGrp="1"/>
          </p:cNvSpPr>
          <p:nvPr>
            <p:ph type="body" sz="quarter" idx="14"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766763" y="657225"/>
            <a:ext cx="5433070" cy="1402687"/>
          </a:xfrm>
          <a:prstGeom prst="rect">
            <a:avLst/>
          </a:prstGeom>
        </p:spPr>
        <p:txBody>
          <a:bodyPr lIns="0" tIns="0"/>
          <a:lstStyle>
            <a:lvl1pPr>
              <a:defRPr sz="3600">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5433070" cy="3752115"/>
          </a:xfrm>
        </p:spPr>
        <p:txBody>
          <a:bodyPr/>
          <a:lstStyle>
            <a:lvl1pPr marL="285750" indent="-285750">
              <a:lnSpc>
                <a:spcPct val="100000"/>
              </a:lnSpc>
              <a:spcBef>
                <a:spcPts val="600"/>
              </a:spcBef>
              <a:buFontTx/>
              <a:buBlip>
                <a:blip r:embed="rId2"/>
              </a:buBlip>
              <a:defRPr sz="1600" baseline="0"/>
            </a:lvl1pPr>
          </a:lstStyle>
          <a:p>
            <a:pPr lvl="0"/>
            <a:r>
              <a:rPr lang="da-DK"/>
              <a:t>Indsæt bullets</a:t>
            </a:r>
            <a:endParaRPr lang="da-DK" dirty="0"/>
          </a:p>
          <a:p>
            <a:pPr lvl="0"/>
            <a:endParaRPr lang="da-DK" dirty="0"/>
          </a:p>
          <a:p>
            <a:pPr lvl="0"/>
            <a:endParaRPr lang="da-DK" dirty="0"/>
          </a:p>
        </p:txBody>
      </p:sp>
      <p:sp>
        <p:nvSpPr>
          <p:cNvPr id="8"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49860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766763" y="657225"/>
            <a:ext cx="5197983" cy="1357254"/>
          </a:xfrm>
          <a:prstGeom prst="rect">
            <a:avLst/>
          </a:prstGeom>
        </p:spPr>
        <p:txBody>
          <a:bodyPr lIns="0" tIns="0"/>
          <a:lstStyle>
            <a:lvl1pPr>
              <a:defRPr sz="3600">
                <a:solidFill>
                  <a:schemeClr val="bg1"/>
                </a:solidFill>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13"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19" name="Billed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174743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a:t>
            </a:fld>
            <a:endParaRPr lang="en-US" dirty="0"/>
          </a:p>
        </p:txBody>
      </p:sp>
      <p:sp>
        <p:nvSpPr>
          <p:cNvPr id="6" name="Title 4"/>
          <p:cNvSpPr>
            <a:spLocks noGrp="1"/>
          </p:cNvSpPr>
          <p:nvPr>
            <p:ph type="title" hasCustomPrompt="1"/>
          </p:nvPr>
        </p:nvSpPr>
        <p:spPr>
          <a:xfrm>
            <a:off x="766762" y="657225"/>
            <a:ext cx="4503737" cy="1471230"/>
          </a:xfrm>
          <a:prstGeom prst="rect">
            <a:avLst/>
          </a:prstGeom>
        </p:spPr>
        <p:txBody>
          <a:bodyPr lIns="0" tIns="0"/>
          <a:lstStyle>
            <a:lvl1pPr>
              <a:defRPr sz="3600">
                <a:solidFill>
                  <a:schemeClr val="bg1"/>
                </a:solidFill>
                <a:latin typeface="+mn-lt"/>
              </a:defRPr>
            </a:lvl1pPr>
          </a:lstStyle>
          <a:p>
            <a:r>
              <a:rPr lang="en-US" dirty="0"/>
              <a:t>KLIK HER FOR AT ÆNDRE TITEL</a:t>
            </a:r>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766763" y="2205038"/>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6"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55" name="Billede 5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73593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766763" y="2215710"/>
            <a:ext cx="6298513" cy="355973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55" r:id="rId1"/>
    <p:sldLayoutId id="2147484019" r:id="rId2"/>
    <p:sldLayoutId id="2147484053" r:id="rId3"/>
    <p:sldLayoutId id="2147484008" r:id="rId4"/>
    <p:sldLayoutId id="2147484022" r:id="rId5"/>
    <p:sldLayoutId id="2147484011" r:id="rId6"/>
    <p:sldLayoutId id="2147484014" r:id="rId7"/>
    <p:sldLayoutId id="2147484020" r:id="rId8"/>
    <p:sldLayoutId id="2147484051" r:id="rId9"/>
    <p:sldLayoutId id="2147484032" r:id="rId10"/>
    <p:sldLayoutId id="2147484056" r:id="rId11"/>
  </p:sldLayoutIdLst>
  <p:hf hdr="0" ftr="0" dt="0"/>
  <p:txStyles>
    <p:titleStyle>
      <a:lvl1pPr algn="l" defTabSz="914318" rtl="0" eaLnBrk="1" latinLnBrk="0" hangingPunct="1">
        <a:lnSpc>
          <a:spcPct val="100000"/>
        </a:lnSpc>
        <a:spcBef>
          <a:spcPct val="0"/>
        </a:spcBef>
        <a:buNone/>
        <a:defRPr sz="3600" b="1" kern="1200" spc="300" baseline="0">
          <a:solidFill>
            <a:schemeClr val="tx1"/>
          </a:solidFill>
          <a:latin typeface="Barlow" panose="00000500000000000000" pitchFamily="2" charset="0"/>
          <a:ea typeface="+mj-ea"/>
          <a:cs typeface="+mj-cs"/>
        </a:defRPr>
      </a:lvl1pPr>
    </p:titleStyle>
    <p:bodyStyle>
      <a:lvl1pPr marL="285750" indent="-285750" algn="l" defTabSz="914318" rtl="0" eaLnBrk="1" latinLnBrk="0" hangingPunct="1">
        <a:lnSpc>
          <a:spcPct val="120000"/>
        </a:lnSpc>
        <a:spcBef>
          <a:spcPts val="1000"/>
        </a:spcBef>
        <a:buFontTx/>
        <a:buBlip>
          <a:blip r:embed="rId13"/>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3"/>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4"/>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4"/>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4"/>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1935" userDrawn="1">
          <p15:clr>
            <a:srgbClr val="F26B43"/>
          </p15:clr>
        </p15:guide>
        <p15:guide id="1" orient="horz" pos="1389" userDrawn="1">
          <p15:clr>
            <a:srgbClr val="F26B43"/>
          </p15:clr>
        </p15:guide>
        <p15:guide id="28" pos="483"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www.medicine.aau.dk/" TargetMode="External"/><Relationship Id="rId7" Type="http://schemas.openxmlformats.org/officeDocument/2006/relationships/hyperlink" Target="https://www.en.aau.dk/about-aau/organisation/shared-services-and-innovation" TargetMode="External"/><Relationship Id="rId2" Type="http://schemas.openxmlformats.org/officeDocument/2006/relationships/hyperlink" Target="https://www.ssh.aau.dk/" TargetMode="External"/><Relationship Id="rId1" Type="http://schemas.openxmlformats.org/officeDocument/2006/relationships/slideLayout" Target="../slideLayouts/slideLayout11.xml"/><Relationship Id="rId6" Type="http://schemas.openxmlformats.org/officeDocument/2006/relationships/hyperlink" Target="https://www.en.innovation.aau.dk/" TargetMode="External"/><Relationship Id="rId5" Type="http://schemas.openxmlformats.org/officeDocument/2006/relationships/hyperlink" Target="https://www.en.tech.aau.dk/" TargetMode="External"/><Relationship Id="rId4" Type="http://schemas.openxmlformats.org/officeDocument/2006/relationships/hyperlink" Target="https://www.en.engineering.a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hlinkClick r:id="rId2"/>
            <a:extLst>
              <a:ext uri="{FF2B5EF4-FFF2-40B4-BE49-F238E27FC236}">
                <a16:creationId xmlns:a16="http://schemas.microsoft.com/office/drawing/2014/main" id="{F610080A-E3F5-5490-E724-EBD1F51CF4A5}"/>
              </a:ext>
            </a:extLst>
          </p:cNvPr>
          <p:cNvSpPr/>
          <p:nvPr/>
        </p:nvSpPr>
        <p:spPr>
          <a:xfrm>
            <a:off x="1420708" y="2567147"/>
            <a:ext cx="1495214"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Rektangel 8">
            <a:hlinkClick r:id="rId3"/>
            <a:extLst>
              <a:ext uri="{FF2B5EF4-FFF2-40B4-BE49-F238E27FC236}">
                <a16:creationId xmlns:a16="http://schemas.microsoft.com/office/drawing/2014/main" id="{E8DA355B-D76E-8C37-DA0E-EB423810CBEA}"/>
              </a:ext>
            </a:extLst>
          </p:cNvPr>
          <p:cNvSpPr/>
          <p:nvPr/>
        </p:nvSpPr>
        <p:spPr>
          <a:xfrm>
            <a:off x="2993137" y="2567147"/>
            <a:ext cx="1478281"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ktangel 9">
            <a:hlinkClick r:id="rId4"/>
            <a:extLst>
              <a:ext uri="{FF2B5EF4-FFF2-40B4-BE49-F238E27FC236}">
                <a16:creationId xmlns:a16="http://schemas.microsoft.com/office/drawing/2014/main" id="{AB43CC76-5253-B381-970D-400FEE96395E}"/>
              </a:ext>
            </a:extLst>
          </p:cNvPr>
          <p:cNvSpPr/>
          <p:nvPr/>
        </p:nvSpPr>
        <p:spPr>
          <a:xfrm>
            <a:off x="6137995" y="2567145"/>
            <a:ext cx="1478281"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a:hlinkClick r:id="rId5"/>
            <a:extLst>
              <a:ext uri="{FF2B5EF4-FFF2-40B4-BE49-F238E27FC236}">
                <a16:creationId xmlns:a16="http://schemas.microsoft.com/office/drawing/2014/main" id="{ED4ED503-8681-07DF-92D0-3D70C9A56968}"/>
              </a:ext>
            </a:extLst>
          </p:cNvPr>
          <p:cNvSpPr/>
          <p:nvPr/>
        </p:nvSpPr>
        <p:spPr>
          <a:xfrm>
            <a:off x="4565566" y="2567146"/>
            <a:ext cx="1478281" cy="72474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11">
            <a:hlinkClick r:id="rId6"/>
            <a:extLst>
              <a:ext uri="{FF2B5EF4-FFF2-40B4-BE49-F238E27FC236}">
                <a16:creationId xmlns:a16="http://schemas.microsoft.com/office/drawing/2014/main" id="{B38D3A83-C880-65FF-71CE-8E20FB595343}"/>
              </a:ext>
            </a:extLst>
          </p:cNvPr>
          <p:cNvSpPr/>
          <p:nvPr/>
        </p:nvSpPr>
        <p:spPr>
          <a:xfrm>
            <a:off x="7710424" y="2567145"/>
            <a:ext cx="1478281" cy="724747"/>
          </a:xfrm>
          <a:prstGeom prst="rect">
            <a:avLst/>
          </a:prstGeom>
          <a:solidFill>
            <a:srgbClr val="5461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3" name="Rektangel 12">
            <a:hlinkClick r:id="rId7"/>
            <a:extLst>
              <a:ext uri="{FF2B5EF4-FFF2-40B4-BE49-F238E27FC236}">
                <a16:creationId xmlns:a16="http://schemas.microsoft.com/office/drawing/2014/main" id="{8B30203E-EA6B-BEFA-F832-937A220F68FF}"/>
              </a:ext>
            </a:extLst>
          </p:cNvPr>
          <p:cNvSpPr/>
          <p:nvPr/>
        </p:nvSpPr>
        <p:spPr>
          <a:xfrm>
            <a:off x="9282852" y="2567144"/>
            <a:ext cx="1517103" cy="724747"/>
          </a:xfrm>
          <a:prstGeom prst="rect">
            <a:avLst/>
          </a:prstGeom>
          <a:solidFill>
            <a:srgbClr val="5461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kstfelt 13">
            <a:extLst>
              <a:ext uri="{FF2B5EF4-FFF2-40B4-BE49-F238E27FC236}">
                <a16:creationId xmlns:a16="http://schemas.microsoft.com/office/drawing/2014/main" id="{CDDAE012-D54D-5C93-20B0-838F262D97B1}"/>
              </a:ext>
            </a:extLst>
          </p:cNvPr>
          <p:cNvSpPr txBox="1"/>
          <p:nvPr/>
        </p:nvSpPr>
        <p:spPr>
          <a:xfrm>
            <a:off x="1442430" y="2652518"/>
            <a:ext cx="1364819" cy="553998"/>
          </a:xfrm>
          <a:prstGeom prst="rect">
            <a:avLst/>
          </a:prstGeom>
          <a:noFill/>
        </p:spPr>
        <p:txBody>
          <a:bodyPr wrap="square" rtlCol="0">
            <a:spAutoFit/>
          </a:bodyPr>
          <a:lstStyle/>
          <a:p>
            <a:pPr algn="ctr">
              <a:defRPr/>
            </a:pPr>
            <a:r>
              <a:rPr lang="da-DK" sz="1000" b="1" dirty="0">
                <a:solidFill>
                  <a:schemeClr val="bg1"/>
                </a:solidFill>
                <a:latin typeface="Barlow" panose="00000500000000000000" pitchFamily="2" charset="0"/>
                <a:cs typeface="Arial" pitchFamily="34" charset="0"/>
              </a:rPr>
              <a:t>Faculty of </a:t>
            </a:r>
            <a:br>
              <a:rPr lang="da-DK" sz="1000" b="1" dirty="0">
                <a:solidFill>
                  <a:schemeClr val="bg1"/>
                </a:solidFill>
                <a:latin typeface="Barlow" panose="00000500000000000000" pitchFamily="2" charset="0"/>
                <a:cs typeface="Arial" pitchFamily="34" charset="0"/>
              </a:rPr>
            </a:br>
            <a:r>
              <a:rPr lang="da-DK" sz="1000" b="1" dirty="0">
                <a:solidFill>
                  <a:schemeClr val="bg1"/>
                </a:solidFill>
                <a:latin typeface="Barlow" panose="00000500000000000000" pitchFamily="2" charset="0"/>
                <a:cs typeface="Arial" pitchFamily="34" charset="0"/>
              </a:rPr>
              <a:t>Social Sciences </a:t>
            </a:r>
            <a:br>
              <a:rPr lang="da-DK" sz="1000" b="1" dirty="0">
                <a:solidFill>
                  <a:schemeClr val="bg1"/>
                </a:solidFill>
                <a:latin typeface="Barlow" panose="00000500000000000000" pitchFamily="2" charset="0"/>
                <a:cs typeface="Arial" pitchFamily="34" charset="0"/>
              </a:rPr>
            </a:br>
            <a:r>
              <a:rPr lang="da-DK" sz="1000" b="1" dirty="0">
                <a:solidFill>
                  <a:schemeClr val="bg1"/>
                </a:solidFill>
                <a:latin typeface="Barlow" panose="00000500000000000000" pitchFamily="2" charset="0"/>
                <a:cs typeface="Arial" pitchFamily="34" charset="0"/>
              </a:rPr>
              <a:t>and Humanities </a:t>
            </a:r>
          </a:p>
        </p:txBody>
      </p:sp>
      <p:sp>
        <p:nvSpPr>
          <p:cNvPr id="15" name="Tekstfelt 14">
            <a:extLst>
              <a:ext uri="{FF2B5EF4-FFF2-40B4-BE49-F238E27FC236}">
                <a16:creationId xmlns:a16="http://schemas.microsoft.com/office/drawing/2014/main" id="{9D1FC35F-7982-B7A5-760F-7DA1C6365693}"/>
              </a:ext>
            </a:extLst>
          </p:cNvPr>
          <p:cNvSpPr txBox="1"/>
          <p:nvPr/>
        </p:nvSpPr>
        <p:spPr>
          <a:xfrm>
            <a:off x="2992661" y="2636541"/>
            <a:ext cx="1478281" cy="400110"/>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Faculty of</a:t>
            </a:r>
            <a:br>
              <a:rPr lang="da-DK" sz="1000" b="1" dirty="0">
                <a:solidFill>
                  <a:schemeClr val="bg1"/>
                </a:solidFill>
                <a:latin typeface="Barlow" panose="00000500000000000000" pitchFamily="2" charset="0"/>
              </a:rPr>
            </a:br>
            <a:r>
              <a:rPr lang="da-DK" sz="1000" b="1" dirty="0">
                <a:solidFill>
                  <a:schemeClr val="bg1"/>
                </a:solidFill>
                <a:latin typeface="Barlow" panose="00000500000000000000" pitchFamily="2" charset="0"/>
              </a:rPr>
              <a:t>Medicine</a:t>
            </a:r>
          </a:p>
        </p:txBody>
      </p:sp>
      <p:sp>
        <p:nvSpPr>
          <p:cNvPr id="16" name="Tekstfelt 15">
            <a:extLst>
              <a:ext uri="{FF2B5EF4-FFF2-40B4-BE49-F238E27FC236}">
                <a16:creationId xmlns:a16="http://schemas.microsoft.com/office/drawing/2014/main" id="{EB6AC9C3-171F-541D-060D-771DEC55D7FE}"/>
              </a:ext>
            </a:extLst>
          </p:cNvPr>
          <p:cNvSpPr txBox="1"/>
          <p:nvPr/>
        </p:nvSpPr>
        <p:spPr>
          <a:xfrm>
            <a:off x="9280473" y="2772002"/>
            <a:ext cx="1517103" cy="246221"/>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AAU Shared Services</a:t>
            </a:r>
          </a:p>
        </p:txBody>
      </p:sp>
      <p:sp>
        <p:nvSpPr>
          <p:cNvPr id="17" name="Tekstfelt 16">
            <a:extLst>
              <a:ext uri="{FF2B5EF4-FFF2-40B4-BE49-F238E27FC236}">
                <a16:creationId xmlns:a16="http://schemas.microsoft.com/office/drawing/2014/main" id="{E95FC794-8B24-4C0F-A72D-76CACEF8A5E2}"/>
              </a:ext>
            </a:extLst>
          </p:cNvPr>
          <p:cNvSpPr txBox="1"/>
          <p:nvPr/>
        </p:nvSpPr>
        <p:spPr>
          <a:xfrm>
            <a:off x="7708520" y="2772002"/>
            <a:ext cx="1478281" cy="246221"/>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AAU Innovation</a:t>
            </a:r>
          </a:p>
        </p:txBody>
      </p:sp>
      <p:sp>
        <p:nvSpPr>
          <p:cNvPr id="18" name="Tekstfelt 17">
            <a:extLst>
              <a:ext uri="{FF2B5EF4-FFF2-40B4-BE49-F238E27FC236}">
                <a16:creationId xmlns:a16="http://schemas.microsoft.com/office/drawing/2014/main" id="{79581067-0547-3808-81A8-616822277C89}"/>
              </a:ext>
            </a:extLst>
          </p:cNvPr>
          <p:cNvSpPr txBox="1"/>
          <p:nvPr/>
        </p:nvSpPr>
        <p:spPr>
          <a:xfrm>
            <a:off x="6333339" y="2625741"/>
            <a:ext cx="1084736" cy="553998"/>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Faculty of</a:t>
            </a:r>
            <a:br>
              <a:rPr lang="da-DK" sz="1000" b="1" dirty="0">
                <a:solidFill>
                  <a:schemeClr val="bg1"/>
                </a:solidFill>
                <a:latin typeface="Barlow" panose="00000500000000000000" pitchFamily="2" charset="0"/>
              </a:rPr>
            </a:br>
            <a:r>
              <a:rPr lang="da-DK" sz="1000" b="1" dirty="0">
                <a:solidFill>
                  <a:schemeClr val="bg1"/>
                </a:solidFill>
                <a:latin typeface="Barlow" panose="00000500000000000000" pitchFamily="2" charset="0"/>
              </a:rPr>
              <a:t>Engineering and Science</a:t>
            </a:r>
          </a:p>
        </p:txBody>
      </p:sp>
      <p:sp>
        <p:nvSpPr>
          <p:cNvPr id="19" name="Tekstfelt 18">
            <a:extLst>
              <a:ext uri="{FF2B5EF4-FFF2-40B4-BE49-F238E27FC236}">
                <a16:creationId xmlns:a16="http://schemas.microsoft.com/office/drawing/2014/main" id="{C0D1AD47-5F0A-5F66-B0B9-F294A626A734}"/>
              </a:ext>
            </a:extLst>
          </p:cNvPr>
          <p:cNvSpPr txBox="1"/>
          <p:nvPr/>
        </p:nvSpPr>
        <p:spPr>
          <a:xfrm>
            <a:off x="4564614" y="2636541"/>
            <a:ext cx="1478281" cy="400110"/>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Technical Faculty</a:t>
            </a:r>
            <a:br>
              <a:rPr lang="da-DK" sz="1000" b="1" dirty="0">
                <a:solidFill>
                  <a:schemeClr val="bg1"/>
                </a:solidFill>
                <a:latin typeface="Barlow" panose="00000500000000000000" pitchFamily="2" charset="0"/>
              </a:rPr>
            </a:br>
            <a:r>
              <a:rPr lang="da-DK" sz="1000" b="1" dirty="0">
                <a:solidFill>
                  <a:schemeClr val="bg1"/>
                </a:solidFill>
                <a:latin typeface="Barlow" panose="00000500000000000000" pitchFamily="2" charset="0"/>
              </a:rPr>
              <a:t>of IT and Design</a:t>
            </a:r>
          </a:p>
        </p:txBody>
      </p:sp>
      <p:sp>
        <p:nvSpPr>
          <p:cNvPr id="20" name="Rektangel 19">
            <a:extLst>
              <a:ext uri="{FF2B5EF4-FFF2-40B4-BE49-F238E27FC236}">
                <a16:creationId xmlns:a16="http://schemas.microsoft.com/office/drawing/2014/main" id="{6DF3EEBB-A93B-21F6-06C0-FEA1F5F0C3B8}"/>
              </a:ext>
            </a:extLst>
          </p:cNvPr>
          <p:cNvSpPr/>
          <p:nvPr/>
        </p:nvSpPr>
        <p:spPr>
          <a:xfrm>
            <a:off x="5356860" y="178462"/>
            <a:ext cx="1478281" cy="389467"/>
          </a:xfrm>
          <a:prstGeom prst="rect">
            <a:avLst/>
          </a:prstGeom>
          <a:solidFill>
            <a:srgbClr val="211A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Tekstfelt 20">
            <a:extLst>
              <a:ext uri="{FF2B5EF4-FFF2-40B4-BE49-F238E27FC236}">
                <a16:creationId xmlns:a16="http://schemas.microsoft.com/office/drawing/2014/main" id="{C6B75343-6C77-9E5A-C6AE-D3465440203D}"/>
              </a:ext>
            </a:extLst>
          </p:cNvPr>
          <p:cNvSpPr txBox="1"/>
          <p:nvPr/>
        </p:nvSpPr>
        <p:spPr>
          <a:xfrm>
            <a:off x="5356860" y="241084"/>
            <a:ext cx="1478281" cy="246221"/>
          </a:xfrm>
          <a:prstGeom prst="rect">
            <a:avLst/>
          </a:prstGeom>
          <a:noFill/>
        </p:spPr>
        <p:txBody>
          <a:bodyPr wrap="square" rtlCol="0">
            <a:spAutoFit/>
          </a:bodyPr>
          <a:lstStyle/>
          <a:p>
            <a:pPr algn="ctr"/>
            <a:r>
              <a:rPr lang="da-DK" sz="1000" b="1" dirty="0">
                <a:solidFill>
                  <a:schemeClr val="bg1"/>
                </a:solidFill>
                <a:latin typeface="Barlow" panose="00000500000000000000" pitchFamily="2" charset="0"/>
              </a:rPr>
              <a:t>UNIVERSITY BOARD</a:t>
            </a:r>
          </a:p>
        </p:txBody>
      </p:sp>
      <p:sp>
        <p:nvSpPr>
          <p:cNvPr id="23" name="Tekstfelt 22">
            <a:extLst>
              <a:ext uri="{FF2B5EF4-FFF2-40B4-BE49-F238E27FC236}">
                <a16:creationId xmlns:a16="http://schemas.microsoft.com/office/drawing/2014/main" id="{E46A51A7-E9D9-F7AA-03FE-5579D0CFC5F0}"/>
              </a:ext>
            </a:extLst>
          </p:cNvPr>
          <p:cNvSpPr txBox="1"/>
          <p:nvPr/>
        </p:nvSpPr>
        <p:spPr>
          <a:xfrm>
            <a:off x="5356859" y="701988"/>
            <a:ext cx="1478281" cy="400110"/>
          </a:xfrm>
          <a:prstGeom prst="rect">
            <a:avLst/>
          </a:prstGeom>
          <a:solidFill>
            <a:schemeClr val="bg1"/>
          </a:solidFill>
          <a:ln>
            <a:solidFill>
              <a:srgbClr val="211A52"/>
            </a:solidFill>
          </a:ln>
        </p:spPr>
        <p:txBody>
          <a:bodyPr wrap="square" rtlCol="0">
            <a:spAutoFit/>
          </a:bodyPr>
          <a:lstStyle/>
          <a:p>
            <a:pPr algn="ctr"/>
            <a:r>
              <a:rPr lang="da-DK" sz="1000" b="1" dirty="0">
                <a:solidFill>
                  <a:srgbClr val="211A52"/>
                </a:solidFill>
                <a:latin typeface="Barlow" panose="00000500000000000000" pitchFamily="2" charset="0"/>
              </a:rPr>
              <a:t>Per Michael Johansen</a:t>
            </a:r>
          </a:p>
          <a:p>
            <a:pPr algn="ctr"/>
            <a:r>
              <a:rPr lang="da-DK" sz="1000" dirty="0">
                <a:solidFill>
                  <a:srgbClr val="211A52"/>
                </a:solidFill>
                <a:latin typeface="Barlow" panose="00000500000000000000" pitchFamily="2" charset="0"/>
              </a:rPr>
              <a:t>Rector</a:t>
            </a:r>
          </a:p>
        </p:txBody>
      </p:sp>
      <p:grpSp>
        <p:nvGrpSpPr>
          <p:cNvPr id="5" name="Gruppe 4">
            <a:extLst>
              <a:ext uri="{FF2B5EF4-FFF2-40B4-BE49-F238E27FC236}">
                <a16:creationId xmlns:a16="http://schemas.microsoft.com/office/drawing/2014/main" id="{734B3DC7-8C08-D986-431C-0FF984149598}"/>
              </a:ext>
            </a:extLst>
          </p:cNvPr>
          <p:cNvGrpSpPr/>
          <p:nvPr/>
        </p:nvGrpSpPr>
        <p:grpSpPr>
          <a:xfrm>
            <a:off x="1420707" y="2090650"/>
            <a:ext cx="7787564" cy="400110"/>
            <a:chOff x="277707" y="2896670"/>
            <a:chExt cx="7787564" cy="400110"/>
          </a:xfrm>
        </p:grpSpPr>
        <p:sp>
          <p:nvSpPr>
            <p:cNvPr id="37" name="Rektangel 36">
              <a:extLst>
                <a:ext uri="{FF2B5EF4-FFF2-40B4-BE49-F238E27FC236}">
                  <a16:creationId xmlns:a16="http://schemas.microsoft.com/office/drawing/2014/main" id="{EA073D22-2F1A-B6B2-C5D2-EF8310ABEAFC}"/>
                </a:ext>
              </a:extLst>
            </p:cNvPr>
            <p:cNvSpPr/>
            <p:nvPr/>
          </p:nvSpPr>
          <p:spPr>
            <a:xfrm>
              <a:off x="277708"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5" name="Tekstfelt 34">
              <a:extLst>
                <a:ext uri="{FF2B5EF4-FFF2-40B4-BE49-F238E27FC236}">
                  <a16:creationId xmlns:a16="http://schemas.microsoft.com/office/drawing/2014/main" id="{C22B4C19-DBBC-A43B-AA21-B83F1B09B291}"/>
                </a:ext>
              </a:extLst>
            </p:cNvPr>
            <p:cNvSpPr txBox="1"/>
            <p:nvPr/>
          </p:nvSpPr>
          <p:spPr>
            <a:xfrm>
              <a:off x="277707"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Rasmus Antoft</a:t>
              </a:r>
            </a:p>
            <a:p>
              <a:pPr algn="ctr"/>
              <a:r>
                <a:rPr lang="da-DK" sz="1000" dirty="0">
                  <a:solidFill>
                    <a:srgbClr val="211A52"/>
                  </a:solidFill>
                  <a:latin typeface="Barlow" panose="00000500000000000000" pitchFamily="2" charset="0"/>
                </a:rPr>
                <a:t>Dean</a:t>
              </a:r>
            </a:p>
          </p:txBody>
        </p:sp>
        <p:sp>
          <p:nvSpPr>
            <p:cNvPr id="38" name="Rektangel 37">
              <a:extLst>
                <a:ext uri="{FF2B5EF4-FFF2-40B4-BE49-F238E27FC236}">
                  <a16:creationId xmlns:a16="http://schemas.microsoft.com/office/drawing/2014/main" id="{24A070CB-0B5F-7F09-DF75-5DEBD2ED253D}"/>
                </a:ext>
              </a:extLst>
            </p:cNvPr>
            <p:cNvSpPr/>
            <p:nvPr/>
          </p:nvSpPr>
          <p:spPr>
            <a:xfrm>
              <a:off x="1849662"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Tekstfelt 38">
              <a:extLst>
                <a:ext uri="{FF2B5EF4-FFF2-40B4-BE49-F238E27FC236}">
                  <a16:creationId xmlns:a16="http://schemas.microsoft.com/office/drawing/2014/main" id="{B78F796C-7A1A-C405-F1A2-79D33E073D08}"/>
                </a:ext>
              </a:extLst>
            </p:cNvPr>
            <p:cNvSpPr txBox="1"/>
            <p:nvPr/>
          </p:nvSpPr>
          <p:spPr>
            <a:xfrm>
              <a:off x="1734520" y="2896670"/>
              <a:ext cx="1693333"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Lars Hvilsted Rasmussen</a:t>
              </a:r>
            </a:p>
            <a:p>
              <a:pPr algn="ctr"/>
              <a:r>
                <a:rPr lang="da-DK" sz="1000" dirty="0">
                  <a:solidFill>
                    <a:srgbClr val="211A52"/>
                  </a:solidFill>
                  <a:latin typeface="Barlow" panose="00000500000000000000" pitchFamily="2" charset="0"/>
                </a:rPr>
                <a:t>Dean</a:t>
              </a:r>
            </a:p>
          </p:txBody>
        </p:sp>
        <p:sp>
          <p:nvSpPr>
            <p:cNvPr id="40" name="Rektangel 39">
              <a:extLst>
                <a:ext uri="{FF2B5EF4-FFF2-40B4-BE49-F238E27FC236}">
                  <a16:creationId xmlns:a16="http://schemas.microsoft.com/office/drawing/2014/main" id="{F6F903CF-E849-AAFB-2F84-07DE691EB139}"/>
                </a:ext>
              </a:extLst>
            </p:cNvPr>
            <p:cNvSpPr/>
            <p:nvPr/>
          </p:nvSpPr>
          <p:spPr>
            <a:xfrm>
              <a:off x="3421615"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Tekstfelt 40">
              <a:extLst>
                <a:ext uri="{FF2B5EF4-FFF2-40B4-BE49-F238E27FC236}">
                  <a16:creationId xmlns:a16="http://schemas.microsoft.com/office/drawing/2014/main" id="{25DC9E0F-4AA8-A6D2-A103-20AC043297D8}"/>
                </a:ext>
              </a:extLst>
            </p:cNvPr>
            <p:cNvSpPr txBox="1"/>
            <p:nvPr/>
          </p:nvSpPr>
          <p:spPr>
            <a:xfrm>
              <a:off x="3421614"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Thomas Bak</a:t>
              </a:r>
            </a:p>
            <a:p>
              <a:pPr algn="ctr"/>
              <a:r>
                <a:rPr lang="da-DK" sz="1000" dirty="0">
                  <a:solidFill>
                    <a:srgbClr val="211A52"/>
                  </a:solidFill>
                  <a:latin typeface="Barlow" panose="00000500000000000000" pitchFamily="2" charset="0"/>
                </a:rPr>
                <a:t>Dean</a:t>
              </a:r>
            </a:p>
          </p:txBody>
        </p:sp>
        <p:sp>
          <p:nvSpPr>
            <p:cNvPr id="42" name="Rektangel 41">
              <a:extLst>
                <a:ext uri="{FF2B5EF4-FFF2-40B4-BE49-F238E27FC236}">
                  <a16:creationId xmlns:a16="http://schemas.microsoft.com/office/drawing/2014/main" id="{1994D007-8DC2-2CBE-74EA-B340B546F6D2}"/>
                </a:ext>
              </a:extLst>
            </p:cNvPr>
            <p:cNvSpPr/>
            <p:nvPr/>
          </p:nvSpPr>
          <p:spPr>
            <a:xfrm>
              <a:off x="4993568" y="289667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Tekstfelt 42">
              <a:extLst>
                <a:ext uri="{FF2B5EF4-FFF2-40B4-BE49-F238E27FC236}">
                  <a16:creationId xmlns:a16="http://schemas.microsoft.com/office/drawing/2014/main" id="{BEAA93B4-285D-0C9E-4C5A-DF2F55677B4D}"/>
                </a:ext>
              </a:extLst>
            </p:cNvPr>
            <p:cNvSpPr txBox="1"/>
            <p:nvPr/>
          </p:nvSpPr>
          <p:spPr>
            <a:xfrm>
              <a:off x="4993567"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Jesper Wengel</a:t>
              </a:r>
            </a:p>
            <a:p>
              <a:pPr algn="ctr"/>
              <a:r>
                <a:rPr lang="da-DK" sz="1000" dirty="0">
                  <a:solidFill>
                    <a:srgbClr val="211A52"/>
                  </a:solidFill>
                  <a:latin typeface="Barlow" panose="00000500000000000000" pitchFamily="2" charset="0"/>
                </a:rPr>
                <a:t>Dean</a:t>
              </a:r>
            </a:p>
          </p:txBody>
        </p:sp>
        <p:sp>
          <p:nvSpPr>
            <p:cNvPr id="44" name="Rektangel 43">
              <a:extLst>
                <a:ext uri="{FF2B5EF4-FFF2-40B4-BE49-F238E27FC236}">
                  <a16:creationId xmlns:a16="http://schemas.microsoft.com/office/drawing/2014/main" id="{BCD1BA81-527C-D3D0-8B55-1A742961B2F8}"/>
                </a:ext>
              </a:extLst>
            </p:cNvPr>
            <p:cNvSpPr/>
            <p:nvPr/>
          </p:nvSpPr>
          <p:spPr>
            <a:xfrm>
              <a:off x="6567424" y="2896670"/>
              <a:ext cx="1478281" cy="389467"/>
            </a:xfrm>
            <a:prstGeom prst="rect">
              <a:avLst/>
            </a:prstGeom>
            <a:solidFill>
              <a:schemeClr val="bg1"/>
            </a:solidFill>
            <a:ln>
              <a:solidFill>
                <a:srgbClr val="54616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Tekstfelt 44">
              <a:extLst>
                <a:ext uri="{FF2B5EF4-FFF2-40B4-BE49-F238E27FC236}">
                  <a16:creationId xmlns:a16="http://schemas.microsoft.com/office/drawing/2014/main" id="{D24569C5-F870-484F-3141-409F1ED3A539}"/>
                </a:ext>
              </a:extLst>
            </p:cNvPr>
            <p:cNvSpPr txBox="1"/>
            <p:nvPr/>
          </p:nvSpPr>
          <p:spPr>
            <a:xfrm>
              <a:off x="6586990" y="2896670"/>
              <a:ext cx="147828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Mads Bang</a:t>
              </a:r>
            </a:p>
            <a:p>
              <a:pPr algn="ctr"/>
              <a:r>
                <a:rPr lang="da-DK" sz="1000" dirty="0">
                  <a:solidFill>
                    <a:srgbClr val="211A52"/>
                  </a:solidFill>
                  <a:latin typeface="Barlow" panose="00000500000000000000" pitchFamily="2" charset="0"/>
                </a:rPr>
                <a:t>Innovation Director</a:t>
              </a:r>
            </a:p>
          </p:txBody>
        </p:sp>
      </p:grpSp>
      <p:sp>
        <p:nvSpPr>
          <p:cNvPr id="50" name="Rektangel 49">
            <a:extLst>
              <a:ext uri="{FF2B5EF4-FFF2-40B4-BE49-F238E27FC236}">
                <a16:creationId xmlns:a16="http://schemas.microsoft.com/office/drawing/2014/main" id="{2B90C9DF-F38A-07EA-5610-DEC8AC30BA77}"/>
              </a:ext>
            </a:extLst>
          </p:cNvPr>
          <p:cNvSpPr/>
          <p:nvPr/>
        </p:nvSpPr>
        <p:spPr>
          <a:xfrm>
            <a:off x="9288783" y="134604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1" name="Tekstfelt 50">
            <a:extLst>
              <a:ext uri="{FF2B5EF4-FFF2-40B4-BE49-F238E27FC236}">
                <a16:creationId xmlns:a16="http://schemas.microsoft.com/office/drawing/2014/main" id="{7306D0C8-831A-9649-5614-EDA1F1D70473}"/>
              </a:ext>
            </a:extLst>
          </p:cNvPr>
          <p:cNvSpPr txBox="1"/>
          <p:nvPr/>
        </p:nvSpPr>
        <p:spPr>
          <a:xfrm>
            <a:off x="9187182" y="1346039"/>
            <a:ext cx="1664201"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Søren Lind Christiansen</a:t>
            </a:r>
          </a:p>
          <a:p>
            <a:pPr algn="ctr"/>
            <a:r>
              <a:rPr lang="da-DK" sz="1000" dirty="0">
                <a:solidFill>
                  <a:srgbClr val="211A52"/>
                </a:solidFill>
                <a:latin typeface="Barlow" panose="00000500000000000000" pitchFamily="2" charset="0"/>
              </a:rPr>
              <a:t>University Director</a:t>
            </a:r>
          </a:p>
        </p:txBody>
      </p:sp>
      <p:sp>
        <p:nvSpPr>
          <p:cNvPr id="52" name="Rektangel 51">
            <a:extLst>
              <a:ext uri="{FF2B5EF4-FFF2-40B4-BE49-F238E27FC236}">
                <a16:creationId xmlns:a16="http://schemas.microsoft.com/office/drawing/2014/main" id="{12A7A293-E4A8-D5DF-1F0D-11D1D680459F}"/>
              </a:ext>
            </a:extLst>
          </p:cNvPr>
          <p:cNvSpPr/>
          <p:nvPr/>
        </p:nvSpPr>
        <p:spPr>
          <a:xfrm>
            <a:off x="2574064" y="1346040"/>
            <a:ext cx="1478281" cy="389467"/>
          </a:xfrm>
          <a:prstGeom prst="rect">
            <a:avLst/>
          </a:prstGeom>
          <a:solidFill>
            <a:schemeClr val="bg1"/>
          </a:solidFill>
          <a:ln>
            <a:solidFill>
              <a:srgbClr val="211A5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3" name="Tekstfelt 52">
            <a:extLst>
              <a:ext uri="{FF2B5EF4-FFF2-40B4-BE49-F238E27FC236}">
                <a16:creationId xmlns:a16="http://schemas.microsoft.com/office/drawing/2014/main" id="{3955B5E8-5B20-D41A-0256-68E7BB967F50}"/>
              </a:ext>
            </a:extLst>
          </p:cNvPr>
          <p:cNvSpPr txBox="1"/>
          <p:nvPr/>
        </p:nvSpPr>
        <p:spPr>
          <a:xfrm>
            <a:off x="2529612" y="1346039"/>
            <a:ext cx="1572262" cy="400110"/>
          </a:xfrm>
          <a:prstGeom prst="rect">
            <a:avLst/>
          </a:prstGeom>
          <a:noFill/>
          <a:ln>
            <a:noFill/>
          </a:ln>
        </p:spPr>
        <p:txBody>
          <a:bodyPr wrap="square" rtlCol="0">
            <a:spAutoFit/>
          </a:bodyPr>
          <a:lstStyle/>
          <a:p>
            <a:pPr algn="ctr"/>
            <a:r>
              <a:rPr lang="da-DK" sz="1000" b="1" dirty="0">
                <a:solidFill>
                  <a:srgbClr val="211A52"/>
                </a:solidFill>
                <a:latin typeface="Barlow" panose="00000500000000000000" pitchFamily="2" charset="0"/>
              </a:rPr>
              <a:t>Anne Marie Kanstrup</a:t>
            </a:r>
          </a:p>
          <a:p>
            <a:pPr algn="ctr"/>
            <a:r>
              <a:rPr lang="da-DK" sz="1000" dirty="0">
                <a:solidFill>
                  <a:srgbClr val="211A52"/>
                </a:solidFill>
                <a:latin typeface="Barlow" panose="00000500000000000000" pitchFamily="2" charset="0"/>
              </a:rPr>
              <a:t>Pro-rector</a:t>
            </a:r>
          </a:p>
        </p:txBody>
      </p:sp>
      <p:sp>
        <p:nvSpPr>
          <p:cNvPr id="54" name="Rektangel 53">
            <a:extLst>
              <a:ext uri="{FF2B5EF4-FFF2-40B4-BE49-F238E27FC236}">
                <a16:creationId xmlns:a16="http://schemas.microsoft.com/office/drawing/2014/main" id="{D998253B-14E1-45E1-2C83-69BA8C57420B}"/>
              </a:ext>
            </a:extLst>
          </p:cNvPr>
          <p:cNvSpPr/>
          <p:nvPr/>
        </p:nvSpPr>
        <p:spPr>
          <a:xfrm>
            <a:off x="1420708" y="3390543"/>
            <a:ext cx="1495216"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5" name="Tekstfelt 54">
            <a:extLst>
              <a:ext uri="{FF2B5EF4-FFF2-40B4-BE49-F238E27FC236}">
                <a16:creationId xmlns:a16="http://schemas.microsoft.com/office/drawing/2014/main" id="{ED0D3570-EFAB-CE5B-5A76-3815406F5A63}"/>
              </a:ext>
            </a:extLst>
          </p:cNvPr>
          <p:cNvSpPr txBox="1"/>
          <p:nvPr/>
        </p:nvSpPr>
        <p:spPr>
          <a:xfrm>
            <a:off x="1402952" y="3398980"/>
            <a:ext cx="1693333" cy="1231106"/>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AAU Business School</a:t>
            </a:r>
          </a:p>
          <a:p>
            <a:r>
              <a:rPr lang="da-DK" sz="800" dirty="0">
                <a:solidFill>
                  <a:srgbClr val="211A52"/>
                </a:solidFill>
                <a:latin typeface="Barlow" panose="00000500000000000000" pitchFamily="2" charset="0"/>
              </a:rPr>
              <a:t>Communication and</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Psychology</a:t>
            </a:r>
          </a:p>
          <a:p>
            <a:r>
              <a:rPr lang="da-DK" sz="800" dirty="0">
                <a:solidFill>
                  <a:srgbClr val="211A52"/>
                </a:solidFill>
                <a:latin typeface="Barlow" panose="00000500000000000000" pitchFamily="2" charset="0"/>
              </a:rPr>
              <a:t>Culture and Learning</a:t>
            </a:r>
          </a:p>
          <a:p>
            <a:r>
              <a:rPr lang="da-DK" sz="800" dirty="0">
                <a:solidFill>
                  <a:srgbClr val="211A52"/>
                </a:solidFill>
                <a:latin typeface="Barlow" panose="00000500000000000000" pitchFamily="2" charset="0"/>
              </a:rPr>
              <a:t>Law</a:t>
            </a:r>
          </a:p>
          <a:p>
            <a:r>
              <a:rPr lang="da-DK" sz="800" dirty="0">
                <a:solidFill>
                  <a:srgbClr val="211A52"/>
                </a:solidFill>
                <a:latin typeface="Barlow" panose="00000500000000000000" pitchFamily="2" charset="0"/>
              </a:rPr>
              <a:t>Politics and Society</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Sociology and Social work</a:t>
            </a:r>
          </a:p>
        </p:txBody>
      </p:sp>
      <p:sp>
        <p:nvSpPr>
          <p:cNvPr id="56" name="Rektangel 55">
            <a:extLst>
              <a:ext uri="{FF2B5EF4-FFF2-40B4-BE49-F238E27FC236}">
                <a16:creationId xmlns:a16="http://schemas.microsoft.com/office/drawing/2014/main" id="{DE321883-37CE-DFCB-5E4B-E1638C4EA5F7}"/>
              </a:ext>
            </a:extLst>
          </p:cNvPr>
          <p:cNvSpPr/>
          <p:nvPr/>
        </p:nvSpPr>
        <p:spPr>
          <a:xfrm>
            <a:off x="1421678" y="4684227"/>
            <a:ext cx="1494246" cy="906080"/>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7" name="Tekstfelt 56">
            <a:extLst>
              <a:ext uri="{FF2B5EF4-FFF2-40B4-BE49-F238E27FC236}">
                <a16:creationId xmlns:a16="http://schemas.microsoft.com/office/drawing/2014/main" id="{8D976E2F-C100-3C46-D1C9-8D0886A74CF0}"/>
              </a:ext>
            </a:extLst>
          </p:cNvPr>
          <p:cNvSpPr txBox="1"/>
          <p:nvPr/>
        </p:nvSpPr>
        <p:spPr>
          <a:xfrm>
            <a:off x="1421678" y="4692665"/>
            <a:ext cx="1693333" cy="615553"/>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Doctoral School of Social Sciences and Humanities</a:t>
            </a:r>
          </a:p>
        </p:txBody>
      </p:sp>
      <p:sp>
        <p:nvSpPr>
          <p:cNvPr id="58" name="Rektangel 57">
            <a:extLst>
              <a:ext uri="{FF2B5EF4-FFF2-40B4-BE49-F238E27FC236}">
                <a16:creationId xmlns:a16="http://schemas.microsoft.com/office/drawing/2014/main" id="{160DA0C9-F6B6-506B-DB32-8AF618C4ACD1}"/>
              </a:ext>
            </a:extLst>
          </p:cNvPr>
          <p:cNvSpPr/>
          <p:nvPr/>
        </p:nvSpPr>
        <p:spPr>
          <a:xfrm>
            <a:off x="2992662" y="3366263"/>
            <a:ext cx="1478281"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9" name="Tekstfelt 58">
            <a:extLst>
              <a:ext uri="{FF2B5EF4-FFF2-40B4-BE49-F238E27FC236}">
                <a16:creationId xmlns:a16="http://schemas.microsoft.com/office/drawing/2014/main" id="{DBB5E155-2E07-BAA3-A45F-792C69E450AF}"/>
              </a:ext>
            </a:extLst>
          </p:cNvPr>
          <p:cNvSpPr txBox="1"/>
          <p:nvPr/>
        </p:nvSpPr>
        <p:spPr>
          <a:xfrm>
            <a:off x="2974906" y="3398981"/>
            <a:ext cx="1693333" cy="738664"/>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Clinical Medicine</a:t>
            </a:r>
          </a:p>
          <a:p>
            <a:r>
              <a:rPr lang="da-DK" sz="800" dirty="0">
                <a:solidFill>
                  <a:srgbClr val="211A52"/>
                </a:solidFill>
                <a:latin typeface="Barlow" panose="00000500000000000000" pitchFamily="2" charset="0"/>
              </a:rPr>
              <a:t>Health Science and Technology</a:t>
            </a:r>
          </a:p>
          <a:p>
            <a:endParaRPr lang="da-DK" sz="800" dirty="0">
              <a:solidFill>
                <a:srgbClr val="211A52"/>
              </a:solidFill>
              <a:latin typeface="Barlow" panose="00000500000000000000" pitchFamily="2" charset="0"/>
            </a:endParaRPr>
          </a:p>
        </p:txBody>
      </p:sp>
      <p:sp>
        <p:nvSpPr>
          <p:cNvPr id="60" name="Rektangel 59">
            <a:extLst>
              <a:ext uri="{FF2B5EF4-FFF2-40B4-BE49-F238E27FC236}">
                <a16:creationId xmlns:a16="http://schemas.microsoft.com/office/drawing/2014/main" id="{C5D41064-C1C3-CBE7-7DA4-7FED41ECAC99}"/>
              </a:ext>
            </a:extLst>
          </p:cNvPr>
          <p:cNvSpPr/>
          <p:nvPr/>
        </p:nvSpPr>
        <p:spPr>
          <a:xfrm>
            <a:off x="2993632" y="4684227"/>
            <a:ext cx="1478281" cy="906080"/>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1" name="Tekstfelt 60">
            <a:extLst>
              <a:ext uri="{FF2B5EF4-FFF2-40B4-BE49-F238E27FC236}">
                <a16:creationId xmlns:a16="http://schemas.microsoft.com/office/drawing/2014/main" id="{0E649AC0-18E3-B4FB-7CC8-27D0D53EA324}"/>
              </a:ext>
            </a:extLst>
          </p:cNvPr>
          <p:cNvSpPr txBox="1"/>
          <p:nvPr/>
        </p:nvSpPr>
        <p:spPr>
          <a:xfrm>
            <a:off x="2992662" y="4692664"/>
            <a:ext cx="1693333" cy="738664"/>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Doctoral School in Medicine, Biomedical Science and Technology</a:t>
            </a:r>
          </a:p>
        </p:txBody>
      </p:sp>
      <p:sp>
        <p:nvSpPr>
          <p:cNvPr id="62" name="Rektangel 61">
            <a:extLst>
              <a:ext uri="{FF2B5EF4-FFF2-40B4-BE49-F238E27FC236}">
                <a16:creationId xmlns:a16="http://schemas.microsoft.com/office/drawing/2014/main" id="{ABB399E9-DA6A-8309-0BA0-D1DEFACC4D3E}"/>
              </a:ext>
            </a:extLst>
          </p:cNvPr>
          <p:cNvSpPr/>
          <p:nvPr/>
        </p:nvSpPr>
        <p:spPr>
          <a:xfrm>
            <a:off x="4564615" y="3390543"/>
            <a:ext cx="1478281"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3" name="Tekstfelt 62">
            <a:extLst>
              <a:ext uri="{FF2B5EF4-FFF2-40B4-BE49-F238E27FC236}">
                <a16:creationId xmlns:a16="http://schemas.microsoft.com/office/drawing/2014/main" id="{601A24C8-1122-852F-1D94-0648FF020C39}"/>
              </a:ext>
            </a:extLst>
          </p:cNvPr>
          <p:cNvSpPr txBox="1"/>
          <p:nvPr/>
        </p:nvSpPr>
        <p:spPr>
          <a:xfrm>
            <a:off x="4546859" y="3398980"/>
            <a:ext cx="1693333" cy="984885"/>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Architecture, Design and Mediatechnology</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Computer Science</a:t>
            </a:r>
          </a:p>
          <a:p>
            <a:r>
              <a:rPr lang="da-DK" sz="800" dirty="0">
                <a:solidFill>
                  <a:srgbClr val="211A52"/>
                </a:solidFill>
                <a:latin typeface="Barlow" panose="00000500000000000000" pitchFamily="2" charset="0"/>
              </a:rPr>
              <a:t>Electronic Systems</a:t>
            </a:r>
          </a:p>
          <a:p>
            <a:r>
              <a:rPr lang="da-DK" sz="800" dirty="0">
                <a:solidFill>
                  <a:srgbClr val="211A52"/>
                </a:solidFill>
                <a:latin typeface="Barlow" panose="00000500000000000000" pitchFamily="2" charset="0"/>
              </a:rPr>
              <a:t>Sustainability and Planning</a:t>
            </a:r>
          </a:p>
        </p:txBody>
      </p:sp>
      <p:sp>
        <p:nvSpPr>
          <p:cNvPr id="64" name="Rektangel 63">
            <a:extLst>
              <a:ext uri="{FF2B5EF4-FFF2-40B4-BE49-F238E27FC236}">
                <a16:creationId xmlns:a16="http://schemas.microsoft.com/office/drawing/2014/main" id="{623710B7-2D2E-F1B9-EF5E-A110446FB912}"/>
              </a:ext>
            </a:extLst>
          </p:cNvPr>
          <p:cNvSpPr/>
          <p:nvPr/>
        </p:nvSpPr>
        <p:spPr>
          <a:xfrm>
            <a:off x="4565585" y="4684228"/>
            <a:ext cx="1478281" cy="904145"/>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5" name="Tekstfelt 64">
            <a:extLst>
              <a:ext uri="{FF2B5EF4-FFF2-40B4-BE49-F238E27FC236}">
                <a16:creationId xmlns:a16="http://schemas.microsoft.com/office/drawing/2014/main" id="{2B31ECE4-5A92-9A3B-C1C9-D55A924DAA8A}"/>
              </a:ext>
            </a:extLst>
          </p:cNvPr>
          <p:cNvSpPr txBox="1"/>
          <p:nvPr/>
        </p:nvSpPr>
        <p:spPr>
          <a:xfrm>
            <a:off x="4565585" y="4692665"/>
            <a:ext cx="1477311" cy="615553"/>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The Technical Doctoral School of IT and Design</a:t>
            </a:r>
          </a:p>
        </p:txBody>
      </p:sp>
      <p:sp>
        <p:nvSpPr>
          <p:cNvPr id="66" name="Rektangel 65">
            <a:extLst>
              <a:ext uri="{FF2B5EF4-FFF2-40B4-BE49-F238E27FC236}">
                <a16:creationId xmlns:a16="http://schemas.microsoft.com/office/drawing/2014/main" id="{6385902A-3704-C0C0-6E55-7A6E4A0F2712}"/>
              </a:ext>
            </a:extLst>
          </p:cNvPr>
          <p:cNvSpPr/>
          <p:nvPr/>
        </p:nvSpPr>
        <p:spPr>
          <a:xfrm>
            <a:off x="6136568" y="3390543"/>
            <a:ext cx="1478281" cy="1214716"/>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7" name="Tekstfelt 66">
            <a:extLst>
              <a:ext uri="{FF2B5EF4-FFF2-40B4-BE49-F238E27FC236}">
                <a16:creationId xmlns:a16="http://schemas.microsoft.com/office/drawing/2014/main" id="{60CD830C-A677-BDB8-617A-53EC05139F6B}"/>
              </a:ext>
            </a:extLst>
          </p:cNvPr>
          <p:cNvSpPr txBox="1"/>
          <p:nvPr/>
        </p:nvSpPr>
        <p:spPr>
          <a:xfrm>
            <a:off x="6118812" y="3398981"/>
            <a:ext cx="1693333" cy="984885"/>
          </a:xfrm>
          <a:prstGeom prst="rect">
            <a:avLst/>
          </a:prstGeom>
          <a:noFill/>
        </p:spPr>
        <p:txBody>
          <a:bodyPr wrap="square" rtlCol="0">
            <a:spAutoFit/>
          </a:bodyPr>
          <a:lstStyle/>
          <a:p>
            <a:r>
              <a:rPr lang="da-DK" sz="900" b="1" dirty="0">
                <a:solidFill>
                  <a:srgbClr val="211A52"/>
                </a:solidFill>
                <a:latin typeface="Barlow" panose="00000500000000000000" pitchFamily="2" charset="0"/>
              </a:rPr>
              <a:t>Departments</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Built Environments</a:t>
            </a:r>
          </a:p>
          <a:p>
            <a:r>
              <a:rPr lang="da-DK" sz="800" dirty="0">
                <a:solidFill>
                  <a:srgbClr val="211A52"/>
                </a:solidFill>
                <a:latin typeface="Barlow" panose="00000500000000000000" pitchFamily="2" charset="0"/>
              </a:rPr>
              <a:t>Chemistry and Bioscience</a:t>
            </a:r>
          </a:p>
          <a:p>
            <a:r>
              <a:rPr lang="da-DK" sz="800" dirty="0">
                <a:solidFill>
                  <a:srgbClr val="211A52"/>
                </a:solidFill>
                <a:latin typeface="Barlow" panose="00000500000000000000" pitchFamily="2" charset="0"/>
              </a:rPr>
              <a:t>Energy</a:t>
            </a:r>
          </a:p>
          <a:p>
            <a:r>
              <a:rPr lang="da-DK" sz="800" dirty="0">
                <a:solidFill>
                  <a:srgbClr val="211A52"/>
                </a:solidFill>
                <a:latin typeface="Barlow" panose="00000500000000000000" pitchFamily="2" charset="0"/>
              </a:rPr>
              <a:t>Materials and Production</a:t>
            </a:r>
          </a:p>
          <a:p>
            <a:r>
              <a:rPr lang="da-DK" sz="800" dirty="0">
                <a:solidFill>
                  <a:srgbClr val="211A52"/>
                </a:solidFill>
                <a:latin typeface="Barlow" panose="00000500000000000000" pitchFamily="2" charset="0"/>
              </a:rPr>
              <a:t>Mathematical Sciences</a:t>
            </a:r>
          </a:p>
        </p:txBody>
      </p:sp>
      <p:sp>
        <p:nvSpPr>
          <p:cNvPr id="68" name="Rektangel 67">
            <a:extLst>
              <a:ext uri="{FF2B5EF4-FFF2-40B4-BE49-F238E27FC236}">
                <a16:creationId xmlns:a16="http://schemas.microsoft.com/office/drawing/2014/main" id="{DB7F96A8-5A74-2E0D-C714-9B868BA2D9E9}"/>
              </a:ext>
            </a:extLst>
          </p:cNvPr>
          <p:cNvSpPr/>
          <p:nvPr/>
        </p:nvSpPr>
        <p:spPr>
          <a:xfrm>
            <a:off x="6137538" y="4684227"/>
            <a:ext cx="1478281" cy="898792"/>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9" name="Tekstfelt 68">
            <a:extLst>
              <a:ext uri="{FF2B5EF4-FFF2-40B4-BE49-F238E27FC236}">
                <a16:creationId xmlns:a16="http://schemas.microsoft.com/office/drawing/2014/main" id="{7F4C86E2-BB80-DD21-16BD-FF74BA0EAFA0}"/>
              </a:ext>
            </a:extLst>
          </p:cNvPr>
          <p:cNvSpPr txBox="1"/>
          <p:nvPr/>
        </p:nvSpPr>
        <p:spPr>
          <a:xfrm>
            <a:off x="6137538" y="4692665"/>
            <a:ext cx="1693333" cy="615553"/>
          </a:xfrm>
          <a:prstGeom prst="rect">
            <a:avLst/>
          </a:prstGeom>
          <a:noFill/>
        </p:spPr>
        <p:txBody>
          <a:bodyPr wrap="square" rtlCol="0">
            <a:spAutoFit/>
          </a:bodyPr>
          <a:lstStyle/>
          <a:p>
            <a:r>
              <a:rPr lang="da-DK" sz="900" b="1" dirty="0">
                <a:solidFill>
                  <a:srgbClr val="211A52"/>
                </a:solidFill>
                <a:latin typeface="Barlow" panose="00000500000000000000" pitchFamily="2" charset="0"/>
              </a:rPr>
              <a:t>Doctoral School</a:t>
            </a: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Doctoral School of </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Engineering and Science</a:t>
            </a:r>
          </a:p>
        </p:txBody>
      </p:sp>
      <p:sp>
        <p:nvSpPr>
          <p:cNvPr id="72" name="Rektangel 71">
            <a:extLst>
              <a:ext uri="{FF2B5EF4-FFF2-40B4-BE49-F238E27FC236}">
                <a16:creationId xmlns:a16="http://schemas.microsoft.com/office/drawing/2014/main" id="{A788F983-C6E9-0478-FD6F-0C684E336C35}"/>
              </a:ext>
            </a:extLst>
          </p:cNvPr>
          <p:cNvSpPr/>
          <p:nvPr/>
        </p:nvSpPr>
        <p:spPr>
          <a:xfrm>
            <a:off x="7708521" y="3387259"/>
            <a:ext cx="1478281" cy="2195760"/>
          </a:xfrm>
          <a:prstGeom prst="rect">
            <a:avLst/>
          </a:prstGeom>
          <a:solidFill>
            <a:srgbClr val="D2D7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3" name="Tekstfelt 72">
            <a:extLst>
              <a:ext uri="{FF2B5EF4-FFF2-40B4-BE49-F238E27FC236}">
                <a16:creationId xmlns:a16="http://schemas.microsoft.com/office/drawing/2014/main" id="{569D85B2-738A-C2F9-811B-31CAB216E026}"/>
              </a:ext>
            </a:extLst>
          </p:cNvPr>
          <p:cNvSpPr txBox="1"/>
          <p:nvPr/>
        </p:nvSpPr>
        <p:spPr>
          <a:xfrm>
            <a:off x="7691587" y="3387638"/>
            <a:ext cx="1693333" cy="738664"/>
          </a:xfrm>
          <a:prstGeom prst="rect">
            <a:avLst/>
          </a:prstGeom>
          <a:noFill/>
        </p:spPr>
        <p:txBody>
          <a:bodyPr wrap="square" rtlCol="0">
            <a:spAutoFit/>
          </a:bodyPr>
          <a:lstStyle/>
          <a:p>
            <a:endParaRPr lang="da-DK" sz="900" b="1" dirty="0">
              <a:solidFill>
                <a:srgbClr val="211A52"/>
              </a:solidFill>
              <a:latin typeface="Barlow" panose="00000500000000000000" pitchFamily="2" charset="0"/>
            </a:endParaRP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INNOVATE Events &amp; support</a:t>
            </a:r>
          </a:p>
          <a:p>
            <a:r>
              <a:rPr lang="da-DK" sz="800" dirty="0">
                <a:solidFill>
                  <a:srgbClr val="211A52"/>
                </a:solidFill>
                <a:latin typeface="Barlow" panose="00000500000000000000" pitchFamily="2" charset="0"/>
              </a:rPr>
              <a:t>Research Innovation</a:t>
            </a:r>
          </a:p>
          <a:p>
            <a:r>
              <a:rPr lang="da-DK" sz="800" dirty="0">
                <a:solidFill>
                  <a:srgbClr val="211A52"/>
                </a:solidFill>
                <a:latin typeface="Barlow" panose="00000500000000000000" pitchFamily="2" charset="0"/>
              </a:rPr>
              <a:t>Student Entrepreneurship</a:t>
            </a:r>
          </a:p>
        </p:txBody>
      </p:sp>
      <p:sp>
        <p:nvSpPr>
          <p:cNvPr id="74" name="Rektangel 73">
            <a:extLst>
              <a:ext uri="{FF2B5EF4-FFF2-40B4-BE49-F238E27FC236}">
                <a16:creationId xmlns:a16="http://schemas.microsoft.com/office/drawing/2014/main" id="{FF10F6C5-2180-3C5E-386D-8685D5EBCA5F}"/>
              </a:ext>
            </a:extLst>
          </p:cNvPr>
          <p:cNvSpPr/>
          <p:nvPr/>
        </p:nvSpPr>
        <p:spPr>
          <a:xfrm>
            <a:off x="9292043" y="3387258"/>
            <a:ext cx="1507912" cy="2194994"/>
          </a:xfrm>
          <a:prstGeom prst="rect">
            <a:avLst/>
          </a:prstGeom>
          <a:solidFill>
            <a:srgbClr val="D2D7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5" name="Tekstfelt 74">
            <a:extLst>
              <a:ext uri="{FF2B5EF4-FFF2-40B4-BE49-F238E27FC236}">
                <a16:creationId xmlns:a16="http://schemas.microsoft.com/office/drawing/2014/main" id="{ED7DE5C5-9826-EAA6-BAA3-02A74498A2AD}"/>
              </a:ext>
            </a:extLst>
          </p:cNvPr>
          <p:cNvSpPr txBox="1"/>
          <p:nvPr/>
        </p:nvSpPr>
        <p:spPr>
          <a:xfrm>
            <a:off x="9275109" y="3366263"/>
            <a:ext cx="1693333" cy="1846659"/>
          </a:xfrm>
          <a:prstGeom prst="rect">
            <a:avLst/>
          </a:prstGeom>
          <a:noFill/>
        </p:spPr>
        <p:txBody>
          <a:bodyPr wrap="square" rtlCol="0">
            <a:spAutoFit/>
          </a:bodyPr>
          <a:lstStyle/>
          <a:p>
            <a:endParaRPr lang="da-DK" sz="900" b="1" dirty="0">
              <a:solidFill>
                <a:srgbClr val="211A52"/>
              </a:solidFill>
              <a:latin typeface="Barlow" panose="00000500000000000000" pitchFamily="2" charset="0"/>
            </a:endParaRPr>
          </a:p>
          <a:p>
            <a:endParaRPr lang="da-DK" sz="900" b="1" dirty="0">
              <a:solidFill>
                <a:srgbClr val="211A52"/>
              </a:solidFill>
              <a:latin typeface="Barlow" panose="00000500000000000000" pitchFamily="2" charset="0"/>
            </a:endParaRPr>
          </a:p>
          <a:p>
            <a:r>
              <a:rPr lang="da-DK" sz="800" dirty="0">
                <a:solidFill>
                  <a:srgbClr val="211A52"/>
                </a:solidFill>
                <a:latin typeface="Barlow" panose="00000500000000000000" pitchFamily="2" charset="0"/>
              </a:rPr>
              <a:t>Aalborg University Library</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Campus Services</a:t>
            </a:r>
          </a:p>
          <a:p>
            <a:r>
              <a:rPr lang="da-DK" sz="800" dirty="0">
                <a:solidFill>
                  <a:srgbClr val="211A52"/>
                </a:solidFill>
                <a:latin typeface="Barlow" panose="00000500000000000000" pitchFamily="2" charset="0"/>
              </a:rPr>
              <a:t>Communication &amp; Public Affairs</a:t>
            </a:r>
          </a:p>
          <a:p>
            <a:r>
              <a:rPr lang="da-DK" sz="800" dirty="0">
                <a:solidFill>
                  <a:srgbClr val="211A52"/>
                </a:solidFill>
                <a:latin typeface="Barlow" panose="00000500000000000000" pitchFamily="2" charset="0"/>
              </a:rPr>
              <a:t>EU Office</a:t>
            </a:r>
          </a:p>
          <a:p>
            <a:r>
              <a:rPr lang="da-DK" sz="800" dirty="0">
                <a:solidFill>
                  <a:srgbClr val="211A52"/>
                </a:solidFill>
                <a:latin typeface="Barlow" panose="00000500000000000000" pitchFamily="2" charset="0"/>
              </a:rPr>
              <a:t>Finances</a:t>
            </a:r>
          </a:p>
          <a:p>
            <a:r>
              <a:rPr lang="da-DK" sz="800" dirty="0">
                <a:solidFill>
                  <a:srgbClr val="211A52"/>
                </a:solidFill>
                <a:latin typeface="Barlow" panose="00000500000000000000" pitchFamily="2" charset="0"/>
              </a:rPr>
              <a:t>Human Resources</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IT Services</a:t>
            </a:r>
          </a:p>
          <a:p>
            <a:r>
              <a:rPr lang="da-DK" sz="800" dirty="0">
                <a:solidFill>
                  <a:srgbClr val="211A52"/>
                </a:solidFill>
                <a:latin typeface="Barlow" panose="00000500000000000000" pitchFamily="2" charset="0"/>
              </a:rPr>
              <a:t>Rector’s Office</a:t>
            </a:r>
          </a:p>
          <a:p>
            <a:r>
              <a:rPr lang="da-DK" sz="800" dirty="0">
                <a:solidFill>
                  <a:srgbClr val="211A52"/>
                </a:solidFill>
                <a:latin typeface="Barlow" panose="00000500000000000000" pitchFamily="2" charset="0"/>
              </a:rPr>
              <a:t>Research Services</a:t>
            </a:r>
            <a:br>
              <a:rPr lang="da-DK" sz="800" dirty="0">
                <a:solidFill>
                  <a:srgbClr val="211A52"/>
                </a:solidFill>
                <a:latin typeface="Barlow" panose="00000500000000000000" pitchFamily="2" charset="0"/>
              </a:rPr>
            </a:br>
            <a:r>
              <a:rPr lang="da-DK" sz="800" dirty="0">
                <a:solidFill>
                  <a:srgbClr val="211A52"/>
                </a:solidFill>
                <a:latin typeface="Barlow" panose="00000500000000000000" pitchFamily="2" charset="0"/>
              </a:rPr>
              <a:t>Study Services</a:t>
            </a:r>
          </a:p>
          <a:p>
            <a:r>
              <a:rPr lang="da-DK" sz="800" dirty="0">
                <a:solidFill>
                  <a:srgbClr val="211A52"/>
                </a:solidFill>
                <a:latin typeface="Barlow" panose="00000500000000000000" pitchFamily="2" charset="0"/>
              </a:rPr>
              <a:t>Shared Services Copenhagen</a:t>
            </a:r>
          </a:p>
          <a:p>
            <a:r>
              <a:rPr lang="da-DK" sz="800" dirty="0">
                <a:solidFill>
                  <a:srgbClr val="211A52"/>
                </a:solidFill>
                <a:latin typeface="Barlow" panose="00000500000000000000" pitchFamily="2" charset="0"/>
              </a:rPr>
              <a:t>Shared Services Esbjerg</a:t>
            </a:r>
          </a:p>
        </p:txBody>
      </p:sp>
      <p:sp>
        <p:nvSpPr>
          <p:cNvPr id="76" name="Rektangel 75">
            <a:extLst>
              <a:ext uri="{FF2B5EF4-FFF2-40B4-BE49-F238E27FC236}">
                <a16:creationId xmlns:a16="http://schemas.microsoft.com/office/drawing/2014/main" id="{95827BF3-2A99-0794-BAB7-1EEFCF082C8C}"/>
              </a:ext>
            </a:extLst>
          </p:cNvPr>
          <p:cNvSpPr/>
          <p:nvPr/>
        </p:nvSpPr>
        <p:spPr>
          <a:xfrm>
            <a:off x="1420708" y="5675674"/>
            <a:ext cx="6194141" cy="570435"/>
          </a:xfrm>
          <a:prstGeom prst="rect">
            <a:avLst/>
          </a:prstGeom>
          <a:solidFill>
            <a:srgbClr val="D4D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7" name="Tekstfelt 76">
            <a:extLst>
              <a:ext uri="{FF2B5EF4-FFF2-40B4-BE49-F238E27FC236}">
                <a16:creationId xmlns:a16="http://schemas.microsoft.com/office/drawing/2014/main" id="{629F90DB-C6AD-2FFE-A65E-F90AD5B53729}"/>
              </a:ext>
            </a:extLst>
          </p:cNvPr>
          <p:cNvSpPr txBox="1"/>
          <p:nvPr/>
        </p:nvSpPr>
        <p:spPr>
          <a:xfrm>
            <a:off x="1420708" y="5684111"/>
            <a:ext cx="6194141" cy="492443"/>
          </a:xfrm>
          <a:prstGeom prst="rect">
            <a:avLst/>
          </a:prstGeom>
          <a:noFill/>
        </p:spPr>
        <p:txBody>
          <a:bodyPr wrap="square" rtlCol="0">
            <a:spAutoFit/>
          </a:bodyPr>
          <a:lstStyle/>
          <a:p>
            <a:pPr algn="ctr"/>
            <a:r>
              <a:rPr lang="da-DK" sz="900" b="1" dirty="0">
                <a:solidFill>
                  <a:srgbClr val="211A52"/>
                </a:solidFill>
                <a:latin typeface="Barlow" panose="00000500000000000000" pitchFamily="2" charset="0"/>
              </a:rPr>
              <a:t>Institute for Advanced Study in PBL</a:t>
            </a:r>
          </a:p>
          <a:p>
            <a:pPr algn="ctr"/>
            <a:endParaRPr lang="da-DK" sz="900" b="1" dirty="0">
              <a:solidFill>
                <a:srgbClr val="211A52"/>
              </a:solidFill>
              <a:latin typeface="Barlow" panose="00000500000000000000" pitchFamily="2" charset="0"/>
            </a:endParaRPr>
          </a:p>
          <a:p>
            <a:pPr algn="ctr"/>
            <a:r>
              <a:rPr lang="da-DK" sz="800" dirty="0">
                <a:solidFill>
                  <a:srgbClr val="211A52"/>
                </a:solidFill>
                <a:latin typeface="Barlow" panose="00000500000000000000" pitchFamily="2" charset="0"/>
              </a:rPr>
              <a:t>Learning Lab – UCPBL – SHARE – KILD – HEALTH PBL - CDUL</a:t>
            </a:r>
          </a:p>
        </p:txBody>
      </p:sp>
      <p:sp>
        <p:nvSpPr>
          <p:cNvPr id="78" name="Rektangel 77">
            <a:extLst>
              <a:ext uri="{FF2B5EF4-FFF2-40B4-BE49-F238E27FC236}">
                <a16:creationId xmlns:a16="http://schemas.microsoft.com/office/drawing/2014/main" id="{2EB05BB6-3C21-D4DC-622C-5820FE0FA7A7}"/>
              </a:ext>
            </a:extLst>
          </p:cNvPr>
          <p:cNvSpPr/>
          <p:nvPr/>
        </p:nvSpPr>
        <p:spPr>
          <a:xfrm>
            <a:off x="7708520" y="5685082"/>
            <a:ext cx="3050234" cy="561027"/>
          </a:xfrm>
          <a:prstGeom prst="rect">
            <a:avLst/>
          </a:prstGeom>
          <a:solidFill>
            <a:srgbClr val="D2D7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0" name="Tekstfelt 79">
            <a:extLst>
              <a:ext uri="{FF2B5EF4-FFF2-40B4-BE49-F238E27FC236}">
                <a16:creationId xmlns:a16="http://schemas.microsoft.com/office/drawing/2014/main" id="{0BFADD44-DB31-1B57-310B-205E75D9F47F}"/>
              </a:ext>
            </a:extLst>
          </p:cNvPr>
          <p:cNvSpPr txBox="1"/>
          <p:nvPr/>
        </p:nvSpPr>
        <p:spPr>
          <a:xfrm>
            <a:off x="7708520" y="5691198"/>
            <a:ext cx="3050234" cy="230832"/>
          </a:xfrm>
          <a:prstGeom prst="rect">
            <a:avLst/>
          </a:prstGeom>
          <a:noFill/>
        </p:spPr>
        <p:txBody>
          <a:bodyPr wrap="square" rtlCol="0">
            <a:spAutoFit/>
          </a:bodyPr>
          <a:lstStyle/>
          <a:p>
            <a:pPr algn="ctr"/>
            <a:r>
              <a:rPr lang="da-DK" sz="900" b="1" dirty="0">
                <a:solidFill>
                  <a:srgbClr val="211A52"/>
                </a:solidFill>
                <a:latin typeface="Barlow" panose="00000500000000000000" pitchFamily="2" charset="0"/>
              </a:rPr>
              <a:t>National </a:t>
            </a:r>
            <a:r>
              <a:rPr lang="da-DK" sz="900" b="1" dirty="0" err="1">
                <a:solidFill>
                  <a:srgbClr val="211A52"/>
                </a:solidFill>
                <a:latin typeface="Barlow" panose="00000500000000000000" pitchFamily="2" charset="0"/>
              </a:rPr>
              <a:t>Defence</a:t>
            </a:r>
            <a:r>
              <a:rPr lang="da-DK" sz="900" b="1" dirty="0">
                <a:solidFill>
                  <a:srgbClr val="211A52"/>
                </a:solidFill>
                <a:latin typeface="Barlow" panose="00000500000000000000" pitchFamily="2" charset="0"/>
              </a:rPr>
              <a:t> Technology Centre (NFC)</a:t>
            </a:r>
            <a:endParaRPr lang="da-DK" sz="800" dirty="0">
              <a:solidFill>
                <a:srgbClr val="211A52"/>
              </a:solidFill>
              <a:latin typeface="Barlow" panose="00000500000000000000" pitchFamily="2" charset="0"/>
            </a:endParaRPr>
          </a:p>
        </p:txBody>
      </p:sp>
      <p:cxnSp>
        <p:nvCxnSpPr>
          <p:cNvPr id="82" name="Lige forbindelse 81">
            <a:extLst>
              <a:ext uri="{FF2B5EF4-FFF2-40B4-BE49-F238E27FC236}">
                <a16:creationId xmlns:a16="http://schemas.microsoft.com/office/drawing/2014/main" id="{17369C21-C96F-6B32-CBFE-4B689D6A080D}"/>
              </a:ext>
            </a:extLst>
          </p:cNvPr>
          <p:cNvCxnSpPr>
            <a:stCxn id="20" idx="2"/>
            <a:endCxn id="23" idx="0"/>
          </p:cNvCxnSpPr>
          <p:nvPr/>
        </p:nvCxnSpPr>
        <p:spPr>
          <a:xfrm flipH="1">
            <a:off x="6096000" y="567928"/>
            <a:ext cx="1" cy="13406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83" name="Lige forbindelse 82">
            <a:extLst>
              <a:ext uri="{FF2B5EF4-FFF2-40B4-BE49-F238E27FC236}">
                <a16:creationId xmlns:a16="http://schemas.microsoft.com/office/drawing/2014/main" id="{33BD1685-A5A9-B7C8-298E-EC13465B5619}"/>
              </a:ext>
            </a:extLst>
          </p:cNvPr>
          <p:cNvCxnSpPr>
            <a:cxnSpLocks/>
          </p:cNvCxnSpPr>
          <p:nvPr/>
        </p:nvCxnSpPr>
        <p:spPr>
          <a:xfrm flipH="1">
            <a:off x="6094076" y="1102098"/>
            <a:ext cx="1922" cy="860938"/>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85" name="Lige forbindelse 84">
            <a:extLst>
              <a:ext uri="{FF2B5EF4-FFF2-40B4-BE49-F238E27FC236}">
                <a16:creationId xmlns:a16="http://schemas.microsoft.com/office/drawing/2014/main" id="{7B5F1C2A-BB8B-5B07-45F6-CA4F80A5CDEC}"/>
              </a:ext>
            </a:extLst>
          </p:cNvPr>
          <p:cNvCxnSpPr>
            <a:cxnSpLocks/>
          </p:cNvCxnSpPr>
          <p:nvPr/>
        </p:nvCxnSpPr>
        <p:spPr>
          <a:xfrm flipV="1">
            <a:off x="3275520" y="1240941"/>
            <a:ext cx="6742513" cy="1957"/>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89" name="Lige forbindelse 88">
            <a:extLst>
              <a:ext uri="{FF2B5EF4-FFF2-40B4-BE49-F238E27FC236}">
                <a16:creationId xmlns:a16="http://schemas.microsoft.com/office/drawing/2014/main" id="{DC9370F6-AFF6-36DC-550E-1C3453D21A6D}"/>
              </a:ext>
            </a:extLst>
          </p:cNvPr>
          <p:cNvCxnSpPr>
            <a:cxnSpLocks/>
          </p:cNvCxnSpPr>
          <p:nvPr/>
        </p:nvCxnSpPr>
        <p:spPr>
          <a:xfrm>
            <a:off x="2135124" y="1967466"/>
            <a:ext cx="6305497"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94" name="Lige forbindelse 93">
            <a:extLst>
              <a:ext uri="{FF2B5EF4-FFF2-40B4-BE49-F238E27FC236}">
                <a16:creationId xmlns:a16="http://schemas.microsoft.com/office/drawing/2014/main" id="{5F336F55-C054-E082-A6F2-7A394EC30F5E}"/>
              </a:ext>
            </a:extLst>
          </p:cNvPr>
          <p:cNvCxnSpPr>
            <a:cxnSpLocks/>
          </p:cNvCxnSpPr>
          <p:nvPr/>
        </p:nvCxnSpPr>
        <p:spPr>
          <a:xfrm>
            <a:off x="3275519" y="1241029"/>
            <a:ext cx="0" cy="101653"/>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96" name="Lige forbindelse 95">
            <a:extLst>
              <a:ext uri="{FF2B5EF4-FFF2-40B4-BE49-F238E27FC236}">
                <a16:creationId xmlns:a16="http://schemas.microsoft.com/office/drawing/2014/main" id="{5DAF9A40-2ECC-FD1B-D4AD-3BCF102020AE}"/>
              </a:ext>
            </a:extLst>
          </p:cNvPr>
          <p:cNvCxnSpPr>
            <a:cxnSpLocks/>
          </p:cNvCxnSpPr>
          <p:nvPr/>
        </p:nvCxnSpPr>
        <p:spPr>
          <a:xfrm>
            <a:off x="10018032" y="1240940"/>
            <a:ext cx="0" cy="10618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99" name="Lige forbindelse 98">
            <a:extLst>
              <a:ext uri="{FF2B5EF4-FFF2-40B4-BE49-F238E27FC236}">
                <a16:creationId xmlns:a16="http://schemas.microsoft.com/office/drawing/2014/main" id="{06C10500-BDF4-77B4-6C09-C8FC56DE7840}"/>
              </a:ext>
            </a:extLst>
          </p:cNvPr>
          <p:cNvCxnSpPr>
            <a:cxnSpLocks/>
          </p:cNvCxnSpPr>
          <p:nvPr/>
        </p:nvCxnSpPr>
        <p:spPr>
          <a:xfrm>
            <a:off x="2135123" y="1966255"/>
            <a:ext cx="0" cy="1249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0" name="Lige forbindelse 99">
            <a:extLst>
              <a:ext uri="{FF2B5EF4-FFF2-40B4-BE49-F238E27FC236}">
                <a16:creationId xmlns:a16="http://schemas.microsoft.com/office/drawing/2014/main" id="{EA940DC2-0214-8A0B-D206-30D15D71BE34}"/>
              </a:ext>
            </a:extLst>
          </p:cNvPr>
          <p:cNvCxnSpPr>
            <a:cxnSpLocks/>
          </p:cNvCxnSpPr>
          <p:nvPr/>
        </p:nvCxnSpPr>
        <p:spPr>
          <a:xfrm>
            <a:off x="3709501" y="1967995"/>
            <a:ext cx="0" cy="125981"/>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1" name="Lige forbindelse 100">
            <a:extLst>
              <a:ext uri="{FF2B5EF4-FFF2-40B4-BE49-F238E27FC236}">
                <a16:creationId xmlns:a16="http://schemas.microsoft.com/office/drawing/2014/main" id="{AF39C679-3169-D8AB-0391-331D26F1F040}"/>
              </a:ext>
            </a:extLst>
          </p:cNvPr>
          <p:cNvCxnSpPr>
            <a:cxnSpLocks/>
          </p:cNvCxnSpPr>
          <p:nvPr/>
        </p:nvCxnSpPr>
        <p:spPr>
          <a:xfrm>
            <a:off x="5286885" y="1965221"/>
            <a:ext cx="0" cy="119677"/>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2" name="Lige forbindelse 101">
            <a:extLst>
              <a:ext uri="{FF2B5EF4-FFF2-40B4-BE49-F238E27FC236}">
                <a16:creationId xmlns:a16="http://schemas.microsoft.com/office/drawing/2014/main" id="{CA7498A5-AC50-98F9-3D14-5FA779CA2B99}"/>
              </a:ext>
            </a:extLst>
          </p:cNvPr>
          <p:cNvCxnSpPr>
            <a:cxnSpLocks/>
          </p:cNvCxnSpPr>
          <p:nvPr/>
        </p:nvCxnSpPr>
        <p:spPr>
          <a:xfrm>
            <a:off x="6875707" y="1965221"/>
            <a:ext cx="0" cy="116545"/>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3" name="Lige forbindelse 102">
            <a:extLst>
              <a:ext uri="{FF2B5EF4-FFF2-40B4-BE49-F238E27FC236}">
                <a16:creationId xmlns:a16="http://schemas.microsoft.com/office/drawing/2014/main" id="{4E4599E4-218F-8A36-4415-EC59F10FD441}"/>
              </a:ext>
            </a:extLst>
          </p:cNvPr>
          <p:cNvCxnSpPr>
            <a:cxnSpLocks/>
          </p:cNvCxnSpPr>
          <p:nvPr/>
        </p:nvCxnSpPr>
        <p:spPr>
          <a:xfrm>
            <a:off x="8440620" y="1965221"/>
            <a:ext cx="0" cy="120823"/>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07" name="Lige forbindelse 106">
            <a:extLst>
              <a:ext uri="{FF2B5EF4-FFF2-40B4-BE49-F238E27FC236}">
                <a16:creationId xmlns:a16="http://schemas.microsoft.com/office/drawing/2014/main" id="{C31DC351-DF94-B79C-2BC5-646A64D96DB1}"/>
              </a:ext>
            </a:extLst>
          </p:cNvPr>
          <p:cNvCxnSpPr>
            <a:cxnSpLocks/>
          </p:cNvCxnSpPr>
          <p:nvPr/>
        </p:nvCxnSpPr>
        <p:spPr>
          <a:xfrm>
            <a:off x="10853057" y="901058"/>
            <a:ext cx="0" cy="5059832"/>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2" name="Lige forbindelse 111">
            <a:extLst>
              <a:ext uri="{FF2B5EF4-FFF2-40B4-BE49-F238E27FC236}">
                <a16:creationId xmlns:a16="http://schemas.microsoft.com/office/drawing/2014/main" id="{A7167F30-A5F7-67CE-D7AC-D4F17FBBE2EB}"/>
              </a:ext>
            </a:extLst>
          </p:cNvPr>
          <p:cNvCxnSpPr>
            <a:cxnSpLocks/>
          </p:cNvCxnSpPr>
          <p:nvPr/>
        </p:nvCxnSpPr>
        <p:spPr>
          <a:xfrm>
            <a:off x="10758755" y="5960890"/>
            <a:ext cx="94303"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5" name="Lige forbindelse 114">
            <a:extLst>
              <a:ext uri="{FF2B5EF4-FFF2-40B4-BE49-F238E27FC236}">
                <a16:creationId xmlns:a16="http://schemas.microsoft.com/office/drawing/2014/main" id="{1C84CDB8-2D5A-308D-B491-23365450D1FA}"/>
              </a:ext>
            </a:extLst>
          </p:cNvPr>
          <p:cNvCxnSpPr>
            <a:cxnSpLocks/>
          </p:cNvCxnSpPr>
          <p:nvPr/>
        </p:nvCxnSpPr>
        <p:spPr>
          <a:xfrm>
            <a:off x="6833621" y="901058"/>
            <a:ext cx="4019437"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7" name="Lige forbindelse 116">
            <a:extLst>
              <a:ext uri="{FF2B5EF4-FFF2-40B4-BE49-F238E27FC236}">
                <a16:creationId xmlns:a16="http://schemas.microsoft.com/office/drawing/2014/main" id="{805F6C69-A6B4-8C8E-48F6-A1C6446C475D}"/>
              </a:ext>
            </a:extLst>
          </p:cNvPr>
          <p:cNvCxnSpPr>
            <a:cxnSpLocks/>
          </p:cNvCxnSpPr>
          <p:nvPr/>
        </p:nvCxnSpPr>
        <p:spPr>
          <a:xfrm flipH="1" flipV="1">
            <a:off x="1317389" y="1834508"/>
            <a:ext cx="0" cy="41310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18" name="Lige forbindelse 117">
            <a:extLst>
              <a:ext uri="{FF2B5EF4-FFF2-40B4-BE49-F238E27FC236}">
                <a16:creationId xmlns:a16="http://schemas.microsoft.com/office/drawing/2014/main" id="{F07E9F5B-BF3D-130B-E03A-B14E1521A70F}"/>
              </a:ext>
            </a:extLst>
          </p:cNvPr>
          <p:cNvCxnSpPr>
            <a:cxnSpLocks/>
          </p:cNvCxnSpPr>
          <p:nvPr/>
        </p:nvCxnSpPr>
        <p:spPr>
          <a:xfrm>
            <a:off x="1322389" y="1834509"/>
            <a:ext cx="1956474" cy="3713"/>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23" name="Lige forbindelse 122">
            <a:extLst>
              <a:ext uri="{FF2B5EF4-FFF2-40B4-BE49-F238E27FC236}">
                <a16:creationId xmlns:a16="http://schemas.microsoft.com/office/drawing/2014/main" id="{C80E8DCD-EE75-11ED-633E-6D58164B8041}"/>
              </a:ext>
            </a:extLst>
          </p:cNvPr>
          <p:cNvCxnSpPr>
            <a:cxnSpLocks/>
          </p:cNvCxnSpPr>
          <p:nvPr/>
        </p:nvCxnSpPr>
        <p:spPr>
          <a:xfrm flipV="1">
            <a:off x="1317389" y="5960890"/>
            <a:ext cx="103318" cy="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129" name="Lige forbindelse 128">
            <a:extLst>
              <a:ext uri="{FF2B5EF4-FFF2-40B4-BE49-F238E27FC236}">
                <a16:creationId xmlns:a16="http://schemas.microsoft.com/office/drawing/2014/main" id="{74716CC5-8656-867B-C6DE-F921C938311E}"/>
              </a:ext>
            </a:extLst>
          </p:cNvPr>
          <p:cNvCxnSpPr>
            <a:cxnSpLocks/>
          </p:cNvCxnSpPr>
          <p:nvPr/>
        </p:nvCxnSpPr>
        <p:spPr>
          <a:xfrm>
            <a:off x="3275519" y="1739876"/>
            <a:ext cx="0" cy="97440"/>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pic>
        <p:nvPicPr>
          <p:cNvPr id="3" name="Billede 2" descr="Et billede, der indeholder Grafik, grafisk design, Font/skrifttype, skærmbillede&#10;&#10;Automatisk genereret beskrivelse">
            <a:extLst>
              <a:ext uri="{FF2B5EF4-FFF2-40B4-BE49-F238E27FC236}">
                <a16:creationId xmlns:a16="http://schemas.microsoft.com/office/drawing/2014/main" id="{6FE6C7FF-B39C-E772-A4A0-274871FAB41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64709" y="6418651"/>
            <a:ext cx="262583" cy="260889"/>
          </a:xfrm>
          <a:prstGeom prst="rect">
            <a:avLst/>
          </a:prstGeom>
        </p:spPr>
      </p:pic>
      <p:cxnSp>
        <p:nvCxnSpPr>
          <p:cNvPr id="8" name="Lige forbindelse 7">
            <a:extLst>
              <a:ext uri="{FF2B5EF4-FFF2-40B4-BE49-F238E27FC236}">
                <a16:creationId xmlns:a16="http://schemas.microsoft.com/office/drawing/2014/main" id="{27926FC7-C7BB-E2FF-BC07-1A30E65F197C}"/>
              </a:ext>
            </a:extLst>
          </p:cNvPr>
          <p:cNvCxnSpPr>
            <a:cxnSpLocks/>
          </p:cNvCxnSpPr>
          <p:nvPr/>
        </p:nvCxnSpPr>
        <p:spPr>
          <a:xfrm>
            <a:off x="2124840" y="2485708"/>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28" name="Lige forbindelse 27">
            <a:extLst>
              <a:ext uri="{FF2B5EF4-FFF2-40B4-BE49-F238E27FC236}">
                <a16:creationId xmlns:a16="http://schemas.microsoft.com/office/drawing/2014/main" id="{E217E199-6CBB-AB65-DFA9-459F9796D3D2}"/>
              </a:ext>
            </a:extLst>
          </p:cNvPr>
          <p:cNvCxnSpPr>
            <a:cxnSpLocks/>
          </p:cNvCxnSpPr>
          <p:nvPr/>
        </p:nvCxnSpPr>
        <p:spPr>
          <a:xfrm>
            <a:off x="3711308" y="2485708"/>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31" name="Lige forbindelse 30">
            <a:extLst>
              <a:ext uri="{FF2B5EF4-FFF2-40B4-BE49-F238E27FC236}">
                <a16:creationId xmlns:a16="http://schemas.microsoft.com/office/drawing/2014/main" id="{9B5F1226-21B0-C6DF-71D0-38F1A6E3F6D8}"/>
              </a:ext>
            </a:extLst>
          </p:cNvPr>
          <p:cNvCxnSpPr>
            <a:cxnSpLocks/>
          </p:cNvCxnSpPr>
          <p:nvPr/>
        </p:nvCxnSpPr>
        <p:spPr>
          <a:xfrm>
            <a:off x="5288984" y="2485078"/>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32" name="Lige forbindelse 31">
            <a:extLst>
              <a:ext uri="{FF2B5EF4-FFF2-40B4-BE49-F238E27FC236}">
                <a16:creationId xmlns:a16="http://schemas.microsoft.com/office/drawing/2014/main" id="{338B0EF3-8328-AA21-5A4B-F39696999759}"/>
              </a:ext>
            </a:extLst>
          </p:cNvPr>
          <p:cNvCxnSpPr>
            <a:cxnSpLocks/>
          </p:cNvCxnSpPr>
          <p:nvPr/>
        </p:nvCxnSpPr>
        <p:spPr>
          <a:xfrm>
            <a:off x="6866660" y="2485705"/>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33" name="Lige forbindelse 32">
            <a:extLst>
              <a:ext uri="{FF2B5EF4-FFF2-40B4-BE49-F238E27FC236}">
                <a16:creationId xmlns:a16="http://schemas.microsoft.com/office/drawing/2014/main" id="{D9645949-7363-940D-0B3F-83F3EE15C5E8}"/>
              </a:ext>
            </a:extLst>
          </p:cNvPr>
          <p:cNvCxnSpPr>
            <a:cxnSpLocks/>
          </p:cNvCxnSpPr>
          <p:nvPr/>
        </p:nvCxnSpPr>
        <p:spPr>
          <a:xfrm>
            <a:off x="8448629" y="2480023"/>
            <a:ext cx="0" cy="76386"/>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cxnSp>
        <p:nvCxnSpPr>
          <p:cNvPr id="27" name="Lige forbindelse 26">
            <a:extLst>
              <a:ext uri="{FF2B5EF4-FFF2-40B4-BE49-F238E27FC236}">
                <a16:creationId xmlns:a16="http://schemas.microsoft.com/office/drawing/2014/main" id="{82374BDE-695F-92C8-78BA-DBB360937301}"/>
              </a:ext>
            </a:extLst>
          </p:cNvPr>
          <p:cNvCxnSpPr>
            <a:cxnSpLocks/>
          </p:cNvCxnSpPr>
          <p:nvPr/>
        </p:nvCxnSpPr>
        <p:spPr>
          <a:xfrm>
            <a:off x="10034577" y="1735507"/>
            <a:ext cx="0" cy="837619"/>
          </a:xfrm>
          <a:prstGeom prst="line">
            <a:avLst/>
          </a:prstGeom>
          <a:ln>
            <a:solidFill>
              <a:srgbClr val="211A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937297"/>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5CAF8D"/>
      </a:accent1>
      <a:accent2>
        <a:srgbClr val="B19335"/>
      </a:accent2>
      <a:accent3>
        <a:srgbClr val="E78293"/>
      </a:accent3>
      <a:accent4>
        <a:srgbClr val="DF8E2E"/>
      </a:accent4>
      <a:accent5>
        <a:srgbClr val="31A9C1"/>
      </a:accent5>
      <a:accent6>
        <a:srgbClr val="CC8B66"/>
      </a:accent6>
      <a:hlink>
        <a:srgbClr val="9B95D9"/>
      </a:hlink>
      <a:folHlink>
        <a:srgbClr val="DEDCF2"/>
      </a:folHlink>
    </a:clrScheme>
    <a:fontScheme name="AAU Arial">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0" tIns="0" rIns="0" bIns="0" rtlCol="0" anchor="t" anchorCtr="0">
        <a:noAutofit/>
      </a:bodyPr>
      <a:lstStyle>
        <a:defPPr>
          <a:defRPr dirty="0" smtClean="0"/>
        </a:defPPr>
      </a:lstStyle>
    </a:txDef>
  </a:objectDefaults>
  <a:extraClrSchemeLst/>
  <a:extLst>
    <a:ext uri="{05A4C25C-085E-4340-85A3-A5531E510DB2}">
      <thm15:themeFamily xmlns:thm15="http://schemas.microsoft.com/office/thememl/2012/main" name="Præsentation1" id="{17AFB7EF-DF65-47DA-ABE1-97F599FC1E52}" vid="{900B7545-0238-4A30-953C-2F515DBB31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603C15142CBA48BA2B0D95E5145F8F" ma:contentTypeVersion="4" ma:contentTypeDescription="Create a new document." ma:contentTypeScope="" ma:versionID="5717f4dcdcd896864b5743ad6fc68f37">
  <xsd:schema xmlns:xsd="http://www.w3.org/2001/XMLSchema" xmlns:xs="http://www.w3.org/2001/XMLSchema" xmlns:p="http://schemas.microsoft.com/office/2006/metadata/properties" xmlns:ns2="1790affa-1f64-4e58-8dd7-745390e575dd" xmlns:ns3="5eaab4c3-db73-4b93-9200-350b498c50e8" targetNamespace="http://schemas.microsoft.com/office/2006/metadata/properties" ma:root="true" ma:fieldsID="88623ea61eba25adb9ac0ec1bf0df670" ns2:_="" ns3:_="">
    <xsd:import namespace="1790affa-1f64-4e58-8dd7-745390e575dd"/>
    <xsd:import namespace="5eaab4c3-db73-4b93-9200-350b498c50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90affa-1f64-4e58-8dd7-745390e575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ab4c3-db73-4b93-9200-350b498c50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FA39FA-C90B-44C5-8395-0F72C2D9FD12}">
  <ds:schemaRefs>
    <ds:schemaRef ds:uri="http://schemas.microsoft.com/sharepoint/v3/contenttype/forms"/>
  </ds:schemaRefs>
</ds:datastoreItem>
</file>

<file path=customXml/itemProps2.xml><?xml version="1.0" encoding="utf-8"?>
<ds:datastoreItem xmlns:ds="http://schemas.openxmlformats.org/officeDocument/2006/customXml" ds:itemID="{E6B7E796-D341-4AF2-8E4B-BF4B6E42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90affa-1f64-4e58-8dd7-745390e575dd"/>
    <ds:schemaRef ds:uri="5eaab4c3-db73-4b93-9200-350b498c50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603602-65E0-48FA-BF06-563C46D1CC25}">
  <ds:schemaRefs>
    <ds:schemaRef ds:uri="http://purl.org/dc/terms/"/>
    <ds:schemaRef ds:uri="5eaab4c3-db73-4b93-9200-350b498c50e8"/>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1790affa-1f64-4e58-8dd7-745390e575dd"/>
    <ds:schemaRef ds:uri="http://www.w3.org/XML/1998/namespace"/>
  </ds:schemaRefs>
</ds:datastoreItem>
</file>

<file path=docMetadata/LabelInfo.xml><?xml version="1.0" encoding="utf-8"?>
<clbl:labelList xmlns:clbl="http://schemas.microsoft.com/office/2020/mipLabelMetadata">
  <clbl:label id="{f5dbba49-ce06-496f-ac3e-0cf14361d934}" enabled="0" method="" siteId="{f5dbba49-ce06-496f-ac3e-0cf14361d934}" removed="1"/>
</clbl:labelList>
</file>

<file path=docProps/app.xml><?xml version="1.0" encoding="utf-8"?>
<Properties xmlns="http://schemas.openxmlformats.org/officeDocument/2006/extended-properties" xmlns:vt="http://schemas.openxmlformats.org/officeDocument/2006/docPropsVTypes">
  <Template/>
  <TotalTime>436</TotalTime>
  <Words>219</Words>
  <Application>Microsoft Office PowerPoint</Application>
  <PresentationFormat>Widescreen</PresentationFormat>
  <Paragraphs>78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Barlow</vt:lpstr>
      <vt:lpstr>Calibri</vt:lpstr>
      <vt:lpstr>AAU PowerPoint</vt:lpstr>
      <vt:lpstr>PowerPoint Presentation</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AAU Organisation UK</dc:title>
  <dc:creator>Søren Emil Søe Degn</dc:creator>
  <cp:lastModifiedBy>Line Horndal Hjørne</cp:lastModifiedBy>
  <cp:revision>44</cp:revision>
  <cp:lastPrinted>2017-03-09T03:48:56Z</cp:lastPrinted>
  <dcterms:created xsi:type="dcterms:W3CDTF">2021-01-13T12:07:33Z</dcterms:created>
  <dcterms:modified xsi:type="dcterms:W3CDTF">2025-01-07T10:48:37Z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0x010100AB603C15142CBA48BA2B0D95E5145F8F</vt:lpwstr>
  </property>
</Properties>
</file>