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5" r:id="rId4"/>
    <p:sldMasterId id="2147484093" r:id="rId5"/>
    <p:sldMasterId id="2147484105" r:id="rId6"/>
  </p:sldMasterIdLst>
  <p:notesMasterIdLst>
    <p:notesMasterId r:id="rId35"/>
  </p:notesMasterIdLst>
  <p:sldIdLst>
    <p:sldId id="274" r:id="rId7"/>
    <p:sldId id="465" r:id="rId8"/>
    <p:sldId id="272" r:id="rId9"/>
    <p:sldId id="271" r:id="rId10"/>
    <p:sldId id="269" r:id="rId11"/>
    <p:sldId id="473" r:id="rId12"/>
    <p:sldId id="472" r:id="rId13"/>
    <p:sldId id="474" r:id="rId14"/>
    <p:sldId id="280" r:id="rId15"/>
    <p:sldId id="479" r:id="rId16"/>
    <p:sldId id="277" r:id="rId17"/>
    <p:sldId id="278" r:id="rId18"/>
    <p:sldId id="475" r:id="rId19"/>
    <p:sldId id="404" r:id="rId20"/>
    <p:sldId id="262" r:id="rId21"/>
    <p:sldId id="405" r:id="rId22"/>
    <p:sldId id="407" r:id="rId23"/>
    <p:sldId id="406" r:id="rId24"/>
    <p:sldId id="409" r:id="rId25"/>
    <p:sldId id="408" r:id="rId26"/>
    <p:sldId id="279" r:id="rId27"/>
    <p:sldId id="480" r:id="rId28"/>
    <p:sldId id="481" r:id="rId29"/>
    <p:sldId id="469" r:id="rId30"/>
    <p:sldId id="486" r:id="rId31"/>
    <p:sldId id="483" r:id="rId32"/>
    <p:sldId id="484" r:id="rId33"/>
    <p:sldId id="485"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4" d="100"/>
          <a:sy n="154" d="100"/>
        </p:scale>
        <p:origin x="534"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bleStyles" Target="tableStyles.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notesMaster" Target="notesMasters/notesMaster1.xml"/><Relationship Id="rId8" Type="http://schemas.openxmlformats.org/officeDocument/2006/relationships/slide" Target="slides/slide2.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sper Patrick Bährentz" userId="77b1b84d-d088-406d-ab0b-657985bf99c7" providerId="ADAL" clId="{8E88219D-4B27-4944-811B-833A4EF59CFF}"/>
    <pc:docChg chg="modSld">
      <pc:chgData name="Kasper Patrick Bährentz" userId="77b1b84d-d088-406d-ab0b-657985bf99c7" providerId="ADAL" clId="{8E88219D-4B27-4944-811B-833A4EF59CFF}" dt="2024-09-09T10:52:58.711" v="20" actId="20577"/>
      <pc:docMkLst>
        <pc:docMk/>
      </pc:docMkLst>
      <pc:sldChg chg="modSp mod">
        <pc:chgData name="Kasper Patrick Bährentz" userId="77b1b84d-d088-406d-ab0b-657985bf99c7" providerId="ADAL" clId="{8E88219D-4B27-4944-811B-833A4EF59CFF}" dt="2024-09-09T10:52:34.258" v="13" actId="20577"/>
        <pc:sldMkLst>
          <pc:docMk/>
          <pc:sldMk cId="1144869175" sldId="474"/>
        </pc:sldMkLst>
        <pc:spChg chg="mod">
          <ac:chgData name="Kasper Patrick Bährentz" userId="77b1b84d-d088-406d-ab0b-657985bf99c7" providerId="ADAL" clId="{8E88219D-4B27-4944-811B-833A4EF59CFF}" dt="2024-09-09T10:52:34.258" v="13" actId="20577"/>
          <ac:spMkLst>
            <pc:docMk/>
            <pc:sldMk cId="1144869175" sldId="474"/>
            <ac:spMk id="7" creationId="{FAC65E66-E9DF-E002-E1AF-339649D7B358}"/>
          </ac:spMkLst>
        </pc:spChg>
      </pc:sldChg>
      <pc:sldChg chg="modSp mod">
        <pc:chgData name="Kasper Patrick Bährentz" userId="77b1b84d-d088-406d-ab0b-657985bf99c7" providerId="ADAL" clId="{8E88219D-4B27-4944-811B-833A4EF59CFF}" dt="2024-09-09T10:52:58.711" v="20" actId="20577"/>
        <pc:sldMkLst>
          <pc:docMk/>
          <pc:sldMk cId="509629404" sldId="475"/>
        </pc:sldMkLst>
        <pc:spChg chg="mod">
          <ac:chgData name="Kasper Patrick Bährentz" userId="77b1b84d-d088-406d-ab0b-657985bf99c7" providerId="ADAL" clId="{8E88219D-4B27-4944-811B-833A4EF59CFF}" dt="2024-09-09T10:52:58.711" v="20" actId="20577"/>
          <ac:spMkLst>
            <pc:docMk/>
            <pc:sldMk cId="509629404" sldId="475"/>
            <ac:spMk id="9" creationId="{7EA662F2-9B0E-8DE2-7296-319F4202CBB5}"/>
          </ac:spMkLst>
        </pc:spChg>
      </pc:sldChg>
      <pc:sldChg chg="modSp mod">
        <pc:chgData name="Kasper Patrick Bährentz" userId="77b1b84d-d088-406d-ab0b-657985bf99c7" providerId="ADAL" clId="{8E88219D-4B27-4944-811B-833A4EF59CFF}" dt="2024-09-09T10:51:45.932" v="4" actId="20577"/>
        <pc:sldMkLst>
          <pc:docMk/>
          <pc:sldMk cId="1455622425" sldId="480"/>
        </pc:sldMkLst>
        <pc:spChg chg="mod">
          <ac:chgData name="Kasper Patrick Bährentz" userId="77b1b84d-d088-406d-ab0b-657985bf99c7" providerId="ADAL" clId="{8E88219D-4B27-4944-811B-833A4EF59CFF}" dt="2024-09-09T10:51:45.932" v="4" actId="20577"/>
          <ac:spMkLst>
            <pc:docMk/>
            <pc:sldMk cId="1455622425" sldId="480"/>
            <ac:spMk id="9" creationId="{7EA662F2-9B0E-8DE2-7296-319F4202CBB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9FDF8A-5663-438C-B218-50DCB58D472F}" type="datetimeFigureOut">
              <a:t>09-09-2024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12E053-8D3E-4A6A-A984-208A91D8B398}" type="slidenum">
              <a:t>‹#›</a:t>
            </a:fld>
            <a:endParaRPr lang="en-US"/>
          </a:p>
        </p:txBody>
      </p:sp>
    </p:spTree>
    <p:extLst>
      <p:ext uri="{BB962C8B-B14F-4D97-AF65-F5344CB8AC3E}">
        <p14:creationId xmlns:p14="http://schemas.microsoft.com/office/powerpoint/2010/main" val="3726592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8C896355-3DDC-9949-861F-AD0908BFCC23}" type="slidenum">
              <a:rPr lang="en-US" smtClean="0"/>
              <a:t>1</a:t>
            </a:fld>
            <a:endParaRPr lang="en-US"/>
          </a:p>
        </p:txBody>
      </p:sp>
    </p:spTree>
    <p:extLst>
      <p:ext uri="{BB962C8B-B14F-4D97-AF65-F5344CB8AC3E}">
        <p14:creationId xmlns:p14="http://schemas.microsoft.com/office/powerpoint/2010/main" val="19065114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US" err="1">
                <a:ea typeface="Calibri"/>
                <a:cs typeface="Calibri"/>
              </a:rPr>
              <a:t>Samtalen</a:t>
            </a:r>
            <a:r>
              <a:rPr lang="en-US">
                <a:ea typeface="Calibri"/>
                <a:cs typeface="Calibri"/>
              </a:rPr>
              <a:t> </a:t>
            </a:r>
            <a:r>
              <a:rPr lang="en-US" err="1">
                <a:ea typeface="Calibri"/>
                <a:cs typeface="Calibri"/>
              </a:rPr>
              <a:t>indledes</a:t>
            </a:r>
            <a:r>
              <a:rPr lang="en-US">
                <a:ea typeface="Calibri"/>
                <a:cs typeface="Calibri"/>
              </a:rPr>
              <a:t> med, at </a:t>
            </a:r>
            <a:r>
              <a:rPr lang="en-US" err="1">
                <a:ea typeface="Calibri"/>
                <a:cs typeface="Calibri"/>
              </a:rPr>
              <a:t>hver</a:t>
            </a:r>
            <a:r>
              <a:rPr lang="en-US">
                <a:ea typeface="Calibri"/>
                <a:cs typeface="Calibri"/>
              </a:rPr>
              <a:t> </a:t>
            </a:r>
            <a:r>
              <a:rPr lang="en-US" err="1">
                <a:ea typeface="Calibri"/>
                <a:cs typeface="Calibri"/>
              </a:rPr>
              <a:t>studerende</a:t>
            </a:r>
            <a:r>
              <a:rPr lang="en-US">
                <a:ea typeface="Calibri"/>
                <a:cs typeface="Calibri"/>
              </a:rPr>
              <a:t> </a:t>
            </a:r>
            <a:r>
              <a:rPr lang="en-US" err="1">
                <a:ea typeface="Calibri"/>
                <a:cs typeface="Calibri"/>
              </a:rPr>
              <a:t>får</a:t>
            </a:r>
            <a:r>
              <a:rPr lang="en-US">
                <a:ea typeface="Calibri"/>
                <a:cs typeface="Calibri"/>
              </a:rPr>
              <a:t> </a:t>
            </a:r>
            <a:r>
              <a:rPr lang="en-US" err="1">
                <a:ea typeface="Calibri"/>
                <a:cs typeface="Calibri"/>
              </a:rPr>
              <a:t>mulighed</a:t>
            </a:r>
            <a:r>
              <a:rPr lang="en-US">
                <a:ea typeface="Calibri"/>
                <a:cs typeface="Calibri"/>
              </a:rPr>
              <a:t> for at </a:t>
            </a:r>
            <a:r>
              <a:rPr lang="en-US" err="1">
                <a:ea typeface="Calibri"/>
                <a:cs typeface="Calibri"/>
              </a:rPr>
              <a:t>svare</a:t>
            </a:r>
            <a:r>
              <a:rPr lang="en-US">
                <a:ea typeface="Calibri"/>
                <a:cs typeface="Calibri"/>
              </a:rPr>
              <a:t> </a:t>
            </a:r>
            <a:r>
              <a:rPr lang="en-US" err="1">
                <a:ea typeface="Calibri"/>
                <a:cs typeface="Calibri"/>
              </a:rPr>
              <a:t>på</a:t>
            </a:r>
            <a:r>
              <a:rPr lang="en-US">
                <a:ea typeface="Calibri"/>
                <a:cs typeface="Calibri"/>
              </a:rPr>
              <a:t> </a:t>
            </a:r>
            <a:r>
              <a:rPr lang="en-US" err="1">
                <a:ea typeface="Calibri"/>
                <a:cs typeface="Calibri"/>
              </a:rPr>
              <a:t>spørgsmålene</a:t>
            </a:r>
            <a:r>
              <a:rPr lang="en-US">
                <a:ea typeface="Calibri"/>
                <a:cs typeface="Calibri"/>
              </a:rPr>
              <a:t>.</a:t>
            </a:r>
          </a:p>
          <a:p>
            <a:r>
              <a:rPr lang="en-US" err="1">
                <a:ea typeface="Calibri"/>
                <a:cs typeface="Calibri"/>
              </a:rPr>
              <a:t>Spørgsmålene</a:t>
            </a:r>
            <a:r>
              <a:rPr lang="en-US">
                <a:ea typeface="Calibri"/>
                <a:cs typeface="Calibri"/>
              </a:rPr>
              <a:t> er </a:t>
            </a:r>
            <a:r>
              <a:rPr lang="en-US" err="1">
                <a:ea typeface="Calibri"/>
                <a:cs typeface="Calibri"/>
              </a:rPr>
              <a:t>sendt</a:t>
            </a:r>
            <a:r>
              <a:rPr lang="en-US">
                <a:ea typeface="Calibri"/>
                <a:cs typeface="Calibri"/>
              </a:rPr>
              <a:t> </a:t>
            </a:r>
            <a:r>
              <a:rPr lang="en-US" err="1">
                <a:ea typeface="Calibri"/>
                <a:cs typeface="Calibri"/>
              </a:rPr>
              <a:t>til</a:t>
            </a:r>
            <a:r>
              <a:rPr lang="en-US">
                <a:ea typeface="Calibri"/>
                <a:cs typeface="Calibri"/>
              </a:rPr>
              <a:t> de </a:t>
            </a:r>
            <a:r>
              <a:rPr lang="en-US" err="1">
                <a:ea typeface="Calibri"/>
                <a:cs typeface="Calibri"/>
              </a:rPr>
              <a:t>studerende</a:t>
            </a:r>
            <a:r>
              <a:rPr lang="en-US">
                <a:ea typeface="Calibri"/>
                <a:cs typeface="Calibri"/>
              </a:rPr>
              <a:t> </a:t>
            </a:r>
            <a:r>
              <a:rPr lang="en-US" err="1">
                <a:ea typeface="Calibri"/>
                <a:cs typeface="Calibri"/>
              </a:rPr>
              <a:t>på</a:t>
            </a:r>
            <a:r>
              <a:rPr lang="en-US">
                <a:ea typeface="Calibri"/>
                <a:cs typeface="Calibri"/>
              </a:rPr>
              <a:t> </a:t>
            </a:r>
            <a:r>
              <a:rPr lang="en-US" err="1">
                <a:ea typeface="Calibri"/>
                <a:cs typeface="Calibri"/>
              </a:rPr>
              <a:t>forhånd</a:t>
            </a:r>
            <a:r>
              <a:rPr lang="en-US">
                <a:ea typeface="Calibri"/>
                <a:cs typeface="Calibri"/>
              </a:rPr>
              <a:t>.</a:t>
            </a:r>
          </a:p>
        </p:txBody>
      </p:sp>
      <p:sp>
        <p:nvSpPr>
          <p:cNvPr id="4" name="Pladsholder til slidenummer 3"/>
          <p:cNvSpPr>
            <a:spLocks noGrp="1"/>
          </p:cNvSpPr>
          <p:nvPr>
            <p:ph type="sldNum" sz="quarter" idx="5"/>
          </p:nvPr>
        </p:nvSpPr>
        <p:spPr/>
        <p:txBody>
          <a:bodyPr/>
          <a:lstStyle/>
          <a:p>
            <a:fld id="{4912E053-8D3E-4A6A-A984-208A91D8B398}" type="slidenum">
              <a:rPr lang="da-DK"/>
              <a:t>23</a:t>
            </a:fld>
            <a:endParaRPr lang="da-DK"/>
          </a:p>
        </p:txBody>
      </p:sp>
    </p:spTree>
    <p:extLst>
      <p:ext uri="{BB962C8B-B14F-4D97-AF65-F5344CB8AC3E}">
        <p14:creationId xmlns:p14="http://schemas.microsoft.com/office/powerpoint/2010/main" val="42087138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US">
                <a:ea typeface="Calibri"/>
                <a:cs typeface="Calibri"/>
              </a:rPr>
              <a:t>I bund </a:t>
            </a:r>
            <a:r>
              <a:rPr lang="en-US" err="1">
                <a:ea typeface="Calibri"/>
                <a:cs typeface="Calibri"/>
              </a:rPr>
              <a:t>og</a:t>
            </a:r>
            <a:r>
              <a:rPr lang="en-US">
                <a:ea typeface="Calibri"/>
                <a:cs typeface="Calibri"/>
              </a:rPr>
              <a:t> </a:t>
            </a:r>
            <a:r>
              <a:rPr lang="en-US" err="1">
                <a:ea typeface="Calibri"/>
                <a:cs typeface="Calibri"/>
              </a:rPr>
              <a:t>grund</a:t>
            </a:r>
            <a:r>
              <a:rPr lang="en-US">
                <a:ea typeface="Calibri"/>
                <a:cs typeface="Calibri"/>
              </a:rPr>
              <a:t> </a:t>
            </a:r>
            <a:r>
              <a:rPr lang="en-US" err="1">
                <a:ea typeface="Calibri"/>
                <a:cs typeface="Calibri"/>
              </a:rPr>
              <a:t>kan</a:t>
            </a:r>
            <a:r>
              <a:rPr lang="en-US">
                <a:ea typeface="Calibri"/>
                <a:cs typeface="Calibri"/>
              </a:rPr>
              <a:t> man </a:t>
            </a:r>
            <a:r>
              <a:rPr lang="en-US" err="1">
                <a:ea typeface="Calibri"/>
                <a:cs typeface="Calibri"/>
              </a:rPr>
              <a:t>sige</a:t>
            </a:r>
            <a:r>
              <a:rPr lang="en-US">
                <a:ea typeface="Calibri"/>
                <a:cs typeface="Calibri"/>
              </a:rPr>
              <a:t>, at </a:t>
            </a:r>
            <a:r>
              <a:rPr lang="en-US" err="1">
                <a:ea typeface="Calibri"/>
                <a:cs typeface="Calibri"/>
              </a:rPr>
              <a:t>en</a:t>
            </a:r>
            <a:r>
              <a:rPr lang="en-US">
                <a:ea typeface="Calibri"/>
                <a:cs typeface="Calibri"/>
              </a:rPr>
              <a:t> </a:t>
            </a:r>
            <a:r>
              <a:rPr lang="en-US" err="1">
                <a:ea typeface="Calibri"/>
                <a:cs typeface="Calibri"/>
              </a:rPr>
              <a:t>stor</a:t>
            </a:r>
            <a:r>
              <a:rPr lang="en-US">
                <a:ea typeface="Calibri"/>
                <a:cs typeface="Calibri"/>
              </a:rPr>
              <a:t> del </a:t>
            </a:r>
            <a:r>
              <a:rPr lang="en-US" err="1">
                <a:ea typeface="Calibri"/>
                <a:cs typeface="Calibri"/>
              </a:rPr>
              <a:t>af</a:t>
            </a:r>
            <a:r>
              <a:rPr lang="en-US">
                <a:ea typeface="Calibri"/>
                <a:cs typeface="Calibri"/>
              </a:rPr>
              <a:t> </a:t>
            </a:r>
            <a:r>
              <a:rPr lang="en-US" err="1">
                <a:ea typeface="Calibri"/>
                <a:cs typeface="Calibri"/>
              </a:rPr>
              <a:t>fundamentet</a:t>
            </a:r>
            <a:r>
              <a:rPr lang="en-US">
                <a:ea typeface="Calibri"/>
                <a:cs typeface="Calibri"/>
              </a:rPr>
              <a:t> </a:t>
            </a:r>
            <a:r>
              <a:rPr lang="en-US" err="1">
                <a:ea typeface="Calibri"/>
                <a:cs typeface="Calibri"/>
              </a:rPr>
              <a:t>til</a:t>
            </a:r>
            <a:r>
              <a:rPr lang="en-US">
                <a:ea typeface="Calibri"/>
                <a:cs typeface="Calibri"/>
              </a:rPr>
              <a:t> det </a:t>
            </a:r>
            <a:r>
              <a:rPr lang="en-US" err="1">
                <a:ea typeface="Calibri"/>
                <a:cs typeface="Calibri"/>
              </a:rPr>
              <a:t>gode</a:t>
            </a:r>
            <a:r>
              <a:rPr lang="en-US">
                <a:ea typeface="Calibri"/>
                <a:cs typeface="Calibri"/>
              </a:rPr>
              <a:t> </a:t>
            </a:r>
            <a:r>
              <a:rPr lang="en-US" err="1">
                <a:ea typeface="Calibri"/>
                <a:cs typeface="Calibri"/>
              </a:rPr>
              <a:t>gruppesamarbejde</a:t>
            </a:r>
            <a:r>
              <a:rPr lang="en-US">
                <a:ea typeface="Calibri"/>
                <a:cs typeface="Calibri"/>
              </a:rPr>
              <a:t> starter hos dig </a:t>
            </a:r>
            <a:r>
              <a:rPr lang="en-US" err="1">
                <a:ea typeface="Calibri"/>
                <a:cs typeface="Calibri"/>
              </a:rPr>
              <a:t>selv</a:t>
            </a:r>
            <a:r>
              <a:rPr lang="en-US">
                <a:ea typeface="Calibri"/>
                <a:cs typeface="Calibri"/>
              </a:rPr>
              <a:t>: Hvad er dine </a:t>
            </a:r>
            <a:r>
              <a:rPr lang="en-US" err="1">
                <a:ea typeface="Calibri"/>
                <a:cs typeface="Calibri"/>
              </a:rPr>
              <a:t>styrker</a:t>
            </a:r>
            <a:r>
              <a:rPr lang="en-US">
                <a:ea typeface="Calibri"/>
                <a:cs typeface="Calibri"/>
              </a:rPr>
              <a:t>, </a:t>
            </a:r>
            <a:r>
              <a:rPr lang="en-US" err="1">
                <a:ea typeface="Calibri"/>
                <a:cs typeface="Calibri"/>
              </a:rPr>
              <a:t>slagsider</a:t>
            </a:r>
            <a:r>
              <a:rPr lang="en-US">
                <a:ea typeface="Calibri"/>
                <a:cs typeface="Calibri"/>
              </a:rPr>
              <a:t>, </a:t>
            </a:r>
            <a:r>
              <a:rPr lang="en-US" err="1">
                <a:ea typeface="Calibri"/>
                <a:cs typeface="Calibri"/>
              </a:rPr>
              <a:t>præferencer</a:t>
            </a:r>
            <a:r>
              <a:rPr lang="en-US">
                <a:ea typeface="Calibri"/>
                <a:cs typeface="Calibri"/>
              </a:rPr>
              <a:t> </a:t>
            </a:r>
            <a:r>
              <a:rPr lang="en-US" err="1">
                <a:ea typeface="Calibri"/>
                <a:cs typeface="Calibri"/>
              </a:rPr>
              <a:t>osv</a:t>
            </a:r>
            <a:r>
              <a:rPr lang="en-US">
                <a:ea typeface="Calibri"/>
                <a:cs typeface="Calibri"/>
              </a:rPr>
              <a:t> – </a:t>
            </a:r>
            <a:r>
              <a:rPr lang="en-US" err="1">
                <a:ea typeface="Calibri"/>
                <a:cs typeface="Calibri"/>
              </a:rPr>
              <a:t>og</a:t>
            </a:r>
            <a:r>
              <a:rPr lang="en-US">
                <a:ea typeface="Calibri"/>
                <a:cs typeface="Calibri"/>
              </a:rPr>
              <a:t> </a:t>
            </a:r>
            <a:r>
              <a:rPr lang="en-US" err="1">
                <a:ea typeface="Calibri"/>
                <a:cs typeface="Calibri"/>
              </a:rPr>
              <a:t>hvad</a:t>
            </a:r>
            <a:r>
              <a:rPr lang="en-US">
                <a:ea typeface="Calibri"/>
                <a:cs typeface="Calibri"/>
              </a:rPr>
              <a:t> </a:t>
            </a:r>
            <a:r>
              <a:rPr lang="en-US" err="1">
                <a:ea typeface="Calibri"/>
                <a:cs typeface="Calibri"/>
              </a:rPr>
              <a:t>skal</a:t>
            </a:r>
            <a:r>
              <a:rPr lang="en-US">
                <a:ea typeface="Calibri"/>
                <a:cs typeface="Calibri"/>
              </a:rPr>
              <a:t> der </a:t>
            </a:r>
            <a:r>
              <a:rPr lang="en-US" err="1">
                <a:ea typeface="Calibri"/>
                <a:cs typeface="Calibri"/>
              </a:rPr>
              <a:t>til</a:t>
            </a:r>
            <a:r>
              <a:rPr lang="en-US">
                <a:ea typeface="Calibri"/>
                <a:cs typeface="Calibri"/>
              </a:rPr>
              <a:t> for at </a:t>
            </a:r>
            <a:r>
              <a:rPr lang="en-US" err="1">
                <a:ea typeface="Calibri"/>
                <a:cs typeface="Calibri"/>
              </a:rPr>
              <a:t>supplere</a:t>
            </a:r>
            <a:r>
              <a:rPr lang="en-US">
                <a:ea typeface="Calibri"/>
                <a:cs typeface="Calibri"/>
              </a:rPr>
              <a:t> det`?</a:t>
            </a:r>
          </a:p>
          <a:p>
            <a:endParaRPr lang="en-US">
              <a:ea typeface="Calibri"/>
              <a:cs typeface="Calibri"/>
            </a:endParaRPr>
          </a:p>
          <a:p>
            <a:r>
              <a:rPr lang="en-US" err="1">
                <a:ea typeface="Calibri"/>
                <a:cs typeface="Calibri"/>
              </a:rPr>
              <a:t>Profilerne</a:t>
            </a:r>
            <a:r>
              <a:rPr lang="en-US">
                <a:ea typeface="Calibri"/>
                <a:cs typeface="Calibri"/>
              </a:rPr>
              <a:t> </a:t>
            </a:r>
            <a:r>
              <a:rPr lang="en-US" err="1">
                <a:ea typeface="Calibri"/>
                <a:cs typeface="Calibri"/>
              </a:rPr>
              <a:t>skal</a:t>
            </a:r>
            <a:r>
              <a:rPr lang="en-US">
                <a:ea typeface="Calibri"/>
                <a:cs typeface="Calibri"/>
              </a:rPr>
              <a:t> </a:t>
            </a:r>
            <a:r>
              <a:rPr lang="en-US" err="1">
                <a:ea typeface="Calibri"/>
                <a:cs typeface="Calibri"/>
              </a:rPr>
              <a:t>selvfølgelig</a:t>
            </a:r>
            <a:r>
              <a:rPr lang="en-US">
                <a:ea typeface="Calibri"/>
                <a:cs typeface="Calibri"/>
              </a:rPr>
              <a:t> </a:t>
            </a:r>
            <a:r>
              <a:rPr lang="en-US" err="1">
                <a:ea typeface="Calibri"/>
                <a:cs typeface="Calibri"/>
              </a:rPr>
              <a:t>tages</a:t>
            </a:r>
            <a:r>
              <a:rPr lang="en-US">
                <a:ea typeface="Calibri"/>
                <a:cs typeface="Calibri"/>
              </a:rPr>
              <a:t> med et gran salt, men det </a:t>
            </a:r>
            <a:r>
              <a:rPr lang="en-US" err="1">
                <a:ea typeface="Calibri"/>
                <a:cs typeface="Calibri"/>
              </a:rPr>
              <a:t>kan</a:t>
            </a:r>
            <a:r>
              <a:rPr lang="en-US">
                <a:ea typeface="Calibri"/>
                <a:cs typeface="Calibri"/>
              </a:rPr>
              <a:t> </a:t>
            </a:r>
            <a:r>
              <a:rPr lang="en-US" err="1">
                <a:ea typeface="Calibri"/>
                <a:cs typeface="Calibri"/>
              </a:rPr>
              <a:t>være</a:t>
            </a:r>
            <a:r>
              <a:rPr lang="en-US">
                <a:ea typeface="Calibri"/>
                <a:cs typeface="Calibri"/>
              </a:rPr>
              <a:t> </a:t>
            </a:r>
            <a:r>
              <a:rPr lang="en-US" err="1">
                <a:ea typeface="Calibri"/>
                <a:cs typeface="Calibri"/>
              </a:rPr>
              <a:t>en</a:t>
            </a:r>
            <a:r>
              <a:rPr lang="en-US">
                <a:ea typeface="Calibri"/>
                <a:cs typeface="Calibri"/>
              </a:rPr>
              <a:t> fin </a:t>
            </a:r>
            <a:r>
              <a:rPr lang="en-US" err="1">
                <a:ea typeface="Calibri"/>
                <a:cs typeface="Calibri"/>
              </a:rPr>
              <a:t>rettesnor</a:t>
            </a:r>
            <a:r>
              <a:rPr lang="en-US">
                <a:ea typeface="Calibri"/>
                <a:cs typeface="Calibri"/>
              </a:rPr>
              <a:t>, </a:t>
            </a:r>
            <a:r>
              <a:rPr lang="en-US" err="1">
                <a:ea typeface="Calibri"/>
                <a:cs typeface="Calibri"/>
              </a:rPr>
              <a:t>når</a:t>
            </a:r>
            <a:r>
              <a:rPr lang="en-US">
                <a:ea typeface="Calibri"/>
                <a:cs typeface="Calibri"/>
              </a:rPr>
              <a:t> der </a:t>
            </a:r>
            <a:r>
              <a:rPr lang="en-US" err="1">
                <a:ea typeface="Calibri"/>
                <a:cs typeface="Calibri"/>
              </a:rPr>
              <a:t>skal</a:t>
            </a:r>
            <a:r>
              <a:rPr lang="en-US">
                <a:ea typeface="Calibri"/>
                <a:cs typeface="Calibri"/>
              </a:rPr>
              <a:t> </a:t>
            </a:r>
            <a:r>
              <a:rPr lang="en-US" err="1">
                <a:ea typeface="Calibri"/>
                <a:cs typeface="Calibri"/>
              </a:rPr>
              <a:t>reflekteres</a:t>
            </a:r>
            <a:r>
              <a:rPr lang="en-US">
                <a:ea typeface="Calibri"/>
                <a:cs typeface="Calibri"/>
              </a:rPr>
              <a:t> over, </a:t>
            </a:r>
            <a:r>
              <a:rPr lang="en-US" err="1">
                <a:ea typeface="Calibri"/>
                <a:cs typeface="Calibri"/>
              </a:rPr>
              <a:t>hvordan</a:t>
            </a:r>
            <a:r>
              <a:rPr lang="en-US">
                <a:ea typeface="Calibri"/>
                <a:cs typeface="Calibri"/>
              </a:rPr>
              <a:t> man </a:t>
            </a:r>
            <a:r>
              <a:rPr lang="en-US" err="1">
                <a:ea typeface="Calibri"/>
                <a:cs typeface="Calibri"/>
              </a:rPr>
              <a:t>selv</a:t>
            </a:r>
            <a:r>
              <a:rPr lang="en-US">
                <a:ea typeface="Calibri"/>
                <a:cs typeface="Calibri"/>
              </a:rPr>
              <a:t> er </a:t>
            </a:r>
            <a:r>
              <a:rPr lang="en-US" err="1">
                <a:ea typeface="Calibri"/>
                <a:cs typeface="Calibri"/>
              </a:rPr>
              <a:t>skruet</a:t>
            </a:r>
            <a:r>
              <a:rPr lang="en-US">
                <a:ea typeface="Calibri"/>
                <a:cs typeface="Calibri"/>
              </a:rPr>
              <a:t> </a:t>
            </a:r>
            <a:r>
              <a:rPr lang="en-US" err="1">
                <a:ea typeface="Calibri"/>
                <a:cs typeface="Calibri"/>
              </a:rPr>
              <a:t>sammen</a:t>
            </a:r>
            <a:r>
              <a:rPr lang="en-US">
                <a:ea typeface="Calibri"/>
                <a:cs typeface="Calibri"/>
              </a:rPr>
              <a:t> </a:t>
            </a:r>
            <a:r>
              <a:rPr lang="en-US" err="1">
                <a:ea typeface="Calibri"/>
                <a:cs typeface="Calibri"/>
              </a:rPr>
              <a:t>og</a:t>
            </a:r>
            <a:r>
              <a:rPr lang="en-US">
                <a:ea typeface="Calibri"/>
                <a:cs typeface="Calibri"/>
              </a:rPr>
              <a:t> </a:t>
            </a:r>
            <a:r>
              <a:rPr lang="en-US" err="1">
                <a:ea typeface="Calibri"/>
                <a:cs typeface="Calibri"/>
              </a:rPr>
              <a:t>hvordan</a:t>
            </a:r>
            <a:r>
              <a:rPr lang="en-US">
                <a:ea typeface="Calibri"/>
                <a:cs typeface="Calibri"/>
              </a:rPr>
              <a:t> man </a:t>
            </a:r>
            <a:r>
              <a:rPr lang="en-US" err="1">
                <a:ea typeface="Calibri"/>
                <a:cs typeface="Calibri"/>
              </a:rPr>
              <a:t>arbeder</a:t>
            </a:r>
            <a:r>
              <a:rPr lang="en-US">
                <a:ea typeface="Calibri"/>
                <a:cs typeface="Calibri"/>
              </a:rPr>
              <a:t> </a:t>
            </a:r>
            <a:r>
              <a:rPr lang="en-US" err="1">
                <a:ea typeface="Calibri"/>
                <a:cs typeface="Calibri"/>
              </a:rPr>
              <a:t>sammen</a:t>
            </a:r>
            <a:r>
              <a:rPr lang="en-US">
                <a:ea typeface="Calibri"/>
                <a:cs typeface="Calibri"/>
              </a:rPr>
              <a:t> med </a:t>
            </a:r>
            <a:r>
              <a:rPr lang="en-US" err="1">
                <a:ea typeface="Calibri"/>
                <a:cs typeface="Calibri"/>
              </a:rPr>
              <a:t>andre</a:t>
            </a:r>
            <a:r>
              <a:rPr lang="en-US">
                <a:ea typeface="Calibri"/>
                <a:cs typeface="Calibri"/>
              </a:rPr>
              <a:t> – </a:t>
            </a:r>
            <a:r>
              <a:rPr lang="en-US" err="1">
                <a:ea typeface="Calibri"/>
                <a:cs typeface="Calibri"/>
              </a:rPr>
              <a:t>som</a:t>
            </a:r>
            <a:r>
              <a:rPr lang="en-US">
                <a:ea typeface="Calibri"/>
                <a:cs typeface="Calibri"/>
              </a:rPr>
              <a:t> </a:t>
            </a:r>
            <a:r>
              <a:rPr lang="en-US" err="1">
                <a:ea typeface="Calibri"/>
                <a:cs typeface="Calibri"/>
              </a:rPr>
              <a:t>har</a:t>
            </a:r>
            <a:r>
              <a:rPr lang="en-US">
                <a:ea typeface="Calibri"/>
                <a:cs typeface="Calibri"/>
              </a:rPr>
              <a:t> </a:t>
            </a:r>
            <a:r>
              <a:rPr lang="en-US" err="1">
                <a:ea typeface="Calibri"/>
                <a:cs typeface="Calibri"/>
              </a:rPr>
              <a:t>helt</a:t>
            </a:r>
            <a:r>
              <a:rPr lang="en-US">
                <a:ea typeface="Calibri"/>
                <a:cs typeface="Calibri"/>
              </a:rPr>
              <a:t> </a:t>
            </a:r>
            <a:r>
              <a:rPr lang="en-US" err="1">
                <a:ea typeface="Calibri"/>
                <a:cs typeface="Calibri"/>
              </a:rPr>
              <a:t>anderledes</a:t>
            </a:r>
            <a:r>
              <a:rPr lang="en-US">
                <a:ea typeface="Calibri"/>
                <a:cs typeface="Calibri"/>
              </a:rPr>
              <a:t> </a:t>
            </a:r>
            <a:r>
              <a:rPr lang="en-US" err="1">
                <a:ea typeface="Calibri"/>
                <a:cs typeface="Calibri"/>
              </a:rPr>
              <a:t>præferencer</a:t>
            </a:r>
            <a:r>
              <a:rPr lang="en-US">
                <a:ea typeface="Calibri"/>
                <a:cs typeface="Calibri"/>
              </a:rPr>
              <a:t> </a:t>
            </a:r>
            <a:r>
              <a:rPr lang="en-US" err="1">
                <a:ea typeface="Calibri"/>
                <a:cs typeface="Calibri"/>
              </a:rPr>
              <a:t>og</a:t>
            </a:r>
            <a:r>
              <a:rPr lang="en-US">
                <a:ea typeface="Calibri"/>
                <a:cs typeface="Calibri"/>
              </a:rPr>
              <a:t> </a:t>
            </a:r>
            <a:r>
              <a:rPr lang="en-US" err="1">
                <a:ea typeface="Calibri"/>
                <a:cs typeface="Calibri"/>
              </a:rPr>
              <a:t>logikker</a:t>
            </a:r>
            <a:r>
              <a:rPr lang="en-US">
                <a:ea typeface="Calibri"/>
                <a:cs typeface="Calibri"/>
              </a:rPr>
              <a:t>.</a:t>
            </a:r>
          </a:p>
          <a:p>
            <a:endParaRPr lang="en-US">
              <a:ea typeface="Calibri"/>
              <a:cs typeface="Calibri"/>
            </a:endParaRPr>
          </a:p>
          <a:p>
            <a:r>
              <a:rPr lang="en-US" err="1">
                <a:ea typeface="Calibri"/>
                <a:cs typeface="Calibri"/>
              </a:rPr>
              <a:t>Tasten</a:t>
            </a:r>
            <a:r>
              <a:rPr lang="en-US">
                <a:ea typeface="Calibri"/>
                <a:cs typeface="Calibri"/>
              </a:rPr>
              <a:t> </a:t>
            </a:r>
            <a:r>
              <a:rPr lang="en-US" err="1">
                <a:ea typeface="Calibri"/>
                <a:cs typeface="Calibri"/>
              </a:rPr>
              <a:t>tages</a:t>
            </a:r>
            <a:r>
              <a:rPr lang="en-US">
                <a:ea typeface="Calibri"/>
                <a:cs typeface="Calibri"/>
              </a:rPr>
              <a:t> </a:t>
            </a:r>
            <a:r>
              <a:rPr lang="en-US" err="1">
                <a:ea typeface="Calibri"/>
                <a:cs typeface="Calibri"/>
              </a:rPr>
              <a:t>og</a:t>
            </a:r>
            <a:r>
              <a:rPr lang="en-US">
                <a:ea typeface="Calibri"/>
                <a:cs typeface="Calibri"/>
              </a:rPr>
              <a:t> </a:t>
            </a:r>
            <a:r>
              <a:rPr lang="en-US" err="1">
                <a:ea typeface="Calibri"/>
                <a:cs typeface="Calibri"/>
              </a:rPr>
              <a:t>følges</a:t>
            </a:r>
            <a:r>
              <a:rPr lang="en-US">
                <a:ea typeface="Calibri"/>
                <a:cs typeface="Calibri"/>
              </a:rPr>
              <a:t> op </a:t>
            </a:r>
            <a:r>
              <a:rPr lang="en-US" err="1">
                <a:ea typeface="Calibri"/>
                <a:cs typeface="Calibri"/>
              </a:rPr>
              <a:t>af</a:t>
            </a:r>
            <a:r>
              <a:rPr lang="en-US">
                <a:ea typeface="Calibri"/>
                <a:cs typeface="Calibri"/>
              </a:rPr>
              <a:t> </a:t>
            </a:r>
            <a:r>
              <a:rPr lang="en-US" err="1">
                <a:ea typeface="Calibri"/>
                <a:cs typeface="Calibri"/>
              </a:rPr>
              <a:t>følgende</a:t>
            </a:r>
            <a:r>
              <a:rPr lang="en-US">
                <a:ea typeface="Calibri"/>
                <a:cs typeface="Calibri"/>
              </a:rPr>
              <a:t> </a:t>
            </a:r>
            <a:r>
              <a:rPr lang="en-US" err="1">
                <a:ea typeface="Calibri"/>
                <a:cs typeface="Calibri"/>
              </a:rPr>
              <a:t>spørgsmål</a:t>
            </a:r>
            <a:r>
              <a:rPr lang="en-US">
                <a:ea typeface="Calibri"/>
                <a:cs typeface="Calibri"/>
              </a:rPr>
              <a:t> </a:t>
            </a:r>
            <a:r>
              <a:rPr lang="en-US" err="1">
                <a:ea typeface="Calibri"/>
                <a:cs typeface="Calibri"/>
              </a:rPr>
              <a:t>i</a:t>
            </a:r>
            <a:r>
              <a:rPr lang="en-US">
                <a:ea typeface="Calibri"/>
                <a:cs typeface="Calibri"/>
              </a:rPr>
              <a:t> plenum:</a:t>
            </a:r>
          </a:p>
          <a:p>
            <a:pPr marL="228600" indent="-228600">
              <a:buAutoNum type="arabicParenR"/>
            </a:pPr>
            <a:r>
              <a:rPr lang="en-US" err="1">
                <a:ea typeface="Calibri"/>
                <a:cs typeface="Calibri"/>
              </a:rPr>
              <a:t>Hvilken</a:t>
            </a:r>
            <a:r>
              <a:rPr lang="en-US">
                <a:ea typeface="Calibri"/>
                <a:cs typeface="Calibri"/>
              </a:rPr>
              <a:t> </a:t>
            </a:r>
            <a:r>
              <a:rPr lang="en-US" err="1">
                <a:ea typeface="Calibri"/>
                <a:cs typeface="Calibri"/>
              </a:rPr>
              <a:t>profil</a:t>
            </a:r>
            <a:r>
              <a:rPr lang="en-US">
                <a:ea typeface="Calibri"/>
                <a:cs typeface="Calibri"/>
              </a:rPr>
              <a:t> </a:t>
            </a:r>
            <a:r>
              <a:rPr lang="en-US" err="1">
                <a:ea typeface="Calibri"/>
                <a:cs typeface="Calibri"/>
              </a:rPr>
              <a:t>har</a:t>
            </a:r>
            <a:r>
              <a:rPr lang="en-US">
                <a:ea typeface="Calibri"/>
                <a:cs typeface="Calibri"/>
              </a:rPr>
              <a:t> du?</a:t>
            </a:r>
          </a:p>
          <a:p>
            <a:pPr marL="228600" indent="-228600">
              <a:buAutoNum type="arabicParenR"/>
            </a:pPr>
            <a:r>
              <a:rPr lang="en-US">
                <a:ea typeface="Calibri"/>
                <a:cs typeface="Calibri"/>
              </a:rPr>
              <a:t>Hvad er </a:t>
            </a:r>
            <a:r>
              <a:rPr lang="en-US" err="1">
                <a:ea typeface="Calibri"/>
                <a:cs typeface="Calibri"/>
              </a:rPr>
              <a:t>nemt</a:t>
            </a:r>
            <a:r>
              <a:rPr lang="en-US">
                <a:ea typeface="Calibri"/>
                <a:cs typeface="Calibri"/>
              </a:rPr>
              <a:t> </a:t>
            </a:r>
            <a:r>
              <a:rPr lang="en-US" err="1">
                <a:ea typeface="Calibri"/>
                <a:cs typeface="Calibri"/>
              </a:rPr>
              <a:t>og</a:t>
            </a:r>
            <a:r>
              <a:rPr lang="en-US">
                <a:ea typeface="Calibri"/>
                <a:cs typeface="Calibri"/>
              </a:rPr>
              <a:t> </a:t>
            </a:r>
            <a:r>
              <a:rPr lang="en-US" err="1">
                <a:ea typeface="Calibri"/>
                <a:cs typeface="Calibri"/>
              </a:rPr>
              <a:t>hvad</a:t>
            </a:r>
            <a:r>
              <a:rPr lang="en-US">
                <a:ea typeface="Calibri"/>
                <a:cs typeface="Calibri"/>
              </a:rPr>
              <a:t> er </a:t>
            </a:r>
            <a:r>
              <a:rPr lang="en-US" err="1">
                <a:ea typeface="Calibri"/>
                <a:cs typeface="Calibri"/>
              </a:rPr>
              <a:t>udfordrende</a:t>
            </a:r>
            <a:r>
              <a:rPr lang="en-US">
                <a:ea typeface="Calibri"/>
                <a:cs typeface="Calibri"/>
              </a:rPr>
              <a:t> for dig </a:t>
            </a:r>
            <a:r>
              <a:rPr lang="en-US" err="1">
                <a:ea typeface="Calibri"/>
                <a:cs typeface="Calibri"/>
              </a:rPr>
              <a:t>i</a:t>
            </a:r>
            <a:r>
              <a:rPr lang="en-US">
                <a:ea typeface="Calibri"/>
                <a:cs typeface="Calibri"/>
              </a:rPr>
              <a:t> </a:t>
            </a:r>
            <a:r>
              <a:rPr lang="en-US" err="1">
                <a:ea typeface="Calibri"/>
                <a:cs typeface="Calibri"/>
              </a:rPr>
              <a:t>sampillet</a:t>
            </a:r>
            <a:r>
              <a:rPr lang="en-US">
                <a:ea typeface="Calibri"/>
                <a:cs typeface="Calibri"/>
              </a:rPr>
              <a:t> med </a:t>
            </a:r>
            <a:r>
              <a:rPr lang="en-US" err="1">
                <a:ea typeface="Calibri"/>
                <a:cs typeface="Calibri"/>
              </a:rPr>
              <a:t>andre</a:t>
            </a:r>
            <a:r>
              <a:rPr lang="en-US">
                <a:ea typeface="Calibri"/>
                <a:cs typeface="Calibri"/>
              </a:rPr>
              <a:t> profiler?</a:t>
            </a:r>
          </a:p>
        </p:txBody>
      </p:sp>
      <p:sp>
        <p:nvSpPr>
          <p:cNvPr id="4" name="Pladsholder til slidenummer 3"/>
          <p:cNvSpPr>
            <a:spLocks noGrp="1"/>
          </p:cNvSpPr>
          <p:nvPr>
            <p:ph type="sldNum" sz="quarter" idx="5"/>
          </p:nvPr>
        </p:nvSpPr>
        <p:spPr/>
        <p:txBody>
          <a:bodyPr/>
          <a:lstStyle/>
          <a:p>
            <a:fld id="{8C896355-3DDC-9949-861F-AD0908BFCC23}" type="slidenum">
              <a:rPr lang="en-US" smtClean="0"/>
              <a:t>24</a:t>
            </a:fld>
            <a:endParaRPr lang="en-US"/>
          </a:p>
        </p:txBody>
      </p:sp>
    </p:spTree>
    <p:extLst>
      <p:ext uri="{BB962C8B-B14F-4D97-AF65-F5344CB8AC3E}">
        <p14:creationId xmlns:p14="http://schemas.microsoft.com/office/powerpoint/2010/main" val="2042695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US">
                <a:ea typeface="Calibri"/>
                <a:cs typeface="Calibri"/>
              </a:rPr>
              <a:t>I bund </a:t>
            </a:r>
            <a:r>
              <a:rPr lang="en-US" err="1">
                <a:ea typeface="Calibri"/>
                <a:cs typeface="Calibri"/>
              </a:rPr>
              <a:t>og</a:t>
            </a:r>
            <a:r>
              <a:rPr lang="en-US">
                <a:ea typeface="Calibri"/>
                <a:cs typeface="Calibri"/>
              </a:rPr>
              <a:t> </a:t>
            </a:r>
            <a:r>
              <a:rPr lang="en-US" err="1">
                <a:ea typeface="Calibri"/>
                <a:cs typeface="Calibri"/>
              </a:rPr>
              <a:t>grund</a:t>
            </a:r>
            <a:r>
              <a:rPr lang="en-US">
                <a:ea typeface="Calibri"/>
                <a:cs typeface="Calibri"/>
              </a:rPr>
              <a:t> </a:t>
            </a:r>
            <a:r>
              <a:rPr lang="en-US" err="1">
                <a:ea typeface="Calibri"/>
                <a:cs typeface="Calibri"/>
              </a:rPr>
              <a:t>kan</a:t>
            </a:r>
            <a:r>
              <a:rPr lang="en-US">
                <a:ea typeface="Calibri"/>
                <a:cs typeface="Calibri"/>
              </a:rPr>
              <a:t> man </a:t>
            </a:r>
            <a:r>
              <a:rPr lang="en-US" err="1">
                <a:ea typeface="Calibri"/>
                <a:cs typeface="Calibri"/>
              </a:rPr>
              <a:t>sige</a:t>
            </a:r>
            <a:r>
              <a:rPr lang="en-US">
                <a:ea typeface="Calibri"/>
                <a:cs typeface="Calibri"/>
              </a:rPr>
              <a:t>, at </a:t>
            </a:r>
            <a:r>
              <a:rPr lang="en-US" err="1">
                <a:ea typeface="Calibri"/>
                <a:cs typeface="Calibri"/>
              </a:rPr>
              <a:t>en</a:t>
            </a:r>
            <a:r>
              <a:rPr lang="en-US">
                <a:ea typeface="Calibri"/>
                <a:cs typeface="Calibri"/>
              </a:rPr>
              <a:t> </a:t>
            </a:r>
            <a:r>
              <a:rPr lang="en-US" err="1">
                <a:ea typeface="Calibri"/>
                <a:cs typeface="Calibri"/>
              </a:rPr>
              <a:t>stor</a:t>
            </a:r>
            <a:r>
              <a:rPr lang="en-US">
                <a:ea typeface="Calibri"/>
                <a:cs typeface="Calibri"/>
              </a:rPr>
              <a:t> del </a:t>
            </a:r>
            <a:r>
              <a:rPr lang="en-US" err="1">
                <a:ea typeface="Calibri"/>
                <a:cs typeface="Calibri"/>
              </a:rPr>
              <a:t>af</a:t>
            </a:r>
            <a:r>
              <a:rPr lang="en-US">
                <a:ea typeface="Calibri"/>
                <a:cs typeface="Calibri"/>
              </a:rPr>
              <a:t> </a:t>
            </a:r>
            <a:r>
              <a:rPr lang="en-US" err="1">
                <a:ea typeface="Calibri"/>
                <a:cs typeface="Calibri"/>
              </a:rPr>
              <a:t>fundamentet</a:t>
            </a:r>
            <a:r>
              <a:rPr lang="en-US">
                <a:ea typeface="Calibri"/>
                <a:cs typeface="Calibri"/>
              </a:rPr>
              <a:t> </a:t>
            </a:r>
            <a:r>
              <a:rPr lang="en-US" err="1">
                <a:ea typeface="Calibri"/>
                <a:cs typeface="Calibri"/>
              </a:rPr>
              <a:t>til</a:t>
            </a:r>
            <a:r>
              <a:rPr lang="en-US">
                <a:ea typeface="Calibri"/>
                <a:cs typeface="Calibri"/>
              </a:rPr>
              <a:t> det </a:t>
            </a:r>
            <a:r>
              <a:rPr lang="en-US" err="1">
                <a:ea typeface="Calibri"/>
                <a:cs typeface="Calibri"/>
              </a:rPr>
              <a:t>gode</a:t>
            </a:r>
            <a:r>
              <a:rPr lang="en-US">
                <a:ea typeface="Calibri"/>
                <a:cs typeface="Calibri"/>
              </a:rPr>
              <a:t> </a:t>
            </a:r>
            <a:r>
              <a:rPr lang="en-US" err="1">
                <a:ea typeface="Calibri"/>
                <a:cs typeface="Calibri"/>
              </a:rPr>
              <a:t>gruppesamarbejde</a:t>
            </a:r>
            <a:r>
              <a:rPr lang="en-US">
                <a:ea typeface="Calibri"/>
                <a:cs typeface="Calibri"/>
              </a:rPr>
              <a:t> starter hos dig </a:t>
            </a:r>
            <a:r>
              <a:rPr lang="en-US" err="1">
                <a:ea typeface="Calibri"/>
                <a:cs typeface="Calibri"/>
              </a:rPr>
              <a:t>selv</a:t>
            </a:r>
            <a:r>
              <a:rPr lang="en-US">
                <a:ea typeface="Calibri"/>
                <a:cs typeface="Calibri"/>
              </a:rPr>
              <a:t>: Hvad er dine </a:t>
            </a:r>
            <a:r>
              <a:rPr lang="en-US" err="1">
                <a:ea typeface="Calibri"/>
                <a:cs typeface="Calibri"/>
              </a:rPr>
              <a:t>styrker</a:t>
            </a:r>
            <a:r>
              <a:rPr lang="en-US">
                <a:ea typeface="Calibri"/>
                <a:cs typeface="Calibri"/>
              </a:rPr>
              <a:t>, </a:t>
            </a:r>
            <a:r>
              <a:rPr lang="en-US" err="1">
                <a:ea typeface="Calibri"/>
                <a:cs typeface="Calibri"/>
              </a:rPr>
              <a:t>slagsider</a:t>
            </a:r>
            <a:r>
              <a:rPr lang="en-US">
                <a:ea typeface="Calibri"/>
                <a:cs typeface="Calibri"/>
              </a:rPr>
              <a:t>, </a:t>
            </a:r>
            <a:r>
              <a:rPr lang="en-US" err="1">
                <a:ea typeface="Calibri"/>
                <a:cs typeface="Calibri"/>
              </a:rPr>
              <a:t>præferencer</a:t>
            </a:r>
            <a:r>
              <a:rPr lang="en-US">
                <a:ea typeface="Calibri"/>
                <a:cs typeface="Calibri"/>
              </a:rPr>
              <a:t> </a:t>
            </a:r>
            <a:r>
              <a:rPr lang="en-US" err="1">
                <a:ea typeface="Calibri"/>
                <a:cs typeface="Calibri"/>
              </a:rPr>
              <a:t>osv</a:t>
            </a:r>
            <a:r>
              <a:rPr lang="en-US">
                <a:ea typeface="Calibri"/>
                <a:cs typeface="Calibri"/>
              </a:rPr>
              <a:t> – </a:t>
            </a:r>
            <a:r>
              <a:rPr lang="en-US" err="1">
                <a:ea typeface="Calibri"/>
                <a:cs typeface="Calibri"/>
              </a:rPr>
              <a:t>og</a:t>
            </a:r>
            <a:r>
              <a:rPr lang="en-US">
                <a:ea typeface="Calibri"/>
                <a:cs typeface="Calibri"/>
              </a:rPr>
              <a:t> </a:t>
            </a:r>
            <a:r>
              <a:rPr lang="en-US" err="1">
                <a:ea typeface="Calibri"/>
                <a:cs typeface="Calibri"/>
              </a:rPr>
              <a:t>hvad</a:t>
            </a:r>
            <a:r>
              <a:rPr lang="en-US">
                <a:ea typeface="Calibri"/>
                <a:cs typeface="Calibri"/>
              </a:rPr>
              <a:t> </a:t>
            </a:r>
            <a:r>
              <a:rPr lang="en-US" err="1">
                <a:ea typeface="Calibri"/>
                <a:cs typeface="Calibri"/>
              </a:rPr>
              <a:t>skal</a:t>
            </a:r>
            <a:r>
              <a:rPr lang="en-US">
                <a:ea typeface="Calibri"/>
                <a:cs typeface="Calibri"/>
              </a:rPr>
              <a:t> der </a:t>
            </a:r>
            <a:r>
              <a:rPr lang="en-US" err="1">
                <a:ea typeface="Calibri"/>
                <a:cs typeface="Calibri"/>
              </a:rPr>
              <a:t>til</a:t>
            </a:r>
            <a:r>
              <a:rPr lang="en-US">
                <a:ea typeface="Calibri"/>
                <a:cs typeface="Calibri"/>
              </a:rPr>
              <a:t> for at </a:t>
            </a:r>
            <a:r>
              <a:rPr lang="en-US" err="1">
                <a:ea typeface="Calibri"/>
                <a:cs typeface="Calibri"/>
              </a:rPr>
              <a:t>supplere</a:t>
            </a:r>
            <a:r>
              <a:rPr lang="en-US">
                <a:ea typeface="Calibri"/>
                <a:cs typeface="Calibri"/>
              </a:rPr>
              <a:t> det`?</a:t>
            </a:r>
          </a:p>
          <a:p>
            <a:endParaRPr lang="en-US">
              <a:ea typeface="Calibri"/>
              <a:cs typeface="Calibri"/>
            </a:endParaRPr>
          </a:p>
          <a:p>
            <a:r>
              <a:rPr lang="en-US" err="1">
                <a:ea typeface="Calibri"/>
                <a:cs typeface="Calibri"/>
              </a:rPr>
              <a:t>Profilerne</a:t>
            </a:r>
            <a:r>
              <a:rPr lang="en-US">
                <a:ea typeface="Calibri"/>
                <a:cs typeface="Calibri"/>
              </a:rPr>
              <a:t> </a:t>
            </a:r>
            <a:r>
              <a:rPr lang="en-US" err="1">
                <a:ea typeface="Calibri"/>
                <a:cs typeface="Calibri"/>
              </a:rPr>
              <a:t>skal</a:t>
            </a:r>
            <a:r>
              <a:rPr lang="en-US">
                <a:ea typeface="Calibri"/>
                <a:cs typeface="Calibri"/>
              </a:rPr>
              <a:t> </a:t>
            </a:r>
            <a:r>
              <a:rPr lang="en-US" err="1">
                <a:ea typeface="Calibri"/>
                <a:cs typeface="Calibri"/>
              </a:rPr>
              <a:t>selvfølgelig</a:t>
            </a:r>
            <a:r>
              <a:rPr lang="en-US">
                <a:ea typeface="Calibri"/>
                <a:cs typeface="Calibri"/>
              </a:rPr>
              <a:t> </a:t>
            </a:r>
            <a:r>
              <a:rPr lang="en-US" err="1">
                <a:ea typeface="Calibri"/>
                <a:cs typeface="Calibri"/>
              </a:rPr>
              <a:t>tages</a:t>
            </a:r>
            <a:r>
              <a:rPr lang="en-US">
                <a:ea typeface="Calibri"/>
                <a:cs typeface="Calibri"/>
              </a:rPr>
              <a:t> med et gran salt, men det </a:t>
            </a:r>
            <a:r>
              <a:rPr lang="en-US" err="1">
                <a:ea typeface="Calibri"/>
                <a:cs typeface="Calibri"/>
              </a:rPr>
              <a:t>kan</a:t>
            </a:r>
            <a:r>
              <a:rPr lang="en-US">
                <a:ea typeface="Calibri"/>
                <a:cs typeface="Calibri"/>
              </a:rPr>
              <a:t> </a:t>
            </a:r>
            <a:r>
              <a:rPr lang="en-US" err="1">
                <a:ea typeface="Calibri"/>
                <a:cs typeface="Calibri"/>
              </a:rPr>
              <a:t>være</a:t>
            </a:r>
            <a:r>
              <a:rPr lang="en-US">
                <a:ea typeface="Calibri"/>
                <a:cs typeface="Calibri"/>
              </a:rPr>
              <a:t> </a:t>
            </a:r>
            <a:r>
              <a:rPr lang="en-US" err="1">
                <a:ea typeface="Calibri"/>
                <a:cs typeface="Calibri"/>
              </a:rPr>
              <a:t>en</a:t>
            </a:r>
            <a:r>
              <a:rPr lang="en-US">
                <a:ea typeface="Calibri"/>
                <a:cs typeface="Calibri"/>
              </a:rPr>
              <a:t> fin </a:t>
            </a:r>
            <a:r>
              <a:rPr lang="en-US" err="1">
                <a:ea typeface="Calibri"/>
                <a:cs typeface="Calibri"/>
              </a:rPr>
              <a:t>rettesnor</a:t>
            </a:r>
            <a:r>
              <a:rPr lang="en-US">
                <a:ea typeface="Calibri"/>
                <a:cs typeface="Calibri"/>
              </a:rPr>
              <a:t>, </a:t>
            </a:r>
            <a:r>
              <a:rPr lang="en-US" err="1">
                <a:ea typeface="Calibri"/>
                <a:cs typeface="Calibri"/>
              </a:rPr>
              <a:t>når</a:t>
            </a:r>
            <a:r>
              <a:rPr lang="en-US">
                <a:ea typeface="Calibri"/>
                <a:cs typeface="Calibri"/>
              </a:rPr>
              <a:t> der </a:t>
            </a:r>
            <a:r>
              <a:rPr lang="en-US" err="1">
                <a:ea typeface="Calibri"/>
                <a:cs typeface="Calibri"/>
              </a:rPr>
              <a:t>skal</a:t>
            </a:r>
            <a:r>
              <a:rPr lang="en-US">
                <a:ea typeface="Calibri"/>
                <a:cs typeface="Calibri"/>
              </a:rPr>
              <a:t> </a:t>
            </a:r>
            <a:r>
              <a:rPr lang="en-US" err="1">
                <a:ea typeface="Calibri"/>
                <a:cs typeface="Calibri"/>
              </a:rPr>
              <a:t>reflekteres</a:t>
            </a:r>
            <a:r>
              <a:rPr lang="en-US">
                <a:ea typeface="Calibri"/>
                <a:cs typeface="Calibri"/>
              </a:rPr>
              <a:t> over, </a:t>
            </a:r>
            <a:r>
              <a:rPr lang="en-US" err="1">
                <a:ea typeface="Calibri"/>
                <a:cs typeface="Calibri"/>
              </a:rPr>
              <a:t>hvordan</a:t>
            </a:r>
            <a:r>
              <a:rPr lang="en-US">
                <a:ea typeface="Calibri"/>
                <a:cs typeface="Calibri"/>
              </a:rPr>
              <a:t> man </a:t>
            </a:r>
            <a:r>
              <a:rPr lang="en-US" err="1">
                <a:ea typeface="Calibri"/>
                <a:cs typeface="Calibri"/>
              </a:rPr>
              <a:t>selv</a:t>
            </a:r>
            <a:r>
              <a:rPr lang="en-US">
                <a:ea typeface="Calibri"/>
                <a:cs typeface="Calibri"/>
              </a:rPr>
              <a:t> er </a:t>
            </a:r>
            <a:r>
              <a:rPr lang="en-US" err="1">
                <a:ea typeface="Calibri"/>
                <a:cs typeface="Calibri"/>
              </a:rPr>
              <a:t>skruet</a:t>
            </a:r>
            <a:r>
              <a:rPr lang="en-US">
                <a:ea typeface="Calibri"/>
                <a:cs typeface="Calibri"/>
              </a:rPr>
              <a:t> </a:t>
            </a:r>
            <a:r>
              <a:rPr lang="en-US" err="1">
                <a:ea typeface="Calibri"/>
                <a:cs typeface="Calibri"/>
              </a:rPr>
              <a:t>sammen</a:t>
            </a:r>
            <a:r>
              <a:rPr lang="en-US">
                <a:ea typeface="Calibri"/>
                <a:cs typeface="Calibri"/>
              </a:rPr>
              <a:t> </a:t>
            </a:r>
            <a:r>
              <a:rPr lang="en-US" err="1">
                <a:ea typeface="Calibri"/>
                <a:cs typeface="Calibri"/>
              </a:rPr>
              <a:t>og</a:t>
            </a:r>
            <a:r>
              <a:rPr lang="en-US">
                <a:ea typeface="Calibri"/>
                <a:cs typeface="Calibri"/>
              </a:rPr>
              <a:t> </a:t>
            </a:r>
            <a:r>
              <a:rPr lang="en-US" err="1">
                <a:ea typeface="Calibri"/>
                <a:cs typeface="Calibri"/>
              </a:rPr>
              <a:t>hvordan</a:t>
            </a:r>
            <a:r>
              <a:rPr lang="en-US">
                <a:ea typeface="Calibri"/>
                <a:cs typeface="Calibri"/>
              </a:rPr>
              <a:t> man </a:t>
            </a:r>
            <a:r>
              <a:rPr lang="en-US" err="1">
                <a:ea typeface="Calibri"/>
                <a:cs typeface="Calibri"/>
              </a:rPr>
              <a:t>arbeder</a:t>
            </a:r>
            <a:r>
              <a:rPr lang="en-US">
                <a:ea typeface="Calibri"/>
                <a:cs typeface="Calibri"/>
              </a:rPr>
              <a:t> </a:t>
            </a:r>
            <a:r>
              <a:rPr lang="en-US" err="1">
                <a:ea typeface="Calibri"/>
                <a:cs typeface="Calibri"/>
              </a:rPr>
              <a:t>sammen</a:t>
            </a:r>
            <a:r>
              <a:rPr lang="en-US">
                <a:ea typeface="Calibri"/>
                <a:cs typeface="Calibri"/>
              </a:rPr>
              <a:t> med </a:t>
            </a:r>
            <a:r>
              <a:rPr lang="en-US" err="1">
                <a:ea typeface="Calibri"/>
                <a:cs typeface="Calibri"/>
              </a:rPr>
              <a:t>andre</a:t>
            </a:r>
            <a:r>
              <a:rPr lang="en-US">
                <a:ea typeface="Calibri"/>
                <a:cs typeface="Calibri"/>
              </a:rPr>
              <a:t> – </a:t>
            </a:r>
            <a:r>
              <a:rPr lang="en-US" err="1">
                <a:ea typeface="Calibri"/>
                <a:cs typeface="Calibri"/>
              </a:rPr>
              <a:t>som</a:t>
            </a:r>
            <a:r>
              <a:rPr lang="en-US">
                <a:ea typeface="Calibri"/>
                <a:cs typeface="Calibri"/>
              </a:rPr>
              <a:t> </a:t>
            </a:r>
            <a:r>
              <a:rPr lang="en-US" err="1">
                <a:ea typeface="Calibri"/>
                <a:cs typeface="Calibri"/>
              </a:rPr>
              <a:t>har</a:t>
            </a:r>
            <a:r>
              <a:rPr lang="en-US">
                <a:ea typeface="Calibri"/>
                <a:cs typeface="Calibri"/>
              </a:rPr>
              <a:t> </a:t>
            </a:r>
            <a:r>
              <a:rPr lang="en-US" err="1">
                <a:ea typeface="Calibri"/>
                <a:cs typeface="Calibri"/>
              </a:rPr>
              <a:t>helt</a:t>
            </a:r>
            <a:r>
              <a:rPr lang="en-US">
                <a:ea typeface="Calibri"/>
                <a:cs typeface="Calibri"/>
              </a:rPr>
              <a:t> </a:t>
            </a:r>
            <a:r>
              <a:rPr lang="en-US" err="1">
                <a:ea typeface="Calibri"/>
                <a:cs typeface="Calibri"/>
              </a:rPr>
              <a:t>anderledes</a:t>
            </a:r>
            <a:r>
              <a:rPr lang="en-US">
                <a:ea typeface="Calibri"/>
                <a:cs typeface="Calibri"/>
              </a:rPr>
              <a:t> </a:t>
            </a:r>
            <a:r>
              <a:rPr lang="en-US" err="1">
                <a:ea typeface="Calibri"/>
                <a:cs typeface="Calibri"/>
              </a:rPr>
              <a:t>præferencer</a:t>
            </a:r>
            <a:r>
              <a:rPr lang="en-US">
                <a:ea typeface="Calibri"/>
                <a:cs typeface="Calibri"/>
              </a:rPr>
              <a:t> </a:t>
            </a:r>
            <a:r>
              <a:rPr lang="en-US" err="1">
                <a:ea typeface="Calibri"/>
                <a:cs typeface="Calibri"/>
              </a:rPr>
              <a:t>og</a:t>
            </a:r>
            <a:r>
              <a:rPr lang="en-US">
                <a:ea typeface="Calibri"/>
                <a:cs typeface="Calibri"/>
              </a:rPr>
              <a:t> </a:t>
            </a:r>
            <a:r>
              <a:rPr lang="en-US" err="1">
                <a:ea typeface="Calibri"/>
                <a:cs typeface="Calibri"/>
              </a:rPr>
              <a:t>logikker</a:t>
            </a:r>
            <a:r>
              <a:rPr lang="en-US">
                <a:ea typeface="Calibri"/>
                <a:cs typeface="Calibri"/>
              </a:rPr>
              <a:t>.</a:t>
            </a:r>
          </a:p>
          <a:p>
            <a:endParaRPr lang="en-US">
              <a:ea typeface="Calibri"/>
              <a:cs typeface="Calibri"/>
            </a:endParaRPr>
          </a:p>
          <a:p>
            <a:r>
              <a:rPr lang="en-US" err="1">
                <a:ea typeface="Calibri"/>
                <a:cs typeface="Calibri"/>
              </a:rPr>
              <a:t>Tasten</a:t>
            </a:r>
            <a:r>
              <a:rPr lang="en-US">
                <a:ea typeface="Calibri"/>
                <a:cs typeface="Calibri"/>
              </a:rPr>
              <a:t> </a:t>
            </a:r>
            <a:r>
              <a:rPr lang="en-US" err="1">
                <a:ea typeface="Calibri"/>
                <a:cs typeface="Calibri"/>
              </a:rPr>
              <a:t>tages</a:t>
            </a:r>
            <a:r>
              <a:rPr lang="en-US">
                <a:ea typeface="Calibri"/>
                <a:cs typeface="Calibri"/>
              </a:rPr>
              <a:t> </a:t>
            </a:r>
            <a:r>
              <a:rPr lang="en-US" err="1">
                <a:ea typeface="Calibri"/>
                <a:cs typeface="Calibri"/>
              </a:rPr>
              <a:t>og</a:t>
            </a:r>
            <a:r>
              <a:rPr lang="en-US">
                <a:ea typeface="Calibri"/>
                <a:cs typeface="Calibri"/>
              </a:rPr>
              <a:t> </a:t>
            </a:r>
            <a:r>
              <a:rPr lang="en-US" err="1">
                <a:ea typeface="Calibri"/>
                <a:cs typeface="Calibri"/>
              </a:rPr>
              <a:t>følges</a:t>
            </a:r>
            <a:r>
              <a:rPr lang="en-US">
                <a:ea typeface="Calibri"/>
                <a:cs typeface="Calibri"/>
              </a:rPr>
              <a:t> op </a:t>
            </a:r>
            <a:r>
              <a:rPr lang="en-US" err="1">
                <a:ea typeface="Calibri"/>
                <a:cs typeface="Calibri"/>
              </a:rPr>
              <a:t>af</a:t>
            </a:r>
            <a:r>
              <a:rPr lang="en-US">
                <a:ea typeface="Calibri"/>
                <a:cs typeface="Calibri"/>
              </a:rPr>
              <a:t> </a:t>
            </a:r>
            <a:r>
              <a:rPr lang="en-US" err="1">
                <a:ea typeface="Calibri"/>
                <a:cs typeface="Calibri"/>
              </a:rPr>
              <a:t>følgende</a:t>
            </a:r>
            <a:r>
              <a:rPr lang="en-US">
                <a:ea typeface="Calibri"/>
                <a:cs typeface="Calibri"/>
              </a:rPr>
              <a:t> </a:t>
            </a:r>
            <a:r>
              <a:rPr lang="en-US" err="1">
                <a:ea typeface="Calibri"/>
                <a:cs typeface="Calibri"/>
              </a:rPr>
              <a:t>spørgsmål</a:t>
            </a:r>
            <a:r>
              <a:rPr lang="en-US">
                <a:ea typeface="Calibri"/>
                <a:cs typeface="Calibri"/>
              </a:rPr>
              <a:t> </a:t>
            </a:r>
            <a:r>
              <a:rPr lang="en-US" err="1">
                <a:ea typeface="Calibri"/>
                <a:cs typeface="Calibri"/>
              </a:rPr>
              <a:t>i</a:t>
            </a:r>
            <a:r>
              <a:rPr lang="en-US">
                <a:ea typeface="Calibri"/>
                <a:cs typeface="Calibri"/>
              </a:rPr>
              <a:t> plenum:</a:t>
            </a:r>
          </a:p>
          <a:p>
            <a:pPr marL="228600" indent="-228600">
              <a:buAutoNum type="arabicParenR"/>
            </a:pPr>
            <a:r>
              <a:rPr lang="en-US" err="1">
                <a:ea typeface="Calibri"/>
                <a:cs typeface="Calibri"/>
              </a:rPr>
              <a:t>Hvilken</a:t>
            </a:r>
            <a:r>
              <a:rPr lang="en-US">
                <a:ea typeface="Calibri"/>
                <a:cs typeface="Calibri"/>
              </a:rPr>
              <a:t> </a:t>
            </a:r>
            <a:r>
              <a:rPr lang="en-US" err="1">
                <a:ea typeface="Calibri"/>
                <a:cs typeface="Calibri"/>
              </a:rPr>
              <a:t>profil</a:t>
            </a:r>
            <a:r>
              <a:rPr lang="en-US">
                <a:ea typeface="Calibri"/>
                <a:cs typeface="Calibri"/>
              </a:rPr>
              <a:t> </a:t>
            </a:r>
            <a:r>
              <a:rPr lang="en-US" err="1">
                <a:ea typeface="Calibri"/>
                <a:cs typeface="Calibri"/>
              </a:rPr>
              <a:t>har</a:t>
            </a:r>
            <a:r>
              <a:rPr lang="en-US">
                <a:ea typeface="Calibri"/>
                <a:cs typeface="Calibri"/>
              </a:rPr>
              <a:t> du?</a:t>
            </a:r>
          </a:p>
          <a:p>
            <a:pPr marL="228600" indent="-228600">
              <a:buAutoNum type="arabicParenR"/>
            </a:pPr>
            <a:r>
              <a:rPr lang="en-US">
                <a:ea typeface="Calibri"/>
                <a:cs typeface="Calibri"/>
              </a:rPr>
              <a:t>Hvad er </a:t>
            </a:r>
            <a:r>
              <a:rPr lang="en-US" err="1">
                <a:ea typeface="Calibri"/>
                <a:cs typeface="Calibri"/>
              </a:rPr>
              <a:t>nemt</a:t>
            </a:r>
            <a:r>
              <a:rPr lang="en-US">
                <a:ea typeface="Calibri"/>
                <a:cs typeface="Calibri"/>
              </a:rPr>
              <a:t> </a:t>
            </a:r>
            <a:r>
              <a:rPr lang="en-US" err="1">
                <a:ea typeface="Calibri"/>
                <a:cs typeface="Calibri"/>
              </a:rPr>
              <a:t>og</a:t>
            </a:r>
            <a:r>
              <a:rPr lang="en-US">
                <a:ea typeface="Calibri"/>
                <a:cs typeface="Calibri"/>
              </a:rPr>
              <a:t> </a:t>
            </a:r>
            <a:r>
              <a:rPr lang="en-US" err="1">
                <a:ea typeface="Calibri"/>
                <a:cs typeface="Calibri"/>
              </a:rPr>
              <a:t>hvad</a:t>
            </a:r>
            <a:r>
              <a:rPr lang="en-US">
                <a:ea typeface="Calibri"/>
                <a:cs typeface="Calibri"/>
              </a:rPr>
              <a:t> er </a:t>
            </a:r>
            <a:r>
              <a:rPr lang="en-US" err="1">
                <a:ea typeface="Calibri"/>
                <a:cs typeface="Calibri"/>
              </a:rPr>
              <a:t>udfordrende</a:t>
            </a:r>
            <a:r>
              <a:rPr lang="en-US">
                <a:ea typeface="Calibri"/>
                <a:cs typeface="Calibri"/>
              </a:rPr>
              <a:t> for dig </a:t>
            </a:r>
            <a:r>
              <a:rPr lang="en-US" err="1">
                <a:ea typeface="Calibri"/>
                <a:cs typeface="Calibri"/>
              </a:rPr>
              <a:t>i</a:t>
            </a:r>
            <a:r>
              <a:rPr lang="en-US">
                <a:ea typeface="Calibri"/>
                <a:cs typeface="Calibri"/>
              </a:rPr>
              <a:t> </a:t>
            </a:r>
            <a:r>
              <a:rPr lang="en-US" err="1">
                <a:ea typeface="Calibri"/>
                <a:cs typeface="Calibri"/>
              </a:rPr>
              <a:t>sampillet</a:t>
            </a:r>
            <a:r>
              <a:rPr lang="en-US">
                <a:ea typeface="Calibri"/>
                <a:cs typeface="Calibri"/>
              </a:rPr>
              <a:t> med </a:t>
            </a:r>
            <a:r>
              <a:rPr lang="en-US" err="1">
                <a:ea typeface="Calibri"/>
                <a:cs typeface="Calibri"/>
              </a:rPr>
              <a:t>andre</a:t>
            </a:r>
            <a:r>
              <a:rPr lang="en-US">
                <a:ea typeface="Calibri"/>
                <a:cs typeface="Calibri"/>
              </a:rPr>
              <a:t> profiler?</a:t>
            </a:r>
          </a:p>
        </p:txBody>
      </p:sp>
      <p:sp>
        <p:nvSpPr>
          <p:cNvPr id="4" name="Pladsholder til slidenummer 3"/>
          <p:cNvSpPr>
            <a:spLocks noGrp="1"/>
          </p:cNvSpPr>
          <p:nvPr>
            <p:ph type="sldNum" sz="quarter" idx="5"/>
          </p:nvPr>
        </p:nvSpPr>
        <p:spPr/>
        <p:txBody>
          <a:bodyPr/>
          <a:lstStyle/>
          <a:p>
            <a:fld id="{8C896355-3DDC-9949-861F-AD0908BFCC23}" type="slidenum">
              <a:rPr lang="en-US" smtClean="0"/>
              <a:t>25</a:t>
            </a:fld>
            <a:endParaRPr lang="en-US"/>
          </a:p>
        </p:txBody>
      </p:sp>
    </p:spTree>
    <p:extLst>
      <p:ext uri="{BB962C8B-B14F-4D97-AF65-F5344CB8AC3E}">
        <p14:creationId xmlns:p14="http://schemas.microsoft.com/office/powerpoint/2010/main" val="38386825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US">
              <a:ea typeface="Calibri"/>
              <a:cs typeface="Calibri"/>
            </a:endParaRPr>
          </a:p>
        </p:txBody>
      </p:sp>
      <p:sp>
        <p:nvSpPr>
          <p:cNvPr id="4" name="Pladsholder til slidenummer 3"/>
          <p:cNvSpPr>
            <a:spLocks noGrp="1"/>
          </p:cNvSpPr>
          <p:nvPr>
            <p:ph type="sldNum" sz="quarter" idx="5"/>
          </p:nvPr>
        </p:nvSpPr>
        <p:spPr/>
        <p:txBody>
          <a:bodyPr/>
          <a:lstStyle/>
          <a:p>
            <a:fld id="{4912E053-8D3E-4A6A-A984-208A91D8B398}" type="slidenum">
              <a:rPr lang="da-DK"/>
              <a:t>26</a:t>
            </a:fld>
            <a:endParaRPr lang="da-DK"/>
          </a:p>
        </p:txBody>
      </p:sp>
    </p:spTree>
    <p:extLst>
      <p:ext uri="{BB962C8B-B14F-4D97-AF65-F5344CB8AC3E}">
        <p14:creationId xmlns:p14="http://schemas.microsoft.com/office/powerpoint/2010/main" val="16322317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US">
                <a:ea typeface="Calibri"/>
                <a:cs typeface="Calibri"/>
              </a:rPr>
              <a:t>KONFLIKTSTILE:</a:t>
            </a:r>
          </a:p>
          <a:p>
            <a:r>
              <a:rPr lang="en-US">
                <a:ea typeface="Calibri"/>
                <a:cs typeface="Calibri"/>
              </a:rPr>
              <a:t>Runde </a:t>
            </a:r>
            <a:r>
              <a:rPr lang="en-US" err="1">
                <a:ea typeface="Calibri"/>
                <a:cs typeface="Calibri"/>
              </a:rPr>
              <a:t>i</a:t>
            </a:r>
            <a:r>
              <a:rPr lang="en-US">
                <a:ea typeface="Calibri"/>
                <a:cs typeface="Calibri"/>
              </a:rPr>
              <a:t> </a:t>
            </a:r>
            <a:r>
              <a:rPr lang="en-US" err="1">
                <a:ea typeface="Calibri"/>
                <a:cs typeface="Calibri"/>
              </a:rPr>
              <a:t>gruppen</a:t>
            </a:r>
            <a:r>
              <a:rPr lang="en-US">
                <a:ea typeface="Calibri"/>
                <a:cs typeface="Calibri"/>
              </a:rPr>
              <a:t> med </a:t>
            </a:r>
            <a:r>
              <a:rPr lang="en-US" err="1">
                <a:ea typeface="Calibri"/>
                <a:cs typeface="Calibri"/>
              </a:rPr>
              <a:t>følgende</a:t>
            </a:r>
            <a:r>
              <a:rPr lang="en-US">
                <a:ea typeface="Calibri"/>
                <a:cs typeface="Calibri"/>
              </a:rPr>
              <a:t> </a:t>
            </a:r>
            <a:r>
              <a:rPr lang="en-US" err="1">
                <a:ea typeface="Calibri"/>
                <a:cs typeface="Calibri"/>
              </a:rPr>
              <a:t>spørgsmål</a:t>
            </a:r>
            <a:r>
              <a:rPr lang="en-US">
                <a:ea typeface="Calibri"/>
                <a:cs typeface="Calibri"/>
              </a:rPr>
              <a:t>:</a:t>
            </a:r>
          </a:p>
          <a:p>
            <a:pPr marL="228600" indent="-228600">
              <a:buAutoNum type="arabicParenR"/>
            </a:pPr>
            <a:r>
              <a:rPr lang="en-US" err="1">
                <a:ea typeface="Calibri"/>
                <a:cs typeface="Calibri"/>
              </a:rPr>
              <a:t>Hvilket</a:t>
            </a:r>
            <a:r>
              <a:rPr lang="en-US">
                <a:ea typeface="Calibri"/>
                <a:cs typeface="Calibri"/>
              </a:rPr>
              <a:t> </a:t>
            </a:r>
            <a:r>
              <a:rPr lang="en-US" err="1">
                <a:ea typeface="Calibri"/>
                <a:cs typeface="Calibri"/>
              </a:rPr>
              <a:t>eller</a:t>
            </a:r>
            <a:r>
              <a:rPr lang="en-US">
                <a:ea typeface="Calibri"/>
                <a:cs typeface="Calibri"/>
              </a:rPr>
              <a:t> </a:t>
            </a:r>
            <a:r>
              <a:rPr lang="en-US" err="1">
                <a:ea typeface="Calibri"/>
                <a:cs typeface="Calibri"/>
              </a:rPr>
              <a:t>hvilke</a:t>
            </a:r>
            <a:r>
              <a:rPr lang="en-US">
                <a:ea typeface="Calibri"/>
                <a:cs typeface="Calibri"/>
              </a:rPr>
              <a:t> </a:t>
            </a:r>
            <a:r>
              <a:rPr lang="en-US" err="1">
                <a:ea typeface="Calibri"/>
                <a:cs typeface="Calibri"/>
              </a:rPr>
              <a:t>udsagn</a:t>
            </a:r>
            <a:r>
              <a:rPr lang="en-US">
                <a:ea typeface="Calibri"/>
                <a:cs typeface="Calibri"/>
              </a:rPr>
              <a:t> </a:t>
            </a:r>
            <a:r>
              <a:rPr lang="en-US" err="1">
                <a:ea typeface="Calibri"/>
                <a:cs typeface="Calibri"/>
              </a:rPr>
              <a:t>kan</a:t>
            </a:r>
            <a:r>
              <a:rPr lang="en-US">
                <a:ea typeface="Calibri"/>
                <a:cs typeface="Calibri"/>
              </a:rPr>
              <a:t> du </a:t>
            </a:r>
            <a:r>
              <a:rPr lang="en-US" err="1">
                <a:ea typeface="Calibri"/>
                <a:cs typeface="Calibri"/>
              </a:rPr>
              <a:t>bedst</a:t>
            </a:r>
            <a:r>
              <a:rPr lang="en-US">
                <a:ea typeface="Calibri"/>
                <a:cs typeface="Calibri"/>
              </a:rPr>
              <a:t> </a:t>
            </a:r>
            <a:r>
              <a:rPr lang="en-US" err="1">
                <a:ea typeface="Calibri"/>
                <a:cs typeface="Calibri"/>
              </a:rPr>
              <a:t>identificere</a:t>
            </a:r>
            <a:r>
              <a:rPr lang="en-US">
                <a:ea typeface="Calibri"/>
                <a:cs typeface="Calibri"/>
              </a:rPr>
              <a:t> dig med, </a:t>
            </a:r>
            <a:r>
              <a:rPr lang="en-US" err="1">
                <a:ea typeface="Calibri"/>
                <a:cs typeface="Calibri"/>
              </a:rPr>
              <a:t>når</a:t>
            </a:r>
            <a:r>
              <a:rPr lang="en-US">
                <a:ea typeface="Calibri"/>
                <a:cs typeface="Calibri"/>
              </a:rPr>
              <a:t> du </a:t>
            </a:r>
            <a:r>
              <a:rPr lang="en-US" err="1">
                <a:ea typeface="Calibri"/>
                <a:cs typeface="Calibri"/>
              </a:rPr>
              <a:t>står</a:t>
            </a:r>
            <a:r>
              <a:rPr lang="en-US">
                <a:ea typeface="Calibri"/>
                <a:cs typeface="Calibri"/>
              </a:rPr>
              <a:t> I </a:t>
            </a:r>
            <a:r>
              <a:rPr lang="en-US" err="1">
                <a:ea typeface="Calibri"/>
                <a:cs typeface="Calibri"/>
              </a:rPr>
              <a:t>en</a:t>
            </a:r>
            <a:r>
              <a:rPr lang="en-US">
                <a:ea typeface="Calibri"/>
                <a:cs typeface="Calibri"/>
              </a:rPr>
              <a:t> </a:t>
            </a:r>
            <a:r>
              <a:rPr lang="en-US" err="1">
                <a:ea typeface="Calibri"/>
                <a:cs typeface="Calibri"/>
              </a:rPr>
              <a:t>konfliktoptrappende</a:t>
            </a:r>
            <a:r>
              <a:rPr lang="en-US">
                <a:ea typeface="Calibri"/>
                <a:cs typeface="Calibri"/>
              </a:rPr>
              <a:t> situation med din </a:t>
            </a:r>
            <a:r>
              <a:rPr lang="en-US" err="1">
                <a:ea typeface="Calibri"/>
                <a:cs typeface="Calibri"/>
              </a:rPr>
              <a:t>projektgruppe</a:t>
            </a:r>
            <a:r>
              <a:rPr lang="en-US">
                <a:ea typeface="Calibri"/>
                <a:cs typeface="Calibri"/>
              </a:rPr>
              <a:t>?</a:t>
            </a:r>
          </a:p>
          <a:p>
            <a:pPr marL="228600" indent="-228600">
              <a:buAutoNum type="arabicParenR"/>
            </a:pPr>
            <a:r>
              <a:rPr lang="en-US" err="1">
                <a:ea typeface="Calibri"/>
                <a:cs typeface="Calibri"/>
              </a:rPr>
              <a:t>Hvilken</a:t>
            </a:r>
            <a:r>
              <a:rPr lang="en-US">
                <a:ea typeface="Calibri"/>
                <a:cs typeface="Calibri"/>
              </a:rPr>
              <a:t> </a:t>
            </a:r>
            <a:r>
              <a:rPr lang="en-US" err="1">
                <a:ea typeface="Calibri"/>
                <a:cs typeface="Calibri"/>
              </a:rPr>
              <a:t>betydning</a:t>
            </a:r>
            <a:r>
              <a:rPr lang="en-US">
                <a:ea typeface="Calibri"/>
                <a:cs typeface="Calibri"/>
              </a:rPr>
              <a:t> </a:t>
            </a:r>
            <a:r>
              <a:rPr lang="en-US" err="1">
                <a:ea typeface="Calibri"/>
                <a:cs typeface="Calibri"/>
              </a:rPr>
              <a:t>har</a:t>
            </a:r>
            <a:r>
              <a:rPr lang="en-US">
                <a:ea typeface="Calibri"/>
                <a:cs typeface="Calibri"/>
              </a:rPr>
              <a:t> din </a:t>
            </a:r>
            <a:r>
              <a:rPr lang="en-US" err="1">
                <a:ea typeface="Calibri"/>
                <a:cs typeface="Calibri"/>
              </a:rPr>
              <a:t>adfærd</a:t>
            </a:r>
            <a:r>
              <a:rPr lang="en-US">
                <a:ea typeface="Calibri"/>
                <a:cs typeface="Calibri"/>
              </a:rPr>
              <a:t> for </a:t>
            </a:r>
            <a:r>
              <a:rPr lang="en-US" err="1">
                <a:ea typeface="Calibri"/>
                <a:cs typeface="Calibri"/>
              </a:rPr>
              <a:t>muligheden</a:t>
            </a:r>
            <a:r>
              <a:rPr lang="en-US">
                <a:ea typeface="Calibri"/>
                <a:cs typeface="Calibri"/>
              </a:rPr>
              <a:t> for at </a:t>
            </a:r>
            <a:r>
              <a:rPr lang="en-US" err="1">
                <a:ea typeface="Calibri"/>
                <a:cs typeface="Calibri"/>
              </a:rPr>
              <a:t>løse</a:t>
            </a:r>
            <a:r>
              <a:rPr lang="en-US">
                <a:ea typeface="Calibri"/>
                <a:cs typeface="Calibri"/>
              </a:rPr>
              <a:t> </a:t>
            </a:r>
            <a:r>
              <a:rPr lang="en-US" err="1">
                <a:ea typeface="Calibri"/>
                <a:cs typeface="Calibri"/>
              </a:rPr>
              <a:t>konflikten</a:t>
            </a:r>
            <a:r>
              <a:rPr lang="en-US">
                <a:ea typeface="Calibri"/>
                <a:cs typeface="Calibri"/>
              </a:rPr>
              <a:t>?</a:t>
            </a:r>
          </a:p>
          <a:p>
            <a:pPr marL="228600" indent="-228600">
              <a:buAutoNum type="arabicParenR"/>
            </a:pPr>
            <a:r>
              <a:rPr lang="en-US">
                <a:ea typeface="Calibri"/>
                <a:cs typeface="Calibri"/>
              </a:rPr>
              <a:t>3)Hvad </a:t>
            </a:r>
            <a:r>
              <a:rPr lang="en-US" err="1">
                <a:ea typeface="Calibri"/>
                <a:cs typeface="Calibri"/>
              </a:rPr>
              <a:t>vil</a:t>
            </a:r>
            <a:r>
              <a:rPr lang="en-US">
                <a:ea typeface="Calibri"/>
                <a:cs typeface="Calibri"/>
              </a:rPr>
              <a:t> du gerne </a:t>
            </a:r>
            <a:r>
              <a:rPr lang="en-US" err="1">
                <a:ea typeface="Calibri"/>
                <a:cs typeface="Calibri"/>
              </a:rPr>
              <a:t>være</a:t>
            </a:r>
            <a:r>
              <a:rPr lang="en-US">
                <a:ea typeface="Calibri"/>
                <a:cs typeface="Calibri"/>
              </a:rPr>
              <a:t> </a:t>
            </a:r>
            <a:r>
              <a:rPr lang="en-US" err="1">
                <a:ea typeface="Calibri"/>
                <a:cs typeface="Calibri"/>
              </a:rPr>
              <a:t>bedre</a:t>
            </a:r>
            <a:r>
              <a:rPr lang="en-US">
                <a:ea typeface="Calibri"/>
                <a:cs typeface="Calibri"/>
              </a:rPr>
              <a:t> </a:t>
            </a:r>
            <a:r>
              <a:rPr lang="en-US" err="1">
                <a:ea typeface="Calibri"/>
                <a:cs typeface="Calibri"/>
              </a:rPr>
              <a:t>til</a:t>
            </a:r>
            <a:r>
              <a:rPr lang="en-US">
                <a:ea typeface="Calibri"/>
                <a:cs typeface="Calibri"/>
              </a:rPr>
              <a:t>, </a:t>
            </a:r>
            <a:r>
              <a:rPr lang="en-US" err="1">
                <a:ea typeface="Calibri"/>
                <a:cs typeface="Calibri"/>
              </a:rPr>
              <a:t>når</a:t>
            </a:r>
            <a:r>
              <a:rPr lang="en-US">
                <a:ea typeface="Calibri"/>
                <a:cs typeface="Calibri"/>
              </a:rPr>
              <a:t> du </a:t>
            </a:r>
            <a:r>
              <a:rPr lang="en-US" err="1">
                <a:ea typeface="Calibri"/>
                <a:cs typeface="Calibri"/>
              </a:rPr>
              <a:t>oplever</a:t>
            </a:r>
            <a:r>
              <a:rPr lang="en-US">
                <a:ea typeface="Calibri"/>
                <a:cs typeface="Calibri"/>
              </a:rPr>
              <a:t> </a:t>
            </a:r>
            <a:r>
              <a:rPr lang="en-US" err="1">
                <a:ea typeface="Calibri"/>
                <a:cs typeface="Calibri"/>
              </a:rPr>
              <a:t>konflikter</a:t>
            </a:r>
            <a:r>
              <a:rPr lang="en-US">
                <a:ea typeface="Calibri"/>
                <a:cs typeface="Calibri"/>
              </a:rPr>
              <a:t> </a:t>
            </a:r>
            <a:r>
              <a:rPr lang="en-US" err="1">
                <a:ea typeface="Calibri"/>
                <a:cs typeface="Calibri"/>
              </a:rPr>
              <a:t>i</a:t>
            </a:r>
            <a:r>
              <a:rPr lang="en-US">
                <a:ea typeface="Calibri"/>
                <a:cs typeface="Calibri"/>
              </a:rPr>
              <a:t> </a:t>
            </a:r>
            <a:r>
              <a:rPr lang="en-US" err="1">
                <a:ea typeface="Calibri"/>
                <a:cs typeface="Calibri"/>
              </a:rPr>
              <a:t>gruppesamarbejde</a:t>
            </a:r>
            <a:r>
              <a:rPr lang="en-US">
                <a:ea typeface="Calibri"/>
                <a:cs typeface="Calibri"/>
              </a:rPr>
              <a:t>?</a:t>
            </a:r>
          </a:p>
        </p:txBody>
      </p:sp>
      <p:sp>
        <p:nvSpPr>
          <p:cNvPr id="4" name="Pladsholder til slidenummer 3"/>
          <p:cNvSpPr>
            <a:spLocks noGrp="1"/>
          </p:cNvSpPr>
          <p:nvPr>
            <p:ph type="sldNum" sz="quarter" idx="5"/>
          </p:nvPr>
        </p:nvSpPr>
        <p:spPr/>
        <p:txBody>
          <a:bodyPr/>
          <a:lstStyle/>
          <a:p>
            <a:fld id="{4912E053-8D3E-4A6A-A984-208A91D8B398}" type="slidenum">
              <a:rPr lang="da-DK"/>
              <a:t>27</a:t>
            </a:fld>
            <a:endParaRPr lang="da-DK"/>
          </a:p>
        </p:txBody>
      </p:sp>
    </p:spTree>
    <p:extLst>
      <p:ext uri="{BB962C8B-B14F-4D97-AF65-F5344CB8AC3E}">
        <p14:creationId xmlns:p14="http://schemas.microsoft.com/office/powerpoint/2010/main" val="22512487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US">
              <a:ea typeface="Calibri"/>
              <a:cs typeface="Calibri"/>
            </a:endParaRPr>
          </a:p>
        </p:txBody>
      </p:sp>
      <p:sp>
        <p:nvSpPr>
          <p:cNvPr id="4" name="Pladsholder til slidenummer 3"/>
          <p:cNvSpPr>
            <a:spLocks noGrp="1"/>
          </p:cNvSpPr>
          <p:nvPr>
            <p:ph type="sldNum" sz="quarter" idx="5"/>
          </p:nvPr>
        </p:nvSpPr>
        <p:spPr/>
        <p:txBody>
          <a:bodyPr/>
          <a:lstStyle/>
          <a:p>
            <a:fld id="{4912E053-8D3E-4A6A-A984-208A91D8B398}" type="slidenum">
              <a:rPr lang="da-DK"/>
              <a:t>28</a:t>
            </a:fld>
            <a:endParaRPr lang="da-DK"/>
          </a:p>
        </p:txBody>
      </p:sp>
    </p:spTree>
    <p:extLst>
      <p:ext uri="{BB962C8B-B14F-4D97-AF65-F5344CB8AC3E}">
        <p14:creationId xmlns:p14="http://schemas.microsoft.com/office/powerpoint/2010/main" val="1632231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4912E053-8D3E-4A6A-A984-208A91D8B398}" type="slidenum">
              <a:rPr lang="da-DK" smtClean="0"/>
              <a:t>6</a:t>
            </a:fld>
            <a:endParaRPr lang="da-DK"/>
          </a:p>
        </p:txBody>
      </p:sp>
    </p:spTree>
    <p:extLst>
      <p:ext uri="{BB962C8B-B14F-4D97-AF65-F5344CB8AC3E}">
        <p14:creationId xmlns:p14="http://schemas.microsoft.com/office/powerpoint/2010/main" val="1526618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ea typeface="Calibri"/>
                <a:cs typeface="Calibri"/>
              </a:rPr>
              <a:t>Hvis vi kigger på den her fasemodel, hvor I kan se de faser et gruppearbejde går gennem, så vil grupper, der er etableret med et </a:t>
            </a:r>
            <a:r>
              <a:rPr lang="da-DK" err="1">
                <a:ea typeface="Calibri"/>
                <a:cs typeface="Calibri"/>
              </a:rPr>
              <a:t>relationsfokus</a:t>
            </a:r>
            <a:r>
              <a:rPr lang="da-DK">
                <a:ea typeface="Calibri"/>
                <a:cs typeface="Calibri"/>
              </a:rPr>
              <a:t> typisk have meget nemt ved at gå gennem den første fase, men man vil typisk springe over fase to – </a:t>
            </a:r>
            <a:r>
              <a:rPr lang="da-DK" err="1">
                <a:ea typeface="Calibri"/>
                <a:cs typeface="Calibri"/>
              </a:rPr>
              <a:t>stormingfasen</a:t>
            </a:r>
            <a:r>
              <a:rPr lang="da-DK">
                <a:ea typeface="Calibri"/>
                <a:cs typeface="Calibri"/>
              </a:rPr>
              <a:t>, hvor man bokser med hinanden og udfordrer hinandens perspektiver og når frem til beslutninger. At man springer over denne fase leder ofte til konflikt senere i forløbet, når man skal til at </a:t>
            </a:r>
            <a:r>
              <a:rPr lang="da-DK" err="1">
                <a:ea typeface="Calibri"/>
                <a:cs typeface="Calibri"/>
              </a:rPr>
              <a:t>performe</a:t>
            </a:r>
            <a:r>
              <a:rPr lang="da-DK">
                <a:ea typeface="Calibri"/>
                <a:cs typeface="Calibri"/>
              </a:rPr>
              <a:t>: "Jeg troede, vi var enige om"-konflikter....</a:t>
            </a:r>
          </a:p>
          <a:p>
            <a:endParaRPr lang="da-DK">
              <a:ea typeface="Calibri"/>
              <a:cs typeface="Calibri"/>
            </a:endParaRPr>
          </a:p>
          <a:p>
            <a:r>
              <a:rPr lang="da-DK">
                <a:ea typeface="Calibri"/>
                <a:cs typeface="Calibri"/>
              </a:rPr>
              <a:t>Men der kan være andre måder at danne grupper på end gennem relationer...</a:t>
            </a:r>
          </a:p>
        </p:txBody>
      </p:sp>
      <p:sp>
        <p:nvSpPr>
          <p:cNvPr id="4" name="Pladsholder til sli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BC30C1-9349-40DF-AF9A-B9AFE7D18A3C}"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4696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050" b="1">
                <a:latin typeface="+mn-lt"/>
              </a:rPr>
              <a:t>Håndslaget</a:t>
            </a:r>
          </a:p>
          <a:p>
            <a:endParaRPr lang="da-DK" sz="1050" b="1">
              <a:latin typeface="+mn-lt"/>
              <a:ea typeface="Calibri" panose="020F0502020204030204"/>
              <a:cs typeface="Calibri" panose="020F0502020204030204"/>
            </a:endParaRPr>
          </a:p>
          <a:p>
            <a:r>
              <a:rPr lang="da-DK" sz="1050" b="1">
                <a:ea typeface="Calibri" panose="020F0502020204030204"/>
                <a:cs typeface="Calibri" panose="020F0502020204030204"/>
              </a:rPr>
              <a:t>Langt de fleste konflikter opstår som følge af manglende forventningsafstemning!</a:t>
            </a:r>
          </a:p>
          <a:p>
            <a:endParaRPr lang="da-DK" sz="1050" b="1"/>
          </a:p>
          <a:p>
            <a:r>
              <a:rPr lang="da-DK" sz="1050" b="0">
                <a:latin typeface="+mn-lt"/>
              </a:rPr>
              <a:t>Forventningsafstemning er et ord I nok allerede har hørt rigtig meget og I kommer til at høre det uendeligt meget fra nu af. Både her på AAU og også på den anden side.</a:t>
            </a:r>
          </a:p>
          <a:p>
            <a:endParaRPr lang="da-DK" sz="1050" b="0">
              <a:latin typeface="+mn-lt"/>
            </a:endParaRPr>
          </a:p>
          <a:p>
            <a:r>
              <a:rPr lang="da-DK" sz="1050" b="0">
                <a:latin typeface="+mn-lt"/>
              </a:rPr>
              <a:t>Og det er fordi det er et af de vigtigste værktøjer til at forstå hinandens bevæggrunde for hvorfor man reagerer, arbejder og kommunikere som man gør.</a:t>
            </a:r>
          </a:p>
          <a:p>
            <a:endParaRPr lang="da-DK" sz="1050" b="0">
              <a:latin typeface="+mn-lt"/>
            </a:endParaRPr>
          </a:p>
          <a:p>
            <a:r>
              <a:rPr lang="da-DK" sz="1050" b="0">
                <a:latin typeface="+mn-lt"/>
              </a:rPr>
              <a:t>Ofte opstår udfordringer i samarbejde når vi ikke kender hinandens bevæggrunde, og derfor er det utrolig vigtigt at man bruger god tid på at sikre sig, at der er en flydende, respektfuld og åben kommunikation i samarbejdet. Og ´det kan man bruge forventningsafstemning til.</a:t>
            </a:r>
          </a:p>
          <a:p>
            <a:endParaRPr lang="da-DK" sz="1050" b="0">
              <a:latin typeface="+mn-lt"/>
            </a:endParaRPr>
          </a:p>
          <a:p>
            <a:r>
              <a:rPr lang="da-DK" sz="1050" b="0">
                <a:latin typeface="+mn-lt"/>
              </a:rPr>
              <a:t>Og jeg har taget et bud på en ‘organiseret’ forventningsafstemning med, som kaldes ‘håndslaget’.</a:t>
            </a:r>
            <a:endParaRPr lang="da-DK" sz="1000" b="0">
              <a:latin typeface="+mn-lt"/>
            </a:endParaRPr>
          </a:p>
        </p:txBody>
      </p:sp>
      <p:sp>
        <p:nvSpPr>
          <p:cNvPr id="4" name="Pladsholder til slidenummer 3"/>
          <p:cNvSpPr>
            <a:spLocks noGrp="1"/>
          </p:cNvSpPr>
          <p:nvPr>
            <p:ph type="sldNum" sz="quarter" idx="5"/>
          </p:nvPr>
        </p:nvSpPr>
        <p:spPr/>
        <p:txBody>
          <a:bodyPr/>
          <a:lstStyle/>
          <a:p>
            <a:pPr marL="0" marR="0" lvl="0" indent="0" algn="r" defTabSz="914330" rtl="0" eaLnBrk="1" fontAlgn="auto" latinLnBrk="0" hangingPunct="1">
              <a:lnSpc>
                <a:spcPct val="100000"/>
              </a:lnSpc>
              <a:spcBef>
                <a:spcPts val="0"/>
              </a:spcBef>
              <a:spcAft>
                <a:spcPts val="0"/>
              </a:spcAft>
              <a:buClrTx/>
              <a:buSzTx/>
              <a:buFontTx/>
              <a:buNone/>
              <a:tabLst/>
              <a:defRPr/>
            </a:pPr>
            <a:fld id="{8C896355-3DDC-9949-861F-AD0908BFCC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3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7852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pPr marL="0" marR="0" lvl="0" indent="0" algn="r" defTabSz="914330" rtl="0" eaLnBrk="1" fontAlgn="auto" latinLnBrk="0" hangingPunct="1">
              <a:lnSpc>
                <a:spcPct val="100000"/>
              </a:lnSpc>
              <a:spcBef>
                <a:spcPts val="0"/>
              </a:spcBef>
              <a:spcAft>
                <a:spcPts val="0"/>
              </a:spcAft>
              <a:buClrTx/>
              <a:buSzTx/>
              <a:buFontTx/>
              <a:buNone/>
              <a:tabLst/>
              <a:defRPr/>
            </a:pPr>
            <a:fld id="{8C896355-3DDC-9949-861F-AD0908BFCC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3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92328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8C896355-3DDC-9949-861F-AD0908BFCC23}" type="slidenum">
              <a:rPr lang="en-US" smtClean="0"/>
              <a:t>17</a:t>
            </a:fld>
            <a:endParaRPr lang="en-US"/>
          </a:p>
        </p:txBody>
      </p:sp>
    </p:spTree>
    <p:extLst>
      <p:ext uri="{BB962C8B-B14F-4D97-AF65-F5344CB8AC3E}">
        <p14:creationId xmlns:p14="http://schemas.microsoft.com/office/powerpoint/2010/main" val="652943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Husorden</a:t>
            </a:r>
          </a:p>
        </p:txBody>
      </p:sp>
      <p:sp>
        <p:nvSpPr>
          <p:cNvPr id="4" name="Pladsholder til slidenummer 3"/>
          <p:cNvSpPr>
            <a:spLocks noGrp="1"/>
          </p:cNvSpPr>
          <p:nvPr>
            <p:ph type="sldNum" sz="quarter" idx="5"/>
          </p:nvPr>
        </p:nvSpPr>
        <p:spPr/>
        <p:txBody>
          <a:bodyPr/>
          <a:lstStyle/>
          <a:p>
            <a:fld id="{8C896355-3DDC-9949-861F-AD0908BFCC23}" type="slidenum">
              <a:rPr lang="en-US" smtClean="0"/>
              <a:t>18</a:t>
            </a:fld>
            <a:endParaRPr lang="en-US"/>
          </a:p>
        </p:txBody>
      </p:sp>
    </p:spTree>
    <p:extLst>
      <p:ext uri="{BB962C8B-B14F-4D97-AF65-F5344CB8AC3E}">
        <p14:creationId xmlns:p14="http://schemas.microsoft.com/office/powerpoint/2010/main" val="15608538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gn="l"/>
            <a:r>
              <a:rPr lang="da-DK" sz="1200" b="0" i="0" u="none" strike="noStrike" baseline="0">
                <a:latin typeface="CIDFont+F1"/>
              </a:rPr>
              <a:t>Hvordan starter og slutter vi møder?</a:t>
            </a:r>
          </a:p>
          <a:p>
            <a:pPr algn="l"/>
            <a:r>
              <a:rPr lang="da-DK" sz="1200" b="0" i="0" u="none" strike="noStrike" baseline="0">
                <a:latin typeface="CIDFont+F1"/>
              </a:rPr>
              <a:t>Hvordan melder sig syg?</a:t>
            </a:r>
          </a:p>
          <a:p>
            <a:pPr algn="l"/>
            <a:r>
              <a:rPr lang="da-DK" sz="1200" b="0" i="0" u="none" strike="noStrike" baseline="0">
                <a:latin typeface="CIDFont+F1"/>
              </a:rPr>
              <a:t>Hvad hvis man ikke kan nå en opgave?</a:t>
            </a:r>
          </a:p>
          <a:p>
            <a:pPr algn="l"/>
            <a:r>
              <a:rPr lang="da-DK" sz="1200" b="0" i="0" u="none" strike="noStrike" baseline="0">
                <a:latin typeface="CIDFont+F1"/>
              </a:rPr>
              <a:t>Hvordan passer vi på hinanden?</a:t>
            </a:r>
          </a:p>
          <a:p>
            <a:pPr algn="l"/>
            <a:r>
              <a:rPr lang="da-DK" sz="1200" b="0" i="0" u="none" strike="noStrike" baseline="0">
                <a:latin typeface="CIDFont+F1"/>
              </a:rPr>
              <a:t>Hvordan vil vi gerne håndtere uenighed?</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a:t>Hvordan gøres de brugbare og hvordan undgår de, at de begrænser vores handlemuligheder?</a:t>
            </a:r>
          </a:p>
          <a:p>
            <a:endParaRPr lang="da-DK"/>
          </a:p>
        </p:txBody>
      </p:sp>
      <p:sp>
        <p:nvSpPr>
          <p:cNvPr id="4" name="Pladsholder til slidenummer 3"/>
          <p:cNvSpPr>
            <a:spLocks noGrp="1"/>
          </p:cNvSpPr>
          <p:nvPr>
            <p:ph type="sldNum" sz="quarter" idx="5"/>
          </p:nvPr>
        </p:nvSpPr>
        <p:spPr/>
        <p:txBody>
          <a:bodyPr/>
          <a:lstStyle/>
          <a:p>
            <a:fld id="{8C896355-3DDC-9949-861F-AD0908BFCC23}" type="slidenum">
              <a:rPr lang="en-US" smtClean="0"/>
              <a:t>19</a:t>
            </a:fld>
            <a:endParaRPr lang="en-US"/>
          </a:p>
        </p:txBody>
      </p:sp>
    </p:spTree>
    <p:extLst>
      <p:ext uri="{BB962C8B-B14F-4D97-AF65-F5344CB8AC3E}">
        <p14:creationId xmlns:p14="http://schemas.microsoft.com/office/powerpoint/2010/main" val="32953027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OBS på både positive ting og risici ved at fastlægge roller for gruppen.</a:t>
            </a:r>
          </a:p>
        </p:txBody>
      </p:sp>
      <p:sp>
        <p:nvSpPr>
          <p:cNvPr id="4" name="Pladsholder til slidenummer 3"/>
          <p:cNvSpPr>
            <a:spLocks noGrp="1"/>
          </p:cNvSpPr>
          <p:nvPr>
            <p:ph type="sldNum" sz="quarter" idx="5"/>
          </p:nvPr>
        </p:nvSpPr>
        <p:spPr/>
        <p:txBody>
          <a:bodyPr/>
          <a:lstStyle/>
          <a:p>
            <a:fld id="{8C896355-3DDC-9949-861F-AD0908BFCC23}" type="slidenum">
              <a:rPr lang="en-US" smtClean="0"/>
              <a:t>20</a:t>
            </a:fld>
            <a:endParaRPr lang="en-US"/>
          </a:p>
        </p:txBody>
      </p:sp>
    </p:spTree>
    <p:extLst>
      <p:ext uri="{BB962C8B-B14F-4D97-AF65-F5344CB8AC3E}">
        <p14:creationId xmlns:p14="http://schemas.microsoft.com/office/powerpoint/2010/main" val="20652543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design.aau.dk/skabeloner/powerpoint" TargetMode="External"/><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design.aau.dk/skabeloner/powerpoint" TargetMode="External"/><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design.aau.dk/skabeloner/powerpoint" TargetMode="External"/><Relationship Id="rId1" Type="http://schemas.openxmlformats.org/officeDocument/2006/relationships/slideMaster" Target="../slideMasters/slideMaster3.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rugerguide">
    <p:spTree>
      <p:nvGrpSpPr>
        <p:cNvPr id="1" name=""/>
        <p:cNvGrpSpPr/>
        <p:nvPr/>
      </p:nvGrpSpPr>
      <p:grpSpPr>
        <a:xfrm>
          <a:off x="0" y="0"/>
          <a:ext cx="0" cy="0"/>
          <a:chOff x="0" y="0"/>
          <a:chExt cx="0" cy="0"/>
        </a:xfrm>
      </p:grpSpPr>
      <p:sp>
        <p:nvSpPr>
          <p:cNvPr id="2" name="Rektangel 1"/>
          <p:cNvSpPr/>
          <p:nvPr userDrawn="1"/>
        </p:nvSpPr>
        <p:spPr>
          <a:xfrm>
            <a:off x="766763" y="1255659"/>
            <a:ext cx="8091261" cy="369332"/>
          </a:xfrm>
          <a:prstGeom prst="rect">
            <a:avLst/>
          </a:prstGeom>
        </p:spPr>
        <p:txBody>
          <a:bodyPr wrap="square" lIns="0">
            <a:spAutoFit/>
          </a:bodyPr>
          <a:lstStyle/>
          <a:p>
            <a:r>
              <a:rPr lang="en-US">
                <a:solidFill>
                  <a:srgbClr val="DF6752"/>
                </a:solidFill>
                <a:latin typeface="+mn-lt"/>
              </a:rPr>
              <a:t>- SLET DETTE SLIDE, FØR DU FÆRDIGGØR PRÆSENTATIONEN</a:t>
            </a:r>
            <a:endParaRPr lang="da-DK">
              <a:solidFill>
                <a:srgbClr val="DF6752"/>
              </a:solidFill>
              <a:latin typeface="+mn-lt"/>
            </a:endParaRPr>
          </a:p>
        </p:txBody>
      </p:sp>
      <p:sp>
        <p:nvSpPr>
          <p:cNvPr id="5" name="Text Box 48"/>
          <p:cNvSpPr txBox="1">
            <a:spLocks noChangeArrowheads="1"/>
          </p:cNvSpPr>
          <p:nvPr userDrawn="1"/>
        </p:nvSpPr>
        <p:spPr bwMode="auto">
          <a:xfrm>
            <a:off x="766763" y="2205038"/>
            <a:ext cx="2327618" cy="3208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0000"/>
              </a:lnSpc>
              <a:spcAft>
                <a:spcPts val="600"/>
              </a:spcAft>
              <a:defRPr/>
            </a:pPr>
            <a:r>
              <a:rPr lang="da-DK" sz="1000" b="1" spc="300" noProof="1">
                <a:solidFill>
                  <a:schemeClr val="tx1"/>
                </a:solidFill>
                <a:latin typeface="+mn-lt"/>
                <a:cs typeface="Arial" panose="020B0604020202020204" pitchFamily="34" charset="0"/>
              </a:rPr>
              <a:t>AAU-SKABELONER TIL POWERPOINT</a:t>
            </a:r>
            <a:br>
              <a:rPr lang="da-DK" sz="1000" b="1" noProof="1">
                <a:solidFill>
                  <a:schemeClr val="tx1"/>
                </a:solidFill>
                <a:latin typeface="+mn-lt"/>
                <a:cs typeface="Arial" panose="020B0604020202020204" pitchFamily="34" charset="0"/>
              </a:rPr>
            </a:br>
            <a:br>
              <a:rPr lang="da-DK" sz="1000" b="1" noProof="1">
                <a:solidFill>
                  <a:schemeClr val="tx1"/>
                </a:solidFill>
                <a:latin typeface="+mn-lt"/>
                <a:cs typeface="Arial" panose="020B0604020202020204" pitchFamily="34" charset="0"/>
              </a:rPr>
            </a:br>
            <a:r>
              <a:rPr lang="da-DK" sz="900" b="0">
                <a:effectLst/>
                <a:latin typeface="+mn-lt"/>
                <a:ea typeface="Calibri" panose="020F0502020204030204" pitchFamily="34" charset="0"/>
                <a:cs typeface="Times New Roman" panose="02020603050405020304" pitchFamily="18" charset="0"/>
              </a:rPr>
              <a:t>Når du åbner PowerPoint på din pc, kan du vælge</a:t>
            </a:r>
            <a:r>
              <a:rPr lang="da-DK" sz="900" b="0" baseline="0">
                <a:effectLst/>
                <a:latin typeface="+mn-lt"/>
                <a:ea typeface="Calibri" panose="020F0502020204030204" pitchFamily="34" charset="0"/>
                <a:cs typeface="Times New Roman" panose="02020603050405020304" pitchFamily="18" charset="0"/>
              </a:rPr>
              <a:t> mellem to </a:t>
            </a:r>
            <a:r>
              <a:rPr lang="da-DK" sz="900" b="0">
                <a:effectLst/>
                <a:latin typeface="+mn-lt"/>
                <a:ea typeface="Calibri" panose="020F0502020204030204" pitchFamily="34" charset="0"/>
                <a:cs typeface="Times New Roman" panose="02020603050405020304" pitchFamily="18" charset="0"/>
              </a:rPr>
              <a:t>skabeloner i 16:9-format med</a:t>
            </a:r>
            <a:r>
              <a:rPr lang="da-DK" sz="900" b="0" baseline="0">
                <a:effectLst/>
                <a:latin typeface="+mn-lt"/>
                <a:ea typeface="Calibri" panose="020F0502020204030204" pitchFamily="34" charset="0"/>
                <a:cs typeface="Times New Roman" panose="02020603050405020304" pitchFamily="18" charset="0"/>
              </a:rPr>
              <a:t> enten det danske eller engelske AAU-logo.</a:t>
            </a:r>
            <a:endParaRPr lang="da-DK" sz="900" b="0">
              <a:effectLst/>
              <a:latin typeface="+mn-lt"/>
              <a:ea typeface="Calibri" panose="020F0502020204030204" pitchFamily="34" charset="0"/>
              <a:cs typeface="Times New Roman" panose="02020603050405020304" pitchFamily="18" charset="0"/>
            </a:endParaRPr>
          </a:p>
          <a:p>
            <a:pPr>
              <a:lnSpc>
                <a:spcPct val="100000"/>
              </a:lnSpc>
              <a:spcAft>
                <a:spcPts val="1000"/>
              </a:spcAft>
            </a:pPr>
            <a:r>
              <a:rPr lang="da-DK" sz="900" b="0">
                <a:effectLst/>
                <a:latin typeface="+mn-lt"/>
                <a:ea typeface="Calibri" panose="020F0502020204030204" pitchFamily="34" charset="0"/>
                <a:cs typeface="Times New Roman" panose="02020603050405020304" pitchFamily="18" charset="0"/>
              </a:rPr>
              <a:t>Det</a:t>
            </a:r>
            <a:r>
              <a:rPr lang="da-DK" sz="900" b="0" baseline="0">
                <a:effectLst/>
                <a:latin typeface="+mn-lt"/>
                <a:ea typeface="Calibri" panose="020F0502020204030204" pitchFamily="34" charset="0"/>
                <a:cs typeface="Times New Roman" panose="02020603050405020304" pitchFamily="18" charset="0"/>
              </a:rPr>
              <a:t> er også muligt at hente PowerPoint-skabelonerne på: </a:t>
            </a:r>
            <a:r>
              <a:rPr lang="da-DK" sz="900" b="0" baseline="0">
                <a:effectLst/>
                <a:latin typeface="+mn-lt"/>
                <a:ea typeface="Calibri" panose="020F0502020204030204" pitchFamily="34" charset="0"/>
                <a:cs typeface="Times New Roman" panose="02020603050405020304" pitchFamily="18" charset="0"/>
                <a:hlinkClick r:id="rId2"/>
              </a:rPr>
              <a:t>www.design.aau.dk/skabeloner/</a:t>
            </a:r>
            <a:r>
              <a:rPr lang="da-DK" sz="900" b="0" baseline="0" err="1">
                <a:effectLst/>
                <a:latin typeface="+mn-lt"/>
                <a:ea typeface="Calibri" panose="020F0502020204030204" pitchFamily="34" charset="0"/>
                <a:cs typeface="Times New Roman" panose="02020603050405020304" pitchFamily="18" charset="0"/>
                <a:hlinkClick r:id="rId2"/>
              </a:rPr>
              <a:t>powerpoint</a:t>
            </a:r>
            <a:r>
              <a:rPr lang="da-DK" sz="900" b="0" baseline="0">
                <a:effectLst/>
                <a:latin typeface="+mn-lt"/>
                <a:ea typeface="Calibri" panose="020F0502020204030204" pitchFamily="34" charset="0"/>
                <a:cs typeface="Times New Roman" panose="02020603050405020304" pitchFamily="18" charset="0"/>
              </a:rPr>
              <a:t>. Her kan du også hente den generelle AAU PowerPoint til inspiration. Denne vil løbende blive opdateret med de nyeste tal og informationer. Du kan her slette de slides du ikke vil bruge. </a:t>
            </a:r>
          </a:p>
          <a:p>
            <a:pPr marL="0" marR="0" lvl="0" indent="0" algn="l" defTabSz="914330" rtl="0" eaLnBrk="0" fontAlgn="auto" latinLnBrk="0" hangingPunct="0">
              <a:lnSpc>
                <a:spcPct val="100000"/>
              </a:lnSpc>
              <a:spcBef>
                <a:spcPts val="0"/>
              </a:spcBef>
              <a:spcAft>
                <a:spcPts val="1000"/>
              </a:spcAft>
              <a:buClrTx/>
              <a:buSzTx/>
              <a:buFontTx/>
              <a:buNone/>
              <a:tabLst/>
              <a:defRPr/>
            </a:pPr>
            <a:r>
              <a:rPr lang="da-DK" sz="1000" b="1" kern="1200" spc="300" noProof="1">
                <a:solidFill>
                  <a:schemeClr val="tx1"/>
                </a:solidFill>
                <a:latin typeface="+mn-lt"/>
                <a:ea typeface="+mn-ea"/>
                <a:cs typeface="Arial" panose="020B0604020202020204" pitchFamily="34" charset="0"/>
              </a:rPr>
              <a:t>SKRIFT</a:t>
            </a:r>
            <a:br>
              <a:rPr lang="da-DK" sz="1000" b="1" kern="1200" spc="300" noProof="1">
                <a:solidFill>
                  <a:schemeClr val="tx1"/>
                </a:solidFill>
                <a:latin typeface="+mn-lt"/>
                <a:ea typeface="+mn-ea"/>
                <a:cs typeface="Arial" panose="020B0604020202020204" pitchFamily="34" charset="0"/>
              </a:rPr>
            </a:br>
            <a:br>
              <a:rPr lang="da-DK" sz="1050" b="1" kern="1200" noProof="1">
                <a:solidFill>
                  <a:schemeClr val="tx1"/>
                </a:solidFill>
                <a:latin typeface="+mn-lt"/>
                <a:ea typeface="+mn-ea"/>
                <a:cs typeface="Arial" panose="020B0604020202020204" pitchFamily="34" charset="0"/>
              </a:rPr>
            </a:br>
            <a:r>
              <a:rPr lang="da-DK" altLang="da-DK" sz="900" b="0" kern="1200" noProof="1">
                <a:solidFill>
                  <a:schemeClr val="tx1"/>
                </a:solidFill>
                <a:latin typeface="+mn-lt"/>
                <a:ea typeface="+mn-ea"/>
                <a:cs typeface="Arial" panose="020B0604020202020204" pitchFamily="34" charset="0"/>
              </a:rPr>
              <a:t>AAU anvender vores</a:t>
            </a:r>
            <a:r>
              <a:rPr lang="da-DK" altLang="da-DK" sz="900" b="0" kern="1200" baseline="0" noProof="1">
                <a:solidFill>
                  <a:schemeClr val="tx1"/>
                </a:solidFill>
                <a:latin typeface="+mn-lt"/>
                <a:ea typeface="+mn-ea"/>
                <a:cs typeface="Arial" panose="020B0604020202020204" pitchFamily="34" charset="0"/>
              </a:rPr>
              <a:t> sekundære </a:t>
            </a:r>
            <a:r>
              <a:rPr lang="da-DK" altLang="da-DK" sz="900" b="0" kern="1200" noProof="1">
                <a:solidFill>
                  <a:schemeClr val="tx1"/>
                </a:solidFill>
                <a:latin typeface="+mn-lt"/>
                <a:ea typeface="+mn-ea"/>
                <a:cs typeface="Arial" panose="020B0604020202020204" pitchFamily="34" charset="0"/>
              </a:rPr>
              <a:t>skrifttype Arial i PowerPoint-præsentationer.</a:t>
            </a:r>
          </a:p>
          <a:p>
            <a:pPr>
              <a:lnSpc>
                <a:spcPct val="115000"/>
              </a:lnSpc>
              <a:spcAft>
                <a:spcPts val="1000"/>
              </a:spcAft>
            </a:pPr>
            <a:endParaRPr lang="da-DK" sz="900" b="0">
              <a:effectLst/>
              <a:latin typeface="+mn-lt"/>
              <a:ea typeface="Calibri" panose="020F0502020204030204" pitchFamily="34" charset="0"/>
              <a:cs typeface="Times New Roman" panose="02020603050405020304" pitchFamily="18" charset="0"/>
            </a:endParaRPr>
          </a:p>
        </p:txBody>
      </p:sp>
      <p:sp>
        <p:nvSpPr>
          <p:cNvPr id="12" name="Text Box 48"/>
          <p:cNvSpPr txBox="1">
            <a:spLocks noChangeArrowheads="1"/>
          </p:cNvSpPr>
          <p:nvPr userDrawn="1"/>
        </p:nvSpPr>
        <p:spPr bwMode="auto">
          <a:xfrm>
            <a:off x="6269374" y="2205038"/>
            <a:ext cx="2327618" cy="3460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kern="1200" spc="300" noProof="1">
                <a:solidFill>
                  <a:schemeClr val="tx1"/>
                </a:solidFill>
                <a:latin typeface="+mn-lt"/>
                <a:ea typeface="+mn-ea"/>
                <a:cs typeface="Arial" panose="020B0604020202020204" pitchFamily="34" charset="0"/>
              </a:rPr>
              <a:t>SKABELONENS FARVER</a:t>
            </a:r>
          </a:p>
          <a:p>
            <a:pPr eaLnBrk="1" hangingPunct="1">
              <a:lnSpc>
                <a:spcPct val="90000"/>
              </a:lnSpc>
              <a:spcAft>
                <a:spcPts val="600"/>
              </a:spcAft>
              <a:defRPr/>
            </a:pPr>
            <a:r>
              <a:rPr lang="da-DK" sz="900" b="0" kern="1200" noProof="1">
                <a:solidFill>
                  <a:schemeClr val="tx1"/>
                </a:solidFill>
                <a:latin typeface="+mn-lt"/>
                <a:ea typeface="+mn-ea"/>
                <a:cs typeface="Arial" panose="020B0604020202020204" pitchFamily="34" charset="0"/>
              </a:rPr>
              <a:t>Du kan vælge mellem en række farver til baggrunde og grafer.</a:t>
            </a:r>
          </a:p>
          <a:p>
            <a:pPr eaLnBrk="1" hangingPunct="1">
              <a:lnSpc>
                <a:spcPct val="90000"/>
              </a:lnSpc>
              <a:spcAft>
                <a:spcPts val="600"/>
              </a:spcAft>
              <a:defRPr/>
            </a:pPr>
            <a:r>
              <a:rPr lang="da-DK" sz="900" b="0" kern="1200" noProof="1">
                <a:solidFill>
                  <a:schemeClr val="tx1"/>
                </a:solidFill>
                <a:latin typeface="+mn-lt"/>
                <a:ea typeface="+mn-ea"/>
                <a:cs typeface="Arial" panose="020B0604020202020204" pitchFamily="34" charset="0"/>
              </a:rPr>
              <a:t>Højreklik på den flade, du vil skifte farve på, og derefter malerbøtte-ikonet (Fyldfarve til figur)</a:t>
            </a:r>
          </a:p>
          <a:p>
            <a:pPr eaLnBrk="1" hangingPunct="1">
              <a:lnSpc>
                <a:spcPct val="90000"/>
              </a:lnSpc>
              <a:spcAft>
                <a:spcPts val="600"/>
              </a:spcAft>
              <a:defRPr/>
            </a:pPr>
            <a:endParaRPr lang="da-DK" sz="1000" b="1" spc="300" noProof="1">
              <a:solidFill>
                <a:schemeClr val="tx1"/>
              </a:solidFill>
              <a:latin typeface="+mn-lt"/>
              <a:cs typeface="Arial" panose="020B0604020202020204" pitchFamily="34" charset="0"/>
            </a:endParaRPr>
          </a:p>
          <a:p>
            <a:pPr eaLnBrk="1" hangingPunct="1">
              <a:lnSpc>
                <a:spcPct val="90000"/>
              </a:lnSpc>
              <a:spcAft>
                <a:spcPts val="600"/>
              </a:spcAft>
              <a:defRPr/>
            </a:pPr>
            <a:r>
              <a:rPr lang="da-DK" sz="1000" b="1" spc="300" noProof="1">
                <a:solidFill>
                  <a:schemeClr val="tx1"/>
                </a:solidFill>
                <a:latin typeface="+mn-lt"/>
                <a:cs typeface="Arial" panose="020B0604020202020204" pitchFamily="34" charset="0"/>
              </a:rPr>
              <a:t>BILLEDSTØRRELSER</a:t>
            </a:r>
          </a:p>
          <a:p>
            <a:pPr eaLnBrk="1" hangingPunct="1">
              <a:lnSpc>
                <a:spcPct val="90000"/>
              </a:lnSpc>
              <a:spcAft>
                <a:spcPts val="600"/>
              </a:spcAft>
              <a:defRPr/>
            </a:pPr>
            <a:r>
              <a:rPr lang="da-DK" sz="900" b="0" noProof="1">
                <a:solidFill>
                  <a:schemeClr val="tx1"/>
                </a:solidFill>
                <a:latin typeface="+mn-lt"/>
                <a:cs typeface="Arial" panose="020B0604020202020204" pitchFamily="34" charset="0"/>
              </a:rPr>
              <a:t>Sørg</a:t>
            </a:r>
            <a:r>
              <a:rPr lang="da-DK" sz="900" b="0" baseline="0" noProof="1">
                <a:solidFill>
                  <a:schemeClr val="tx1"/>
                </a:solidFill>
                <a:latin typeface="+mn-lt"/>
                <a:cs typeface="Arial" panose="020B0604020202020204" pitchFamily="34" charset="0"/>
              </a:rPr>
              <a:t> for at bruge højkvalitetsbilleder i de forskellige layouts. Undgå at skulle skalerer små billeder op, da dette vil gøre dem pixileret og se uprofessionelt ud. </a:t>
            </a:r>
          </a:p>
          <a:p>
            <a:pPr eaLnBrk="1" hangingPunct="1">
              <a:lnSpc>
                <a:spcPct val="90000"/>
              </a:lnSpc>
              <a:spcAft>
                <a:spcPts val="600"/>
              </a:spcAft>
              <a:defRPr/>
            </a:pPr>
            <a:r>
              <a:rPr lang="da-DK" sz="900" b="0" baseline="0" noProof="1">
                <a:solidFill>
                  <a:schemeClr val="tx1"/>
                </a:solidFill>
                <a:latin typeface="+mn-lt"/>
                <a:cs typeface="Arial" panose="020B0604020202020204" pitchFamily="34" charset="0"/>
              </a:rPr>
              <a:t>Via Skyfish vil i kunne søge og downloade højkvalitetsbilleder fra AAU. </a:t>
            </a:r>
          </a:p>
          <a:p>
            <a:pPr eaLnBrk="1" hangingPunct="1">
              <a:lnSpc>
                <a:spcPct val="90000"/>
              </a:lnSpc>
              <a:spcAft>
                <a:spcPts val="600"/>
              </a:spcAft>
              <a:defRPr/>
            </a:pPr>
            <a:r>
              <a:rPr lang="da-DK" sz="900" b="0" baseline="0" noProof="1">
                <a:solidFill>
                  <a:schemeClr val="tx1"/>
                </a:solidFill>
                <a:latin typeface="+mn-lt"/>
                <a:cs typeface="Arial" panose="020B0604020202020204" pitchFamily="34" charset="0"/>
              </a:rPr>
              <a:t>Mange højkvalitetsbilleder giver selvfølgelig en stor filstørrelse på PowerPointen. Hvis dette bliver et problem, kan det løses når i gemmer præsentationen under: </a:t>
            </a:r>
            <a:br>
              <a:rPr lang="da-DK" sz="900" b="0" baseline="0" noProof="1">
                <a:solidFill>
                  <a:schemeClr val="tx1"/>
                </a:solidFill>
                <a:latin typeface="+mn-lt"/>
                <a:cs typeface="Arial" panose="020B0604020202020204" pitchFamily="34" charset="0"/>
              </a:rPr>
            </a:br>
            <a:r>
              <a:rPr lang="da-DK" sz="900" b="1" baseline="0" noProof="1">
                <a:solidFill>
                  <a:schemeClr val="tx1"/>
                </a:solidFill>
                <a:latin typeface="+mn-lt"/>
                <a:cs typeface="Arial" panose="020B0604020202020204" pitchFamily="34" charset="0"/>
              </a:rPr>
              <a:t>Gem som  - Gennemse - Komprimeringsindstillinger. </a:t>
            </a:r>
            <a:r>
              <a:rPr lang="da-DK" sz="900" b="0" baseline="0" noProof="1">
                <a:solidFill>
                  <a:schemeClr val="tx1"/>
                </a:solidFill>
                <a:latin typeface="+mn-lt"/>
                <a:cs typeface="Arial" panose="020B0604020202020204" pitchFamily="34" charset="0"/>
              </a:rPr>
              <a:t>Sørg dog for ikke at gemme under 150 ppi. </a:t>
            </a:r>
          </a:p>
        </p:txBody>
      </p:sp>
      <p:sp>
        <p:nvSpPr>
          <p:cNvPr id="13" name="Text Box 48"/>
          <p:cNvSpPr txBox="1">
            <a:spLocks noChangeArrowheads="1"/>
          </p:cNvSpPr>
          <p:nvPr userDrawn="1"/>
        </p:nvSpPr>
        <p:spPr bwMode="auto">
          <a:xfrm>
            <a:off x="9116078" y="2205038"/>
            <a:ext cx="2285301" cy="327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kern="1200" spc="300" noProof="1">
                <a:solidFill>
                  <a:schemeClr val="tx1"/>
                </a:solidFill>
                <a:latin typeface="+mn-lt"/>
                <a:ea typeface="+mn-ea"/>
                <a:cs typeface="Arial" panose="020B0604020202020204" pitchFamily="34" charset="0"/>
              </a:rPr>
              <a:t>INDSÆT BILLEDE</a:t>
            </a:r>
          </a:p>
          <a:p>
            <a:pPr eaLnBrk="1" hangingPunct="1">
              <a:lnSpc>
                <a:spcPct val="90000"/>
              </a:lnSpc>
              <a:spcAft>
                <a:spcPts val="600"/>
              </a:spcAft>
              <a:defRPr/>
            </a:pPr>
            <a:r>
              <a:rPr lang="da-DK" sz="900" b="0" kern="1200" noProof="1">
                <a:solidFill>
                  <a:schemeClr val="tx1"/>
                </a:solidFill>
                <a:latin typeface="+mn-lt"/>
                <a:ea typeface="+mn-ea"/>
                <a:cs typeface="Arial" panose="020B0604020202020204" pitchFamily="34" charset="0"/>
              </a:rPr>
              <a:t>På layouts med billedholder: Klik på ikon og vælg </a:t>
            </a:r>
            <a:r>
              <a:rPr lang="da-DK" sz="900" b="1" kern="1200" noProof="1">
                <a:solidFill>
                  <a:schemeClr val="tx1"/>
                </a:solidFill>
                <a:latin typeface="+mn-lt"/>
                <a:ea typeface="+mn-ea"/>
                <a:cs typeface="Arial" panose="020B0604020202020204" pitchFamily="34" charset="0"/>
              </a:rPr>
              <a:t>Indsæt</a:t>
            </a:r>
          </a:p>
          <a:p>
            <a:pPr eaLnBrk="1" hangingPunct="1">
              <a:lnSpc>
                <a:spcPct val="90000"/>
              </a:lnSpc>
              <a:spcAft>
                <a:spcPts val="600"/>
              </a:spcAft>
              <a:defRPr/>
            </a:pPr>
            <a:r>
              <a:rPr lang="da-DK" sz="900" b="0" kern="1200" noProof="1">
                <a:solidFill>
                  <a:schemeClr val="tx1"/>
                </a:solidFill>
                <a:latin typeface="+mn-lt"/>
                <a:ea typeface="+mn-ea"/>
                <a:cs typeface="Arial" panose="020B0604020202020204" pitchFamily="34" charset="0"/>
              </a:rPr>
              <a:t>Teksten ”Klik her, hvis du vil udskifte billedet” bliver ikke vist i din præsentation.  </a:t>
            </a:r>
          </a:p>
          <a:p>
            <a:pPr eaLnBrk="1" hangingPunct="1">
              <a:lnSpc>
                <a:spcPct val="90000"/>
              </a:lnSpc>
              <a:spcAft>
                <a:spcPts val="600"/>
              </a:spcAft>
              <a:defRPr/>
            </a:pPr>
            <a:endParaRPr lang="da-DK" sz="1000" b="1" noProof="1">
              <a:solidFill>
                <a:schemeClr val="tx1"/>
              </a:solidFill>
              <a:latin typeface="+mn-lt"/>
              <a:cs typeface="Arial" panose="020B0604020202020204" pitchFamily="34" charset="0"/>
            </a:endParaRPr>
          </a:p>
          <a:p>
            <a:pPr eaLnBrk="1" hangingPunct="1">
              <a:lnSpc>
                <a:spcPct val="90000"/>
              </a:lnSpc>
              <a:spcAft>
                <a:spcPts val="600"/>
              </a:spcAft>
              <a:defRPr/>
            </a:pPr>
            <a:r>
              <a:rPr lang="da-DK" sz="1000" b="1" spc="300" noProof="1">
                <a:solidFill>
                  <a:schemeClr val="tx1"/>
                </a:solidFill>
                <a:latin typeface="+mn-lt"/>
                <a:cs typeface="Arial" panose="020B0604020202020204" pitchFamily="34" charset="0"/>
              </a:rPr>
              <a:t>BESKÆR BILLEDE</a:t>
            </a:r>
          </a:p>
          <a:p>
            <a:pPr eaLnBrk="1" hangingPunct="1">
              <a:lnSpc>
                <a:spcPct val="90000"/>
              </a:lnSpc>
              <a:spcAft>
                <a:spcPts val="600"/>
              </a:spcAft>
              <a:defRPr/>
            </a:pPr>
            <a:r>
              <a:rPr lang="da-DK" sz="900" b="1" kern="1200" noProof="1">
                <a:solidFill>
                  <a:schemeClr val="tx1"/>
                </a:solidFill>
                <a:latin typeface="+mn-lt"/>
                <a:ea typeface="+mn-ea"/>
                <a:cs typeface="Arial" panose="020B0604020202020204" pitchFamily="34" charset="0"/>
              </a:rPr>
              <a:t>1</a:t>
            </a:r>
            <a:r>
              <a:rPr lang="da-DK" sz="900" b="0" kern="1200" noProof="1">
                <a:solidFill>
                  <a:schemeClr val="tx1"/>
                </a:solidFill>
                <a:latin typeface="+mn-lt"/>
                <a:ea typeface="+mn-ea"/>
                <a:cs typeface="Arial" panose="020B0604020202020204" pitchFamily="34" charset="0"/>
              </a:rPr>
              <a:t>. Klik </a:t>
            </a:r>
            <a:r>
              <a:rPr lang="da-DK" sz="900" b="1" kern="1200" noProof="1">
                <a:solidFill>
                  <a:schemeClr val="tx1"/>
                </a:solidFill>
                <a:latin typeface="+mn-lt"/>
                <a:ea typeface="+mn-ea"/>
                <a:cs typeface="Arial" panose="020B0604020202020204" pitchFamily="34" charset="0"/>
              </a:rPr>
              <a:t>Beskær</a:t>
            </a:r>
            <a:r>
              <a:rPr lang="da-DK" sz="900" b="0" kern="1200" noProof="1">
                <a:solidFill>
                  <a:schemeClr val="tx1"/>
                </a:solidFill>
                <a:latin typeface="+mn-lt"/>
                <a:ea typeface="+mn-ea"/>
                <a:cs typeface="Arial" panose="020B0604020202020204" pitchFamily="34" charset="0"/>
              </a:rPr>
              <a:t> </a:t>
            </a:r>
            <a:r>
              <a:rPr lang="da-DK" sz="900" b="0" i="1" kern="1200" noProof="1">
                <a:solidFill>
                  <a:schemeClr val="tx1"/>
                </a:solidFill>
                <a:latin typeface="+mn-lt"/>
                <a:ea typeface="+mn-ea"/>
                <a:cs typeface="Arial" panose="020B0604020202020204" pitchFamily="34" charset="0"/>
              </a:rPr>
              <a:t>(højreklik på billedet og tryk på ikonet som er vist til højre) </a:t>
            </a:r>
            <a:r>
              <a:rPr lang="da-DK" sz="900" b="0" kern="1200" noProof="1">
                <a:solidFill>
                  <a:schemeClr val="tx1"/>
                </a:solidFill>
                <a:latin typeface="+mn-lt"/>
                <a:ea typeface="+mn-ea"/>
                <a:cs typeface="Arial" panose="020B0604020202020204" pitchFamily="34" charset="0"/>
              </a:rPr>
              <a:t>for at ændre billedets fokus/størrelse</a:t>
            </a:r>
          </a:p>
          <a:p>
            <a:pPr eaLnBrk="1" hangingPunct="1">
              <a:lnSpc>
                <a:spcPct val="90000"/>
              </a:lnSpc>
              <a:spcAft>
                <a:spcPts val="600"/>
              </a:spcAft>
              <a:defRPr/>
            </a:pPr>
            <a:r>
              <a:rPr lang="da-DK" sz="900" b="1" kern="1200" noProof="1">
                <a:solidFill>
                  <a:schemeClr val="tx1"/>
                </a:solidFill>
                <a:latin typeface="+mn-lt"/>
                <a:ea typeface="+mn-ea"/>
                <a:cs typeface="Arial" panose="020B0604020202020204" pitchFamily="34" charset="0"/>
              </a:rPr>
              <a:t>2. </a:t>
            </a:r>
            <a:r>
              <a:rPr lang="da-DK" sz="900" b="0" kern="1200" noProof="1">
                <a:solidFill>
                  <a:schemeClr val="tx1"/>
                </a:solidFill>
                <a:latin typeface="+mn-lt"/>
                <a:ea typeface="+mn-ea"/>
                <a:cs typeface="Arial" panose="020B0604020202020204" pitchFamily="34" charset="0"/>
              </a:rPr>
              <a:t>Ønsker du at skalere billedet </a:t>
            </a:r>
            <a:r>
              <a:rPr lang="da-DK" sz="900" i="1" kern="1200" noProof="1">
                <a:solidFill>
                  <a:schemeClr val="tx1"/>
                </a:solidFill>
                <a:latin typeface="+mn-lt"/>
                <a:ea typeface="+mn-ea"/>
                <a:cs typeface="Arial" panose="020B0604020202020204" pitchFamily="34" charset="0"/>
              </a:rPr>
              <a:t>(ændre billedets størrelse uden at ændre dets proportioner)</a:t>
            </a:r>
            <a:r>
              <a:rPr lang="da-DK" sz="900" b="0" i="1" kern="1200" noProof="1">
                <a:solidFill>
                  <a:schemeClr val="tx1"/>
                </a:solidFill>
                <a:latin typeface="+mn-lt"/>
                <a:ea typeface="+mn-ea"/>
                <a:cs typeface="Arial" panose="020B0604020202020204" pitchFamily="34" charset="0"/>
              </a:rPr>
              <a:t>, </a:t>
            </a:r>
            <a:r>
              <a:rPr lang="da-DK" sz="900" b="0" kern="1200" noProof="1">
                <a:solidFill>
                  <a:schemeClr val="tx1"/>
                </a:solidFill>
                <a:latin typeface="+mn-lt"/>
                <a:ea typeface="+mn-ea"/>
                <a:cs typeface="Arial" panose="020B0604020202020204" pitchFamily="34" charset="0"/>
              </a:rPr>
              <a:t>så hold </a:t>
            </a:r>
            <a:r>
              <a:rPr lang="da-DK" sz="900" b="1" kern="1200" noProof="1">
                <a:solidFill>
                  <a:schemeClr val="tx1"/>
                </a:solidFill>
                <a:latin typeface="+mn-lt"/>
                <a:ea typeface="+mn-ea"/>
                <a:cs typeface="Arial" panose="020B0604020202020204" pitchFamily="34" charset="0"/>
              </a:rPr>
              <a:t>SHIFT</a:t>
            </a:r>
            <a:r>
              <a:rPr lang="da-DK" sz="900" b="0" kern="1200" noProof="1">
                <a:solidFill>
                  <a:schemeClr val="tx1"/>
                </a:solidFill>
                <a:latin typeface="+mn-lt"/>
                <a:ea typeface="+mn-ea"/>
                <a:cs typeface="Arial" panose="020B0604020202020204" pitchFamily="34" charset="0"/>
              </a:rPr>
              <a:t>-knappen nede, mens du trækker i billedets hjørner</a:t>
            </a:r>
          </a:p>
          <a:p>
            <a:pPr eaLnBrk="1" hangingPunct="1">
              <a:lnSpc>
                <a:spcPct val="90000"/>
              </a:lnSpc>
              <a:spcAft>
                <a:spcPts val="600"/>
              </a:spcAft>
              <a:defRPr/>
            </a:pPr>
            <a:r>
              <a:rPr lang="da-DK" sz="900" b="1" kern="1200" noProof="1">
                <a:solidFill>
                  <a:schemeClr val="tx1"/>
                </a:solidFill>
                <a:latin typeface="+mn-lt"/>
                <a:ea typeface="+mn-ea"/>
                <a:cs typeface="Arial" panose="020B0604020202020204" pitchFamily="34" charset="0"/>
              </a:rPr>
              <a:t>3. </a:t>
            </a:r>
            <a:r>
              <a:rPr lang="da-DK" sz="900" b="0" kern="1200" noProof="1">
                <a:solidFill>
                  <a:schemeClr val="tx1"/>
                </a:solidFill>
                <a:latin typeface="+mn-lt"/>
                <a:ea typeface="+mn-ea"/>
                <a:cs typeface="Arial" panose="020B0604020202020204" pitchFamily="34" charset="0"/>
              </a:rPr>
              <a:t>Højreklik på billedet og vælg </a:t>
            </a:r>
            <a:r>
              <a:rPr lang="da-DK" sz="900" b="1" kern="1200" noProof="1">
                <a:solidFill>
                  <a:schemeClr val="tx1"/>
                </a:solidFill>
                <a:latin typeface="+mn-lt"/>
                <a:ea typeface="+mn-ea"/>
                <a:cs typeface="Arial" panose="020B0604020202020204" pitchFamily="34" charset="0"/>
              </a:rPr>
              <a:t>Placer bagerst</a:t>
            </a:r>
          </a:p>
          <a:p>
            <a:pPr eaLnBrk="1" hangingPunct="1">
              <a:lnSpc>
                <a:spcPct val="90000"/>
              </a:lnSpc>
              <a:spcAft>
                <a:spcPts val="600"/>
              </a:spcAft>
              <a:defRPr/>
            </a:pPr>
            <a:r>
              <a:rPr lang="da-DK" sz="900" b="1" kern="1200" noProof="1">
                <a:solidFill>
                  <a:schemeClr val="tx1"/>
                </a:solidFill>
                <a:latin typeface="+mn-lt"/>
                <a:ea typeface="+mn-ea"/>
                <a:cs typeface="Arial" panose="020B0604020202020204" pitchFamily="34" charset="0"/>
              </a:rPr>
              <a:t>Tip: </a:t>
            </a:r>
            <a:r>
              <a:rPr lang="da-DK" sz="900" b="0" kern="1200" noProof="1">
                <a:solidFill>
                  <a:schemeClr val="tx1"/>
                </a:solidFill>
                <a:latin typeface="+mn-lt"/>
                <a:ea typeface="+mn-ea"/>
                <a:cs typeface="Arial" panose="020B0604020202020204" pitchFamily="34" charset="0"/>
              </a:rPr>
              <a:t>Hvis du sletter billedet og indsætter et nyt, kan billedet lægge sig foran tekst og grafik. Hvis dette sker, skal du vælge billedet, højreklikke og vælge </a:t>
            </a:r>
            <a:r>
              <a:rPr lang="da-DK" sz="900" b="1" kern="1200" noProof="1">
                <a:solidFill>
                  <a:schemeClr val="tx1"/>
                </a:solidFill>
                <a:latin typeface="+mn-lt"/>
                <a:ea typeface="+mn-ea"/>
                <a:cs typeface="Arial" panose="020B0604020202020204" pitchFamily="34" charset="0"/>
              </a:rPr>
              <a:t>Placer bagerst</a:t>
            </a:r>
          </a:p>
        </p:txBody>
      </p:sp>
      <p:sp>
        <p:nvSpPr>
          <p:cNvPr id="15" name="Text Box 48"/>
          <p:cNvSpPr txBox="1">
            <a:spLocks noChangeArrowheads="1"/>
          </p:cNvSpPr>
          <p:nvPr userDrawn="1"/>
        </p:nvSpPr>
        <p:spPr bwMode="auto">
          <a:xfrm>
            <a:off x="9116078" y="5647519"/>
            <a:ext cx="2517848" cy="46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spc="300" noProof="1">
                <a:solidFill>
                  <a:schemeClr val="tx1"/>
                </a:solidFill>
                <a:latin typeface="+mn-lt"/>
                <a:cs typeface="Arial" panose="020B0604020202020204" pitchFamily="34" charset="0"/>
              </a:rPr>
              <a:t>MERE INFORMATION</a:t>
            </a:r>
          </a:p>
          <a:p>
            <a:pPr eaLnBrk="1" hangingPunct="1">
              <a:lnSpc>
                <a:spcPct val="90000"/>
              </a:lnSpc>
              <a:spcAft>
                <a:spcPts val="600"/>
              </a:spcAft>
              <a:defRPr/>
            </a:pPr>
            <a:r>
              <a:rPr lang="da-DK" sz="900" b="0" noProof="1">
                <a:solidFill>
                  <a:schemeClr val="tx1"/>
                </a:solidFill>
                <a:latin typeface="+mn-lt"/>
                <a:cs typeface="Arial" panose="020B0604020202020204" pitchFamily="34" charset="0"/>
              </a:rPr>
              <a:t>Se</a:t>
            </a:r>
            <a:r>
              <a:rPr lang="da-DK" sz="900" b="0" baseline="0" noProof="1">
                <a:solidFill>
                  <a:schemeClr val="tx1"/>
                </a:solidFill>
                <a:latin typeface="+mn-lt"/>
                <a:cs typeface="Arial" panose="020B0604020202020204" pitchFamily="34" charset="0"/>
              </a:rPr>
              <a:t> designguiden</a:t>
            </a:r>
            <a:r>
              <a:rPr lang="da-DK" sz="900" b="0" noProof="1">
                <a:solidFill>
                  <a:schemeClr val="tx1"/>
                </a:solidFill>
                <a:latin typeface="+mn-lt"/>
                <a:cs typeface="Arial" panose="020B0604020202020204" pitchFamily="34" charset="0"/>
              </a:rPr>
              <a:t> på</a:t>
            </a:r>
            <a:br>
              <a:rPr lang="da-DK" sz="900" b="0" baseline="0" noProof="1">
                <a:solidFill>
                  <a:schemeClr val="tx1"/>
                </a:solidFill>
                <a:latin typeface="+mn-lt"/>
                <a:cs typeface="Arial" panose="020B0604020202020204" pitchFamily="34" charset="0"/>
              </a:rPr>
            </a:br>
            <a:r>
              <a:rPr lang="da-DK" sz="900" b="0" kern="1200" baseline="0">
                <a:solidFill>
                  <a:schemeClr val="tx1"/>
                </a:solidFill>
                <a:effectLst/>
                <a:latin typeface="+mn-lt"/>
                <a:ea typeface="Calibri" panose="020F0502020204030204" pitchFamily="34" charset="0"/>
                <a:cs typeface="Times New Roman" panose="02020603050405020304" pitchFamily="18" charset="0"/>
                <a:hlinkClick r:id="rId2"/>
              </a:rPr>
              <a:t>www.design.aau.dk/skabeloner/powerpoint</a:t>
            </a:r>
            <a:endParaRPr lang="da-DK" sz="900" b="0" noProof="1">
              <a:solidFill>
                <a:schemeClr val="accent4"/>
              </a:solidFill>
              <a:latin typeface="+mn-lt"/>
              <a:cs typeface="Arial" panose="020B0604020202020204" pitchFamily="34" charset="0"/>
            </a:endParaRPr>
          </a:p>
        </p:txBody>
      </p:sp>
      <p:sp>
        <p:nvSpPr>
          <p:cNvPr id="16" name="Text Box 48"/>
          <p:cNvSpPr txBox="1">
            <a:spLocks noChangeArrowheads="1"/>
          </p:cNvSpPr>
          <p:nvPr userDrawn="1"/>
        </p:nvSpPr>
        <p:spPr bwMode="auto">
          <a:xfrm>
            <a:off x="3428374" y="2205038"/>
            <a:ext cx="2327618" cy="3442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330" rtl="0" eaLnBrk="1" fontAlgn="auto" latinLnBrk="0" hangingPunct="1">
              <a:lnSpc>
                <a:spcPct val="100000"/>
              </a:lnSpc>
              <a:spcBef>
                <a:spcPts val="0"/>
              </a:spcBef>
              <a:spcAft>
                <a:spcPts val="600"/>
              </a:spcAft>
              <a:buClrTx/>
              <a:buSzTx/>
              <a:buFontTx/>
              <a:buNone/>
              <a:tabLst/>
              <a:defRPr/>
            </a:pPr>
            <a:r>
              <a:rPr lang="da-DK" sz="1000" b="1" kern="1200" spc="300" noProof="1">
                <a:solidFill>
                  <a:schemeClr val="tx1"/>
                </a:solidFill>
                <a:latin typeface="+mn-lt"/>
                <a:ea typeface="+mn-ea"/>
                <a:cs typeface="Arial" panose="020B0604020202020204" pitchFamily="34" charset="0"/>
              </a:rPr>
              <a:t>LAV NYT DIAS/SLIDE </a:t>
            </a:r>
            <a:r>
              <a:rPr lang="da-DK" sz="900" b="0" kern="1200" spc="0" noProof="1">
                <a:solidFill>
                  <a:schemeClr val="tx1"/>
                </a:solidFill>
                <a:latin typeface="+mn-lt"/>
                <a:ea typeface="+mn-ea"/>
                <a:cs typeface="Arial" panose="020B0604020202020204" pitchFamily="34" charset="0"/>
              </a:rPr>
              <a:t>(HHV. 2010- + 2013- OG 2016-VERSION)</a:t>
            </a:r>
          </a:p>
          <a:p>
            <a:pPr marL="0" marR="0" lvl="0" indent="0" algn="l" defTabSz="914330" rtl="0" eaLnBrk="1" fontAlgn="auto" latinLnBrk="0" hangingPunct="1">
              <a:lnSpc>
                <a:spcPct val="100000"/>
              </a:lnSpc>
              <a:spcBef>
                <a:spcPts val="0"/>
              </a:spcBef>
              <a:spcAft>
                <a:spcPts val="600"/>
              </a:spcAft>
              <a:buClrTx/>
              <a:buSzTx/>
              <a:buFontTx/>
              <a:buNone/>
              <a:tabLst/>
              <a:defRPr/>
            </a:pPr>
            <a:r>
              <a:rPr lang="da-DK" sz="900" b="0" kern="1200" spc="0" noProof="1">
                <a:solidFill>
                  <a:schemeClr val="tx1"/>
                </a:solidFill>
                <a:latin typeface="+mn-lt"/>
                <a:ea typeface="+mn-ea"/>
                <a:cs typeface="Arial" panose="020B0604020202020204" pitchFamily="34" charset="0"/>
              </a:rPr>
              <a:t> </a:t>
            </a:r>
            <a:br>
              <a:rPr lang="da-DK" sz="800" b="1" kern="1200" noProof="1">
                <a:solidFill>
                  <a:schemeClr val="tx1"/>
                </a:solidFill>
                <a:latin typeface="+mn-lt"/>
                <a:ea typeface="+mn-ea"/>
                <a:cs typeface="Arial" panose="020B0604020202020204" pitchFamily="34" charset="0"/>
              </a:rPr>
            </a:br>
            <a:r>
              <a:rPr lang="da-DK" altLang="da-DK" sz="900" b="1" kern="1200" noProof="1">
                <a:solidFill>
                  <a:schemeClr val="tx1"/>
                </a:solidFill>
                <a:latin typeface="+mn-lt"/>
                <a:ea typeface="+mn-ea"/>
                <a:cs typeface="Arial" panose="020B0604020202020204" pitchFamily="34" charset="0"/>
              </a:rPr>
              <a:t>1. </a:t>
            </a:r>
            <a:r>
              <a:rPr lang="da-DK" altLang="da-DK" sz="900" kern="1200" noProof="1">
                <a:solidFill>
                  <a:schemeClr val="tx1"/>
                </a:solidFill>
                <a:latin typeface="+mn-lt"/>
                <a:ea typeface="+mn-ea"/>
                <a:cs typeface="Arial" panose="020B0604020202020204" pitchFamily="34" charset="0"/>
              </a:rPr>
              <a:t>Klik på </a:t>
            </a:r>
            <a:r>
              <a:rPr lang="da-DK" altLang="da-DK" sz="900" b="1" kern="1200" noProof="1">
                <a:solidFill>
                  <a:schemeClr val="tx1"/>
                </a:solidFill>
                <a:latin typeface="+mn-lt"/>
                <a:ea typeface="+mn-ea"/>
                <a:cs typeface="Arial" panose="020B0604020202020204" pitchFamily="34" charset="0"/>
              </a:rPr>
              <a:t>Startside/Hjem</a:t>
            </a:r>
          </a:p>
          <a:p>
            <a:pPr eaLnBrk="1" hangingPunct="1">
              <a:lnSpc>
                <a:spcPct val="100000"/>
              </a:lnSpc>
              <a:spcAft>
                <a:spcPts val="600"/>
              </a:spcAft>
              <a:defRPr/>
            </a:pPr>
            <a:r>
              <a:rPr lang="da-DK" altLang="da-DK" sz="900" b="1" noProof="1">
                <a:solidFill>
                  <a:schemeClr val="tx1"/>
                </a:solidFill>
                <a:latin typeface="+mn-lt"/>
                <a:cs typeface="Arial" panose="020B0604020202020204" pitchFamily="34" charset="0"/>
              </a:rPr>
              <a:t>2.</a:t>
            </a:r>
            <a:r>
              <a:rPr lang="da-DK" altLang="da-DK" sz="900" b="1" baseline="0" noProof="1">
                <a:solidFill>
                  <a:schemeClr val="tx1"/>
                </a:solidFill>
                <a:latin typeface="+mn-lt"/>
                <a:cs typeface="Arial" panose="020B0604020202020204" pitchFamily="34" charset="0"/>
              </a:rPr>
              <a:t> </a:t>
            </a:r>
            <a:r>
              <a:rPr lang="da-DK" altLang="da-DK" sz="900" baseline="0" noProof="1">
                <a:solidFill>
                  <a:schemeClr val="tx1"/>
                </a:solidFill>
                <a:latin typeface="+mn-lt"/>
                <a:cs typeface="Arial" panose="020B0604020202020204" pitchFamily="34" charset="0"/>
              </a:rPr>
              <a:t>Under knappen </a:t>
            </a:r>
            <a:r>
              <a:rPr lang="da-DK" altLang="da-DK" sz="900" b="1" baseline="0" noProof="1">
                <a:solidFill>
                  <a:schemeClr val="tx1"/>
                </a:solidFill>
                <a:latin typeface="+mn-lt"/>
                <a:cs typeface="Arial" panose="020B0604020202020204" pitchFamily="34" charset="0"/>
              </a:rPr>
              <a:t>Nyt dias/Nyt slide</a:t>
            </a:r>
            <a:r>
              <a:rPr lang="da-DK" altLang="da-DK" sz="900" baseline="0" noProof="1">
                <a:solidFill>
                  <a:schemeClr val="tx1"/>
                </a:solidFill>
                <a:latin typeface="+mn-lt"/>
                <a:cs typeface="Arial" panose="020B0604020202020204" pitchFamily="34" charset="0"/>
              </a:rPr>
              <a:t>. Klik på øverste del af knappen for at oprette i et dias/slide magen til det markerede. Klik på nederste del for at se et udvalg af mulige layoutvalg med AAU-design. </a:t>
            </a:r>
          </a:p>
          <a:p>
            <a:pPr eaLnBrk="1" hangingPunct="1">
              <a:spcAft>
                <a:spcPts val="600"/>
              </a:spcAft>
              <a:defRPr/>
            </a:pPr>
            <a:endParaRPr lang="da-DK" altLang="da-DK" sz="900" baseline="0" noProof="1">
              <a:solidFill>
                <a:schemeClr val="tx1"/>
              </a:solidFill>
              <a:latin typeface="+mn-lt"/>
              <a:cs typeface="Arial" panose="020B0604020202020204" pitchFamily="34" charset="0"/>
            </a:endParaRPr>
          </a:p>
          <a:p>
            <a:pPr eaLnBrk="1" hangingPunct="1">
              <a:lnSpc>
                <a:spcPct val="90000"/>
              </a:lnSpc>
              <a:spcAft>
                <a:spcPts val="0"/>
              </a:spcAft>
              <a:defRPr/>
            </a:pPr>
            <a:r>
              <a:rPr lang="da-DK" sz="1000" b="1" kern="1200" spc="300" noProof="1">
                <a:solidFill>
                  <a:schemeClr val="tx1"/>
                </a:solidFill>
                <a:latin typeface="+mn-lt"/>
                <a:ea typeface="+mn-ea"/>
                <a:cs typeface="Arial" panose="020B0604020202020204" pitchFamily="34" charset="0"/>
              </a:rPr>
              <a:t>GITTER- OG HJÆLPELINJER</a:t>
            </a:r>
          </a:p>
          <a:p>
            <a:pPr eaLnBrk="1" hangingPunct="1">
              <a:lnSpc>
                <a:spcPct val="90000"/>
              </a:lnSpc>
              <a:spcAft>
                <a:spcPts val="0"/>
              </a:spcAft>
              <a:defRPr/>
            </a:pPr>
            <a:endParaRPr lang="da-DK" sz="1000" b="1" kern="1200" spc="300" noProof="1">
              <a:solidFill>
                <a:schemeClr val="tx1"/>
              </a:solidFill>
              <a:latin typeface="+mn-lt"/>
              <a:ea typeface="+mn-ea"/>
              <a:cs typeface="Arial" panose="020B0604020202020204" pitchFamily="34" charset="0"/>
            </a:endParaRPr>
          </a:p>
          <a:p>
            <a:pPr eaLnBrk="1" hangingPunct="1">
              <a:lnSpc>
                <a:spcPct val="90000"/>
              </a:lnSpc>
              <a:spcAft>
                <a:spcPts val="600"/>
              </a:spcAft>
              <a:defRPr/>
            </a:pPr>
            <a:r>
              <a:rPr lang="da-DK" sz="900" b="0" kern="1200" noProof="1">
                <a:solidFill>
                  <a:schemeClr val="tx1"/>
                </a:solidFill>
                <a:latin typeface="+mn-lt"/>
                <a:ea typeface="+mn-ea"/>
                <a:cs typeface="Arial" panose="020B0604020202020204" pitchFamily="34" charset="0"/>
              </a:rPr>
              <a:t>For at få et ensartet udtryk i vores præsentationer er der</a:t>
            </a:r>
            <a:r>
              <a:rPr lang="da-DK" sz="900" b="0" kern="1200" baseline="0" noProof="1">
                <a:solidFill>
                  <a:schemeClr val="tx1"/>
                </a:solidFill>
                <a:latin typeface="+mn-lt"/>
                <a:ea typeface="+mn-ea"/>
                <a:cs typeface="Arial" panose="020B0604020202020204" pitchFamily="34" charset="0"/>
              </a:rPr>
              <a:t> guidelines i form af </a:t>
            </a:r>
            <a:r>
              <a:rPr lang="da-DK" sz="900" b="1" kern="1200" baseline="0" noProof="1">
                <a:solidFill>
                  <a:schemeClr val="tx1"/>
                </a:solidFill>
                <a:latin typeface="+mn-lt"/>
                <a:ea typeface="+mn-ea"/>
                <a:cs typeface="Arial" panose="020B0604020202020204" pitchFamily="34" charset="0"/>
              </a:rPr>
              <a:t>Hjælpelinjer. </a:t>
            </a:r>
            <a:r>
              <a:rPr lang="da-DK" sz="900" b="0" kern="1200" baseline="0" noProof="1">
                <a:solidFill>
                  <a:schemeClr val="tx1"/>
                </a:solidFill>
                <a:latin typeface="+mn-lt"/>
                <a:ea typeface="+mn-ea"/>
                <a:cs typeface="Arial" panose="020B0604020202020204" pitchFamily="34" charset="0"/>
              </a:rPr>
              <a:t>For at se disse: </a:t>
            </a:r>
            <a:endParaRPr lang="da-DK" sz="900" b="0" kern="1200" noProof="1">
              <a:solidFill>
                <a:schemeClr val="tx1"/>
              </a:solidFill>
              <a:latin typeface="+mn-lt"/>
              <a:ea typeface="+mn-ea"/>
              <a:cs typeface="Arial" panose="020B0604020202020204" pitchFamily="34" charset="0"/>
            </a:endParaRPr>
          </a:p>
          <a:p>
            <a:pPr eaLnBrk="1" hangingPunct="1">
              <a:lnSpc>
                <a:spcPct val="90000"/>
              </a:lnSpc>
              <a:spcAft>
                <a:spcPts val="600"/>
              </a:spcAft>
              <a:defRPr/>
            </a:pPr>
            <a:r>
              <a:rPr lang="da-DK" sz="900" b="1" kern="1200" noProof="1">
                <a:solidFill>
                  <a:schemeClr val="tx1"/>
                </a:solidFill>
                <a:latin typeface="+mn-lt"/>
                <a:ea typeface="+mn-ea"/>
                <a:cs typeface="Arial" panose="020B0604020202020204" pitchFamily="34" charset="0"/>
              </a:rPr>
              <a:t>1. </a:t>
            </a:r>
            <a:r>
              <a:rPr lang="da-DK" sz="900" b="0" kern="1200" noProof="1">
                <a:solidFill>
                  <a:schemeClr val="tx1"/>
                </a:solidFill>
                <a:latin typeface="+mn-lt"/>
                <a:ea typeface="+mn-ea"/>
                <a:cs typeface="Arial" panose="020B0604020202020204" pitchFamily="34" charset="0"/>
              </a:rPr>
              <a:t>Klik på </a:t>
            </a:r>
            <a:r>
              <a:rPr lang="da-DK" sz="900" b="1" kern="1200" noProof="1">
                <a:solidFill>
                  <a:schemeClr val="tx1"/>
                </a:solidFill>
                <a:latin typeface="+mn-lt"/>
                <a:ea typeface="+mn-ea"/>
                <a:cs typeface="Arial" panose="020B0604020202020204" pitchFamily="34" charset="0"/>
              </a:rPr>
              <a:t>Vis</a:t>
            </a:r>
          </a:p>
          <a:p>
            <a:pPr eaLnBrk="1" hangingPunct="1">
              <a:lnSpc>
                <a:spcPct val="90000"/>
              </a:lnSpc>
              <a:spcAft>
                <a:spcPts val="600"/>
              </a:spcAft>
              <a:defRPr/>
            </a:pPr>
            <a:r>
              <a:rPr lang="da-DK" sz="900" b="1" kern="1200" noProof="1">
                <a:solidFill>
                  <a:schemeClr val="tx1"/>
                </a:solidFill>
                <a:latin typeface="+mn-lt"/>
                <a:ea typeface="+mn-ea"/>
                <a:cs typeface="Arial" panose="020B0604020202020204" pitchFamily="34" charset="0"/>
              </a:rPr>
              <a:t>2. </a:t>
            </a:r>
            <a:r>
              <a:rPr lang="da-DK" sz="900" b="0" kern="1200" noProof="1">
                <a:solidFill>
                  <a:schemeClr val="tx1"/>
                </a:solidFill>
                <a:latin typeface="+mn-lt"/>
                <a:ea typeface="+mn-ea"/>
                <a:cs typeface="Arial" panose="020B0604020202020204" pitchFamily="34" charset="0"/>
              </a:rPr>
              <a:t>Vælg </a:t>
            </a:r>
            <a:r>
              <a:rPr lang="da-DK" sz="900" b="1" kern="1200" noProof="1">
                <a:solidFill>
                  <a:schemeClr val="tx1"/>
                </a:solidFill>
                <a:latin typeface="+mn-lt"/>
                <a:ea typeface="+mn-ea"/>
                <a:cs typeface="Arial" panose="020B0604020202020204" pitchFamily="34" charset="0"/>
              </a:rPr>
              <a:t>Gitterlinjer</a:t>
            </a:r>
            <a:r>
              <a:rPr lang="da-DK" sz="900" b="0" kern="1200" noProof="1">
                <a:solidFill>
                  <a:schemeClr val="tx1"/>
                </a:solidFill>
                <a:latin typeface="+mn-lt"/>
                <a:ea typeface="+mn-ea"/>
                <a:cs typeface="Arial" panose="020B0604020202020204" pitchFamily="34" charset="0"/>
              </a:rPr>
              <a:t> og/eller </a:t>
            </a:r>
            <a:r>
              <a:rPr lang="da-DK" sz="900" b="1" kern="1200" noProof="1">
                <a:solidFill>
                  <a:schemeClr val="tx1"/>
                </a:solidFill>
                <a:latin typeface="+mn-lt"/>
                <a:ea typeface="+mn-ea"/>
                <a:cs typeface="Arial" panose="020B0604020202020204" pitchFamily="34" charset="0"/>
              </a:rPr>
              <a:t>Hjælpelinjer</a:t>
            </a:r>
          </a:p>
          <a:p>
            <a:pPr eaLnBrk="1" hangingPunct="1">
              <a:lnSpc>
                <a:spcPct val="90000"/>
              </a:lnSpc>
              <a:spcAft>
                <a:spcPts val="600"/>
              </a:spcAft>
              <a:defRPr/>
            </a:pPr>
            <a:r>
              <a:rPr lang="da-DK" sz="900" b="1" kern="1200" noProof="1">
                <a:solidFill>
                  <a:srgbClr val="DF6752"/>
                </a:solidFill>
                <a:latin typeface="+mn-lt"/>
                <a:ea typeface="+mn-ea"/>
                <a:cs typeface="Arial" panose="020B0604020202020204" pitchFamily="34" charset="0"/>
              </a:rPr>
              <a:t>Tip: </a:t>
            </a:r>
            <a:r>
              <a:rPr lang="da-DK" sz="900" b="0" kern="1200" noProof="1">
                <a:solidFill>
                  <a:srgbClr val="DF6752"/>
                </a:solidFill>
                <a:latin typeface="+mn-lt"/>
                <a:ea typeface="+mn-ea"/>
                <a:cs typeface="Arial" panose="020B0604020202020204" pitchFamily="34" charset="0"/>
              </a:rPr>
              <a:t>Tryk </a:t>
            </a:r>
            <a:r>
              <a:rPr lang="da-DK" sz="900" b="1" kern="1200" noProof="1">
                <a:solidFill>
                  <a:srgbClr val="DF6752"/>
                </a:solidFill>
                <a:latin typeface="+mn-lt"/>
                <a:ea typeface="+mn-ea"/>
                <a:cs typeface="Arial" panose="020B0604020202020204" pitchFamily="34" charset="0"/>
              </a:rPr>
              <a:t>Alt + F9</a:t>
            </a:r>
            <a:r>
              <a:rPr lang="da-DK" sz="900" b="0" kern="1200" noProof="1">
                <a:solidFill>
                  <a:srgbClr val="DF6752"/>
                </a:solidFill>
                <a:latin typeface="+mn-lt"/>
                <a:ea typeface="+mn-ea"/>
                <a:cs typeface="Arial" panose="020B0604020202020204" pitchFamily="34" charset="0"/>
              </a:rPr>
              <a:t> for hurtig visning af hjælpelinjer</a:t>
            </a:r>
          </a:p>
          <a:p>
            <a:pPr eaLnBrk="1" hangingPunct="1">
              <a:spcAft>
                <a:spcPts val="600"/>
              </a:spcAft>
              <a:defRPr/>
            </a:pPr>
            <a:endParaRPr lang="da-DK" altLang="da-DK" sz="900" noProof="1">
              <a:solidFill>
                <a:schemeClr val="tx1"/>
              </a:solidFill>
              <a:latin typeface="+mn-lt"/>
              <a:cs typeface="Arial" panose="020B0604020202020204" pitchFamily="34" charset="0"/>
            </a:endParaRPr>
          </a:p>
        </p:txBody>
      </p:sp>
      <p:pic>
        <p:nvPicPr>
          <p:cNvPr id="18" name="Billede 25"/>
          <p:cNvPicPr>
            <a:picLocks noChangeAspect="1"/>
          </p:cNvPicPr>
          <p:nvPr userDrawn="1"/>
        </p:nvPicPr>
        <p:blipFill>
          <a:blip r:embed="rId3"/>
          <a:stretch>
            <a:fillRect/>
          </a:stretch>
        </p:blipFill>
        <p:spPr>
          <a:xfrm>
            <a:off x="11273427" y="2486989"/>
            <a:ext cx="368254" cy="393946"/>
          </a:xfrm>
          <a:prstGeom prst="rect">
            <a:avLst/>
          </a:prstGeom>
        </p:spPr>
      </p:pic>
      <p:pic>
        <p:nvPicPr>
          <p:cNvPr id="19" name="Billede 36"/>
          <p:cNvPicPr>
            <a:picLocks noChangeAspect="1"/>
          </p:cNvPicPr>
          <p:nvPr userDrawn="1"/>
        </p:nvPicPr>
        <p:blipFill>
          <a:blip r:embed="rId4"/>
          <a:stretch>
            <a:fillRect/>
          </a:stretch>
        </p:blipFill>
        <p:spPr>
          <a:xfrm>
            <a:off x="11265672" y="3903752"/>
            <a:ext cx="416717" cy="397335"/>
          </a:xfrm>
          <a:prstGeom prst="rect">
            <a:avLst/>
          </a:prstGeom>
        </p:spPr>
      </p:pic>
      <p:pic>
        <p:nvPicPr>
          <p:cNvPr id="21" name="Billede 39"/>
          <p:cNvPicPr>
            <a:picLocks noChangeAspect="1"/>
          </p:cNvPicPr>
          <p:nvPr userDrawn="1"/>
        </p:nvPicPr>
        <p:blipFill rotWithShape="1">
          <a:blip r:embed="rId5"/>
          <a:srcRect l="2931" r="60888"/>
          <a:stretch/>
        </p:blipFill>
        <p:spPr>
          <a:xfrm>
            <a:off x="5729521" y="2867115"/>
            <a:ext cx="319516" cy="568784"/>
          </a:xfrm>
          <a:prstGeom prst="rect">
            <a:avLst/>
          </a:prstGeom>
        </p:spPr>
      </p:pic>
      <p:sp>
        <p:nvSpPr>
          <p:cNvPr id="22" name="Rektangel 21"/>
          <p:cNvSpPr/>
          <p:nvPr userDrawn="1"/>
        </p:nvSpPr>
        <p:spPr>
          <a:xfrm>
            <a:off x="766763" y="651963"/>
            <a:ext cx="6096000" cy="1200329"/>
          </a:xfrm>
          <a:prstGeom prst="rect">
            <a:avLst/>
          </a:prstGeom>
        </p:spPr>
        <p:txBody>
          <a:bodyPr lIns="0" rIns="72000">
            <a:spAutoFit/>
          </a:bodyPr>
          <a:lstStyle/>
          <a:p>
            <a:r>
              <a:rPr lang="en-US" sz="3600" b="1" spc="300">
                <a:latin typeface="+mn-lt"/>
              </a:rPr>
              <a:t>BRUGERGUIDE</a:t>
            </a:r>
            <a:br>
              <a:rPr lang="en-US" sz="3600" b="1" spc="300">
                <a:latin typeface="+mn-lt"/>
              </a:rPr>
            </a:br>
            <a:endParaRPr lang="da-DK" sz="3600" b="1" spc="300">
              <a:latin typeface="+mn-lt"/>
            </a:endParaRPr>
          </a:p>
        </p:txBody>
      </p:sp>
    </p:spTree>
    <p:extLst>
      <p:ext uri="{BB962C8B-B14F-4D97-AF65-F5344CB8AC3E}">
        <p14:creationId xmlns:p14="http://schemas.microsoft.com/office/powerpoint/2010/main" val="3666039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x billeder højre">
    <p:spTree>
      <p:nvGrpSpPr>
        <p:cNvPr id="1" name=""/>
        <p:cNvGrpSpPr/>
        <p:nvPr/>
      </p:nvGrpSpPr>
      <p:grpSpPr>
        <a:xfrm>
          <a:off x="0" y="0"/>
          <a:ext cx="0" cy="0"/>
          <a:chOff x="0" y="0"/>
          <a:chExt cx="0" cy="0"/>
        </a:xfrm>
      </p:grpSpPr>
      <p:sp>
        <p:nvSpPr>
          <p:cNvPr id="9" name="Picture Placeholder 4"/>
          <p:cNvSpPr>
            <a:spLocks noGrp="1"/>
          </p:cNvSpPr>
          <p:nvPr>
            <p:ph type="pic" sz="quarter" idx="14" hasCustomPrompt="1"/>
          </p:nvPr>
        </p:nvSpPr>
        <p:spPr>
          <a:xfrm>
            <a:off x="7427912" y="3418702"/>
            <a:ext cx="4764087" cy="343393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10" name="Title 4"/>
          <p:cNvSpPr>
            <a:spLocks noGrp="1"/>
          </p:cNvSpPr>
          <p:nvPr>
            <p:ph type="title" hasCustomPrompt="1"/>
          </p:nvPr>
        </p:nvSpPr>
        <p:spPr>
          <a:xfrm>
            <a:off x="766763" y="657225"/>
            <a:ext cx="4542975" cy="1486727"/>
          </a:xfrm>
          <a:prstGeom prst="rect">
            <a:avLst/>
          </a:prstGeom>
        </p:spPr>
        <p:txBody>
          <a:bodyPr lIns="0" tIns="0"/>
          <a:lstStyle>
            <a:lvl1pPr>
              <a:defRPr sz="3600">
                <a:latin typeface="+mn-lt"/>
              </a:defRPr>
            </a:lvl1pPr>
          </a:lstStyle>
          <a:p>
            <a:r>
              <a:rPr lang="en-US"/>
              <a:t>KLIK HER FOR AT ÆNDRE TITEL</a:t>
            </a:r>
          </a:p>
        </p:txBody>
      </p:sp>
      <p:sp>
        <p:nvSpPr>
          <p:cNvPr id="7" name="Pladsholder til tekst 3"/>
          <p:cNvSpPr>
            <a:spLocks noGrp="1"/>
          </p:cNvSpPr>
          <p:nvPr>
            <p:ph type="body" sz="quarter" idx="15" hasCustomPrompt="1"/>
          </p:nvPr>
        </p:nvSpPr>
        <p:spPr>
          <a:xfrm>
            <a:off x="766764" y="2205038"/>
            <a:ext cx="4542974" cy="3575409"/>
          </a:xfrm>
        </p:spPr>
        <p:txBody>
          <a:bodyPr/>
          <a:lstStyle>
            <a:lvl1pPr marL="285750" indent="-285750">
              <a:lnSpc>
                <a:spcPct val="100000"/>
              </a:lnSpc>
              <a:spcBef>
                <a:spcPts val="600"/>
              </a:spcBef>
              <a:buFontTx/>
              <a:buBlip>
                <a:blip r:embed="rId2"/>
              </a:buBlip>
              <a:defRPr sz="1600" baseline="0"/>
            </a:lvl1pPr>
          </a:lstStyle>
          <a:p>
            <a:pPr lvl="0"/>
            <a:r>
              <a:rPr lang="da-DK"/>
              <a:t>Indsæt </a:t>
            </a:r>
            <a:r>
              <a:rPr lang="da-DK" err="1"/>
              <a:t>bullets</a:t>
            </a:r>
            <a:endParaRPr lang="da-DK"/>
          </a:p>
          <a:p>
            <a:pPr lvl="0"/>
            <a:endParaRPr lang="da-DK"/>
          </a:p>
          <a:p>
            <a:pPr lvl="0"/>
            <a:endParaRPr lang="da-DK"/>
          </a:p>
        </p:txBody>
      </p:sp>
      <p:sp>
        <p:nvSpPr>
          <p:cNvPr id="11" name="Picture Placeholder 4"/>
          <p:cNvSpPr>
            <a:spLocks noGrp="1"/>
          </p:cNvSpPr>
          <p:nvPr>
            <p:ph type="pic" sz="quarter" idx="16" hasCustomPrompt="1"/>
          </p:nvPr>
        </p:nvSpPr>
        <p:spPr>
          <a:xfrm>
            <a:off x="7427912" y="0"/>
            <a:ext cx="4764087" cy="341870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12" name="Pladsholder til tekst 6"/>
          <p:cNvSpPr>
            <a:spLocks noGrp="1"/>
          </p:cNvSpPr>
          <p:nvPr>
            <p:ph type="body" sz="quarter" idx="13" hasCustomPrompt="1"/>
          </p:nvPr>
        </p:nvSpPr>
        <p:spPr>
          <a:xfrm>
            <a:off x="3071813" y="6363837"/>
            <a:ext cx="1819117" cy="282204"/>
          </a:xfrm>
        </p:spPr>
        <p:txBody>
          <a:bodyPr tIns="0">
            <a:noAutofit/>
          </a:bodyPr>
          <a:lstStyle>
            <a:lvl1pPr marL="0" indent="0">
              <a:lnSpc>
                <a:spcPct val="100000"/>
              </a:lnSpc>
              <a:buNone/>
              <a:defRPr sz="600" b="1" spc="170" baseline="0">
                <a:latin typeface="+mn-lt"/>
              </a:defRPr>
            </a:lvl1pPr>
          </a:lstStyle>
          <a:p>
            <a:pPr lvl="0"/>
            <a:r>
              <a:rPr lang="da-DK"/>
              <a:t>INDSÆT POWERPOINT- ELLER ENHEDSNAVN HER</a:t>
            </a:r>
          </a:p>
        </p:txBody>
      </p:sp>
    </p:spTree>
    <p:extLst>
      <p:ext uri="{BB962C8B-B14F-4D97-AF65-F5344CB8AC3E}">
        <p14:creationId xmlns:p14="http://schemas.microsoft.com/office/powerpoint/2010/main" val="611979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p:txBody>
          <a:bodyPr/>
          <a:lstStyle>
            <a:lvl1pPr marL="342900" indent="-342900">
              <a:buClr>
                <a:srgbClr val="54616E"/>
              </a:buClr>
              <a:buSzPct val="100000"/>
              <a:buFont typeface="Arial" pitchFamily="34" charset="0"/>
              <a:buChar char="•"/>
              <a:defRPr>
                <a:solidFill>
                  <a:srgbClr val="54616E"/>
                </a:solidFill>
              </a:defRPr>
            </a:lvl1pPr>
            <a:lvl2pPr>
              <a:defRPr>
                <a:solidFill>
                  <a:srgbClr val="54616E"/>
                </a:solidFill>
              </a:defRPr>
            </a:lvl2pPr>
            <a:lvl3pPr>
              <a:defRPr>
                <a:solidFill>
                  <a:srgbClr val="54616E"/>
                </a:solidFill>
              </a:defRPr>
            </a:lvl3pPr>
            <a:lvl4pPr>
              <a:defRPr>
                <a:solidFill>
                  <a:srgbClr val="54616E"/>
                </a:solidFill>
              </a:defRPr>
            </a:lvl4pPr>
            <a:lvl5pPr>
              <a:defRPr>
                <a:solidFill>
                  <a:srgbClr val="54616E"/>
                </a:solidFill>
              </a:defRPr>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C8F93BCC-6FC8-4C7D-A6DF-04C07E19DAD2}" type="datetime3">
              <a:rPr lang="da-DK" smtClean="0"/>
              <a:t>09.09.2024</a:t>
            </a:fld>
            <a:endParaRPr lang="da-DK"/>
          </a:p>
        </p:txBody>
      </p:sp>
      <p:sp>
        <p:nvSpPr>
          <p:cNvPr id="6" name="Pladsholder til diasnummer 5"/>
          <p:cNvSpPr>
            <a:spLocks noGrp="1"/>
          </p:cNvSpPr>
          <p:nvPr>
            <p:ph type="sldNum" sz="quarter" idx="12"/>
          </p:nvPr>
        </p:nvSpPr>
        <p:spPr/>
        <p:txBody>
          <a:bodyPr/>
          <a:lstStyle/>
          <a:p>
            <a:fld id="{409B8A6B-2702-4E09-BF63-7CC1F22DFC4D}" type="slidenum">
              <a:rPr lang="da-DK" smtClean="0"/>
              <a:t>‹#›</a:t>
            </a:fld>
            <a:endParaRPr lang="da-DK"/>
          </a:p>
        </p:txBody>
      </p:sp>
    </p:spTree>
    <p:extLst>
      <p:ext uri="{BB962C8B-B14F-4D97-AF65-F5344CB8AC3E}">
        <p14:creationId xmlns:p14="http://schemas.microsoft.com/office/powerpoint/2010/main" val="2879475969"/>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rugerguide">
    <p:spTree>
      <p:nvGrpSpPr>
        <p:cNvPr id="1" name=""/>
        <p:cNvGrpSpPr/>
        <p:nvPr/>
      </p:nvGrpSpPr>
      <p:grpSpPr>
        <a:xfrm>
          <a:off x="0" y="0"/>
          <a:ext cx="0" cy="0"/>
          <a:chOff x="0" y="0"/>
          <a:chExt cx="0" cy="0"/>
        </a:xfrm>
      </p:grpSpPr>
      <p:sp>
        <p:nvSpPr>
          <p:cNvPr id="2" name="Rektangel 1"/>
          <p:cNvSpPr/>
          <p:nvPr userDrawn="1"/>
        </p:nvSpPr>
        <p:spPr>
          <a:xfrm>
            <a:off x="505731" y="1155050"/>
            <a:ext cx="8091261" cy="369332"/>
          </a:xfrm>
          <a:prstGeom prst="rect">
            <a:avLst/>
          </a:prstGeom>
        </p:spPr>
        <p:txBody>
          <a:bodyPr wrap="square">
            <a:spAutoFit/>
          </a:bodyPr>
          <a:lstStyle/>
          <a:p>
            <a:r>
              <a:rPr lang="en-US">
                <a:solidFill>
                  <a:srgbClr val="DF6752"/>
                </a:solidFill>
              </a:rPr>
              <a:t>- SLET DETTE SLIDE, FØR DU FÆRDIGGØR PRÆSENTATIONEN</a:t>
            </a:r>
            <a:endParaRPr lang="da-DK">
              <a:solidFill>
                <a:srgbClr val="DF6752"/>
              </a:solidFill>
            </a:endParaRPr>
          </a:p>
        </p:txBody>
      </p:sp>
      <p:sp>
        <p:nvSpPr>
          <p:cNvPr id="5" name="Text Box 48"/>
          <p:cNvSpPr txBox="1">
            <a:spLocks noChangeArrowheads="1"/>
          </p:cNvSpPr>
          <p:nvPr userDrawn="1"/>
        </p:nvSpPr>
        <p:spPr bwMode="auto">
          <a:xfrm>
            <a:off x="587375" y="1960595"/>
            <a:ext cx="2327618" cy="3208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0000"/>
              </a:lnSpc>
              <a:spcAft>
                <a:spcPts val="600"/>
              </a:spcAft>
              <a:defRPr/>
            </a:pPr>
            <a:r>
              <a:rPr lang="da-DK" sz="1000" b="1" spc="300" noProof="1">
                <a:solidFill>
                  <a:schemeClr val="tx1"/>
                </a:solidFill>
                <a:latin typeface="+mn-lt"/>
                <a:cs typeface="Arial" panose="020B0604020202020204" pitchFamily="34" charset="0"/>
              </a:rPr>
              <a:t>AAU-SKABELONER TIL POWERPOINT</a:t>
            </a:r>
            <a:br>
              <a:rPr lang="da-DK" sz="1000" b="1" noProof="1">
                <a:solidFill>
                  <a:schemeClr val="tx1"/>
                </a:solidFill>
                <a:latin typeface="+mn-lt"/>
                <a:cs typeface="Arial" panose="020B0604020202020204" pitchFamily="34" charset="0"/>
              </a:rPr>
            </a:br>
            <a:br>
              <a:rPr lang="da-DK" sz="1000" b="1" noProof="1">
                <a:solidFill>
                  <a:schemeClr val="tx1"/>
                </a:solidFill>
                <a:latin typeface="+mn-lt"/>
                <a:cs typeface="Arial" panose="020B0604020202020204" pitchFamily="34" charset="0"/>
              </a:rPr>
            </a:br>
            <a:r>
              <a:rPr lang="da-DK" sz="900" b="0">
                <a:effectLst/>
                <a:latin typeface="+mn-lt"/>
                <a:ea typeface="Calibri" panose="020F0502020204030204" pitchFamily="34" charset="0"/>
                <a:cs typeface="Times New Roman" panose="02020603050405020304" pitchFamily="18" charset="0"/>
              </a:rPr>
              <a:t>Når du åbner PowerPoint på din pc, kan du vælge</a:t>
            </a:r>
            <a:r>
              <a:rPr lang="da-DK" sz="900" b="0" baseline="0">
                <a:effectLst/>
                <a:latin typeface="+mn-lt"/>
                <a:ea typeface="Calibri" panose="020F0502020204030204" pitchFamily="34" charset="0"/>
                <a:cs typeface="Times New Roman" panose="02020603050405020304" pitchFamily="18" charset="0"/>
              </a:rPr>
              <a:t> mellem to </a:t>
            </a:r>
            <a:r>
              <a:rPr lang="da-DK" sz="900" b="0">
                <a:effectLst/>
                <a:latin typeface="+mn-lt"/>
                <a:ea typeface="Calibri" panose="020F0502020204030204" pitchFamily="34" charset="0"/>
                <a:cs typeface="Times New Roman" panose="02020603050405020304" pitchFamily="18" charset="0"/>
              </a:rPr>
              <a:t>skabeloner i 16:9-format med</a:t>
            </a:r>
            <a:r>
              <a:rPr lang="da-DK" sz="900" b="0" baseline="0">
                <a:effectLst/>
                <a:latin typeface="+mn-lt"/>
                <a:ea typeface="Calibri" panose="020F0502020204030204" pitchFamily="34" charset="0"/>
                <a:cs typeface="Times New Roman" panose="02020603050405020304" pitchFamily="18" charset="0"/>
              </a:rPr>
              <a:t> enten det danske eller engelske AAU-logo.</a:t>
            </a:r>
            <a:endParaRPr lang="da-DK" sz="900" b="0">
              <a:effectLst/>
              <a:latin typeface="+mn-lt"/>
              <a:ea typeface="Calibri" panose="020F0502020204030204" pitchFamily="34" charset="0"/>
              <a:cs typeface="Times New Roman" panose="02020603050405020304" pitchFamily="18" charset="0"/>
            </a:endParaRPr>
          </a:p>
          <a:p>
            <a:pPr>
              <a:lnSpc>
                <a:spcPct val="100000"/>
              </a:lnSpc>
              <a:spcAft>
                <a:spcPts val="1000"/>
              </a:spcAft>
            </a:pPr>
            <a:r>
              <a:rPr lang="da-DK" sz="900" b="0">
                <a:effectLst/>
                <a:latin typeface="+mn-lt"/>
                <a:ea typeface="Calibri" panose="020F0502020204030204" pitchFamily="34" charset="0"/>
                <a:cs typeface="Times New Roman" panose="02020603050405020304" pitchFamily="18" charset="0"/>
              </a:rPr>
              <a:t>Det</a:t>
            </a:r>
            <a:r>
              <a:rPr lang="da-DK" sz="900" b="0" baseline="0">
                <a:effectLst/>
                <a:latin typeface="+mn-lt"/>
                <a:ea typeface="Calibri" panose="020F0502020204030204" pitchFamily="34" charset="0"/>
                <a:cs typeface="Times New Roman" panose="02020603050405020304" pitchFamily="18" charset="0"/>
              </a:rPr>
              <a:t> er også muligt at hente PowerPoint-skabelonerne på: </a:t>
            </a:r>
            <a:r>
              <a:rPr lang="da-DK" sz="900" b="0" baseline="0">
                <a:effectLst/>
                <a:latin typeface="+mn-lt"/>
                <a:ea typeface="Calibri" panose="020F0502020204030204" pitchFamily="34" charset="0"/>
                <a:cs typeface="Times New Roman" panose="02020603050405020304" pitchFamily="18" charset="0"/>
                <a:hlinkClick r:id="rId2"/>
              </a:rPr>
              <a:t>www.design.aau.dk/skabeloner/</a:t>
            </a:r>
            <a:r>
              <a:rPr lang="da-DK" sz="900" b="0" baseline="0" err="1">
                <a:effectLst/>
                <a:latin typeface="+mn-lt"/>
                <a:ea typeface="Calibri" panose="020F0502020204030204" pitchFamily="34" charset="0"/>
                <a:cs typeface="Times New Roman" panose="02020603050405020304" pitchFamily="18" charset="0"/>
                <a:hlinkClick r:id="rId2"/>
              </a:rPr>
              <a:t>powerpoint</a:t>
            </a:r>
            <a:r>
              <a:rPr lang="da-DK" sz="900" b="0" baseline="0">
                <a:effectLst/>
                <a:latin typeface="+mn-lt"/>
                <a:ea typeface="Calibri" panose="020F0502020204030204" pitchFamily="34" charset="0"/>
                <a:cs typeface="Times New Roman" panose="02020603050405020304" pitchFamily="18" charset="0"/>
              </a:rPr>
              <a:t>. Her kan du også hente den generelle AAU PowerPoint til inspiration. Denne vil løbende blive opdateret med de nyeste tal og informationer. Du kan her slette de slides du ikke vil bruge. </a:t>
            </a:r>
          </a:p>
          <a:p>
            <a:pPr marL="0" marR="0" lvl="0" indent="0" algn="l" defTabSz="914330" rtl="0" eaLnBrk="0" fontAlgn="auto" latinLnBrk="0" hangingPunct="0">
              <a:lnSpc>
                <a:spcPct val="100000"/>
              </a:lnSpc>
              <a:spcBef>
                <a:spcPts val="0"/>
              </a:spcBef>
              <a:spcAft>
                <a:spcPts val="1000"/>
              </a:spcAft>
              <a:buClrTx/>
              <a:buSzTx/>
              <a:buFontTx/>
              <a:buNone/>
              <a:tabLst/>
              <a:defRPr/>
            </a:pPr>
            <a:r>
              <a:rPr lang="da-DK" sz="1000" b="1" kern="1200" spc="300" noProof="1">
                <a:solidFill>
                  <a:schemeClr val="tx1"/>
                </a:solidFill>
                <a:latin typeface="Arial" charset="0"/>
                <a:ea typeface="+mn-ea"/>
                <a:cs typeface="Arial" panose="020B0604020202020204" pitchFamily="34" charset="0"/>
              </a:rPr>
              <a:t>SKRIFT</a:t>
            </a:r>
            <a:br>
              <a:rPr lang="da-DK" sz="1000" b="1" kern="1200" spc="300" noProof="1">
                <a:solidFill>
                  <a:schemeClr val="tx1"/>
                </a:solidFill>
                <a:latin typeface="Arial" charset="0"/>
                <a:ea typeface="+mn-ea"/>
                <a:cs typeface="Arial" panose="020B0604020202020204" pitchFamily="34" charset="0"/>
              </a:rPr>
            </a:br>
            <a:br>
              <a:rPr lang="da-DK" sz="1050" b="1" kern="1200" noProof="1">
                <a:solidFill>
                  <a:schemeClr val="tx1"/>
                </a:solidFill>
                <a:latin typeface="Arial" charset="0"/>
                <a:ea typeface="+mn-ea"/>
                <a:cs typeface="Arial" panose="020B0604020202020204" pitchFamily="34" charset="0"/>
              </a:rPr>
            </a:br>
            <a:r>
              <a:rPr lang="da-DK" altLang="da-DK" sz="900" b="0" kern="1200" noProof="1">
                <a:solidFill>
                  <a:schemeClr val="tx1"/>
                </a:solidFill>
                <a:latin typeface="Arial" charset="0"/>
                <a:ea typeface="+mn-ea"/>
                <a:cs typeface="Arial" panose="020B0604020202020204" pitchFamily="34" charset="0"/>
              </a:rPr>
              <a:t>AAU anvender vores</a:t>
            </a:r>
            <a:r>
              <a:rPr lang="da-DK" altLang="da-DK" sz="900" b="0" kern="1200" baseline="0" noProof="1">
                <a:solidFill>
                  <a:schemeClr val="tx1"/>
                </a:solidFill>
                <a:latin typeface="Arial" charset="0"/>
                <a:ea typeface="+mn-ea"/>
                <a:cs typeface="Arial" panose="020B0604020202020204" pitchFamily="34" charset="0"/>
              </a:rPr>
              <a:t> sekundære </a:t>
            </a:r>
            <a:r>
              <a:rPr lang="da-DK" altLang="da-DK" sz="900" b="0" kern="1200" noProof="1">
                <a:solidFill>
                  <a:schemeClr val="tx1"/>
                </a:solidFill>
                <a:latin typeface="Arial" charset="0"/>
                <a:ea typeface="+mn-ea"/>
                <a:cs typeface="Arial" panose="020B0604020202020204" pitchFamily="34" charset="0"/>
              </a:rPr>
              <a:t>skrifttype Arial i PowerPoint-præsentationer.</a:t>
            </a:r>
          </a:p>
          <a:p>
            <a:pPr>
              <a:lnSpc>
                <a:spcPct val="115000"/>
              </a:lnSpc>
              <a:spcAft>
                <a:spcPts val="1000"/>
              </a:spcAft>
            </a:pPr>
            <a:endParaRPr lang="da-DK" sz="900" b="0">
              <a:effectLst/>
              <a:latin typeface="+mn-lt"/>
              <a:ea typeface="Calibri" panose="020F0502020204030204" pitchFamily="34" charset="0"/>
              <a:cs typeface="Times New Roman" panose="02020603050405020304" pitchFamily="18" charset="0"/>
            </a:endParaRPr>
          </a:p>
        </p:txBody>
      </p:sp>
      <p:sp>
        <p:nvSpPr>
          <p:cNvPr id="12" name="Text Box 48"/>
          <p:cNvSpPr txBox="1">
            <a:spLocks noChangeArrowheads="1"/>
          </p:cNvSpPr>
          <p:nvPr userDrawn="1"/>
        </p:nvSpPr>
        <p:spPr bwMode="auto">
          <a:xfrm>
            <a:off x="6269374" y="1960595"/>
            <a:ext cx="2327618" cy="3821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kern="1200" spc="300" noProof="1">
                <a:solidFill>
                  <a:schemeClr val="tx1"/>
                </a:solidFill>
                <a:latin typeface="+mn-lt"/>
                <a:ea typeface="+mn-ea"/>
                <a:cs typeface="Arial" panose="020B0604020202020204" pitchFamily="34" charset="0"/>
              </a:rPr>
              <a:t>SKABELONENS FARVER</a:t>
            </a:r>
          </a:p>
          <a:p>
            <a:pPr eaLnBrk="1" hangingPunct="1">
              <a:lnSpc>
                <a:spcPct val="90000"/>
              </a:lnSpc>
              <a:spcAft>
                <a:spcPts val="600"/>
              </a:spcAft>
              <a:defRPr/>
            </a:pPr>
            <a:br>
              <a:rPr lang="da-DK" sz="1100" b="1" kern="1200" noProof="1">
                <a:solidFill>
                  <a:schemeClr val="tx1"/>
                </a:solidFill>
                <a:latin typeface="Arial" charset="0"/>
                <a:ea typeface="+mn-ea"/>
                <a:cs typeface="Arial" panose="020B0604020202020204" pitchFamily="34" charset="0"/>
              </a:rPr>
            </a:br>
            <a:r>
              <a:rPr lang="da-DK" sz="900" b="0" kern="1200" noProof="1">
                <a:solidFill>
                  <a:schemeClr val="tx1"/>
                </a:solidFill>
                <a:latin typeface="Arial" charset="0"/>
                <a:ea typeface="+mn-ea"/>
                <a:cs typeface="Arial" panose="020B0604020202020204" pitchFamily="34" charset="0"/>
              </a:rPr>
              <a:t>Du kan vælge mellem en række farver til baggrunde og grafer.</a:t>
            </a:r>
          </a:p>
          <a:p>
            <a:pPr eaLnBrk="1" hangingPunct="1">
              <a:lnSpc>
                <a:spcPct val="90000"/>
              </a:lnSpc>
              <a:spcAft>
                <a:spcPts val="600"/>
              </a:spcAft>
              <a:defRPr/>
            </a:pPr>
            <a:r>
              <a:rPr lang="da-DK" sz="900" b="0" kern="1200" noProof="1">
                <a:solidFill>
                  <a:schemeClr val="tx1"/>
                </a:solidFill>
                <a:latin typeface="Arial" charset="0"/>
                <a:ea typeface="+mn-ea"/>
                <a:cs typeface="Arial" panose="020B0604020202020204" pitchFamily="34" charset="0"/>
              </a:rPr>
              <a:t>Højreklik på den flade, du vil skifte farve på, og derefter malerbøtte-ikonet (Fyldfarve til figur)</a:t>
            </a:r>
          </a:p>
          <a:p>
            <a:pPr eaLnBrk="1" hangingPunct="1">
              <a:lnSpc>
                <a:spcPct val="90000"/>
              </a:lnSpc>
              <a:spcAft>
                <a:spcPts val="600"/>
              </a:spcAft>
              <a:defRPr/>
            </a:pPr>
            <a:endParaRPr lang="da-DK" sz="1000" b="1" spc="300" noProof="1">
              <a:solidFill>
                <a:schemeClr val="tx1"/>
              </a:solidFill>
              <a:latin typeface="+mn-lt"/>
              <a:cs typeface="Arial" panose="020B0604020202020204" pitchFamily="34" charset="0"/>
            </a:endParaRPr>
          </a:p>
          <a:p>
            <a:pPr eaLnBrk="1" hangingPunct="1">
              <a:lnSpc>
                <a:spcPct val="90000"/>
              </a:lnSpc>
              <a:spcAft>
                <a:spcPts val="600"/>
              </a:spcAft>
              <a:defRPr/>
            </a:pPr>
            <a:r>
              <a:rPr lang="da-DK" sz="1000" b="1" spc="300" noProof="1">
                <a:solidFill>
                  <a:schemeClr val="tx1"/>
                </a:solidFill>
                <a:latin typeface="+mn-lt"/>
                <a:cs typeface="Arial" panose="020B0604020202020204" pitchFamily="34" charset="0"/>
              </a:rPr>
              <a:t>BILLEDSTØRRELSER</a:t>
            </a:r>
          </a:p>
          <a:p>
            <a:pPr eaLnBrk="1" hangingPunct="1">
              <a:lnSpc>
                <a:spcPct val="90000"/>
              </a:lnSpc>
              <a:spcAft>
                <a:spcPts val="600"/>
              </a:spcAft>
              <a:defRPr/>
            </a:pPr>
            <a:br>
              <a:rPr lang="da-DK" sz="1000" b="1" noProof="1">
                <a:solidFill>
                  <a:schemeClr val="tx1"/>
                </a:solidFill>
                <a:latin typeface="+mj-lt"/>
                <a:cs typeface="Arial" panose="020B0604020202020204" pitchFamily="34" charset="0"/>
              </a:rPr>
            </a:br>
            <a:r>
              <a:rPr lang="da-DK" sz="900" b="0" noProof="1">
                <a:solidFill>
                  <a:schemeClr val="tx1"/>
                </a:solidFill>
                <a:latin typeface="+mn-lt"/>
                <a:cs typeface="Arial" panose="020B0604020202020204" pitchFamily="34" charset="0"/>
              </a:rPr>
              <a:t>Sørg</a:t>
            </a:r>
            <a:r>
              <a:rPr lang="da-DK" sz="900" b="0" baseline="0" noProof="1">
                <a:solidFill>
                  <a:schemeClr val="tx1"/>
                </a:solidFill>
                <a:latin typeface="+mn-lt"/>
                <a:cs typeface="Arial" panose="020B0604020202020204" pitchFamily="34" charset="0"/>
              </a:rPr>
              <a:t> for at bruge højkvalitetsbilleder i de forskellige layouts. Undgå at skulle skalerer små billeder op, da dette vil gøre dem pixileret og se uprofessionelt ud. </a:t>
            </a:r>
          </a:p>
          <a:p>
            <a:pPr eaLnBrk="1" hangingPunct="1">
              <a:lnSpc>
                <a:spcPct val="90000"/>
              </a:lnSpc>
              <a:spcAft>
                <a:spcPts val="600"/>
              </a:spcAft>
              <a:defRPr/>
            </a:pPr>
            <a:r>
              <a:rPr lang="da-DK" sz="900" b="0" baseline="0" noProof="1">
                <a:solidFill>
                  <a:schemeClr val="tx1"/>
                </a:solidFill>
                <a:latin typeface="+mn-lt"/>
                <a:cs typeface="Arial" panose="020B0604020202020204" pitchFamily="34" charset="0"/>
              </a:rPr>
              <a:t>Via Skyfish vil i kunne søge og downloade højkvalitetsbilleder fra AAU. </a:t>
            </a:r>
          </a:p>
          <a:p>
            <a:pPr eaLnBrk="1" hangingPunct="1">
              <a:lnSpc>
                <a:spcPct val="90000"/>
              </a:lnSpc>
              <a:spcAft>
                <a:spcPts val="600"/>
              </a:spcAft>
              <a:defRPr/>
            </a:pPr>
            <a:r>
              <a:rPr lang="da-DK" sz="900" b="0" baseline="0" noProof="1">
                <a:solidFill>
                  <a:schemeClr val="tx1"/>
                </a:solidFill>
                <a:latin typeface="+mn-lt"/>
                <a:cs typeface="Arial" panose="020B0604020202020204" pitchFamily="34" charset="0"/>
              </a:rPr>
              <a:t>Mange højkvalitetsbilleder giver selvfølgelig en stor filstørrelse på PowerPointen. Hvis dette bliver et problem, kan det løses når i gemmer præsentationen under: </a:t>
            </a:r>
            <a:br>
              <a:rPr lang="da-DK" sz="900" b="0" baseline="0" noProof="1">
                <a:solidFill>
                  <a:schemeClr val="tx1"/>
                </a:solidFill>
                <a:latin typeface="+mn-lt"/>
                <a:cs typeface="Arial" panose="020B0604020202020204" pitchFamily="34" charset="0"/>
              </a:rPr>
            </a:br>
            <a:r>
              <a:rPr lang="da-DK" sz="900" b="1" baseline="0" noProof="1">
                <a:solidFill>
                  <a:schemeClr val="tx1"/>
                </a:solidFill>
                <a:latin typeface="+mn-lt"/>
                <a:cs typeface="Arial" panose="020B0604020202020204" pitchFamily="34" charset="0"/>
              </a:rPr>
              <a:t>Gem som  - Gennemse - Komprimeringsindstillinger. </a:t>
            </a:r>
            <a:r>
              <a:rPr lang="da-DK" sz="900" b="0" baseline="0" noProof="1">
                <a:solidFill>
                  <a:schemeClr val="tx1"/>
                </a:solidFill>
                <a:latin typeface="+mn-lt"/>
                <a:cs typeface="Arial" panose="020B0604020202020204" pitchFamily="34" charset="0"/>
              </a:rPr>
              <a:t>Sørg dog for ikke at gemme under 150 ppi. </a:t>
            </a:r>
          </a:p>
        </p:txBody>
      </p:sp>
      <p:sp>
        <p:nvSpPr>
          <p:cNvPr id="13" name="Text Box 48"/>
          <p:cNvSpPr txBox="1">
            <a:spLocks noChangeArrowheads="1"/>
          </p:cNvSpPr>
          <p:nvPr userDrawn="1"/>
        </p:nvSpPr>
        <p:spPr bwMode="auto">
          <a:xfrm>
            <a:off x="9116078" y="1959811"/>
            <a:ext cx="2285301" cy="3565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kern="1200" spc="300" noProof="1">
                <a:solidFill>
                  <a:schemeClr val="tx1"/>
                </a:solidFill>
                <a:latin typeface="Arial" charset="0"/>
                <a:ea typeface="+mn-ea"/>
                <a:cs typeface="Arial" panose="020B0604020202020204" pitchFamily="34" charset="0"/>
              </a:rPr>
              <a:t>INDSÆT BILLEDE</a:t>
            </a:r>
          </a:p>
          <a:p>
            <a:pPr eaLnBrk="1" hangingPunct="1">
              <a:lnSpc>
                <a:spcPct val="90000"/>
              </a:lnSpc>
              <a:spcAft>
                <a:spcPts val="600"/>
              </a:spcAft>
              <a:defRPr/>
            </a:pPr>
            <a:br>
              <a:rPr lang="da-DK" sz="1100" b="1" kern="1200" noProof="1">
                <a:solidFill>
                  <a:schemeClr val="tx1"/>
                </a:solidFill>
                <a:latin typeface="Arial" charset="0"/>
                <a:ea typeface="+mn-ea"/>
                <a:cs typeface="Arial" panose="020B0604020202020204" pitchFamily="34" charset="0"/>
              </a:rPr>
            </a:br>
            <a:r>
              <a:rPr lang="da-DK" sz="900" b="0" kern="1200" noProof="1">
                <a:solidFill>
                  <a:schemeClr val="tx1"/>
                </a:solidFill>
                <a:latin typeface="Arial" charset="0"/>
                <a:ea typeface="+mn-ea"/>
                <a:cs typeface="Arial" panose="020B0604020202020204" pitchFamily="34" charset="0"/>
              </a:rPr>
              <a:t>På layouts med billedholder: Klik på ikon og vælg </a:t>
            </a:r>
            <a:r>
              <a:rPr lang="da-DK" sz="900" b="1" kern="1200" noProof="1">
                <a:solidFill>
                  <a:schemeClr val="tx1"/>
                </a:solidFill>
                <a:latin typeface="Arial" charset="0"/>
                <a:ea typeface="+mn-ea"/>
                <a:cs typeface="Arial" panose="020B0604020202020204" pitchFamily="34" charset="0"/>
              </a:rPr>
              <a:t>Indsæt</a:t>
            </a:r>
          </a:p>
          <a:p>
            <a:pPr eaLnBrk="1" hangingPunct="1">
              <a:lnSpc>
                <a:spcPct val="90000"/>
              </a:lnSpc>
              <a:spcAft>
                <a:spcPts val="600"/>
              </a:spcAft>
              <a:defRPr/>
            </a:pPr>
            <a:r>
              <a:rPr lang="da-DK" sz="900" b="0" kern="1200" noProof="1">
                <a:solidFill>
                  <a:schemeClr val="tx1"/>
                </a:solidFill>
                <a:latin typeface="Arial" charset="0"/>
                <a:ea typeface="+mn-ea"/>
                <a:cs typeface="Arial" panose="020B0604020202020204" pitchFamily="34" charset="0"/>
              </a:rPr>
              <a:t>Teksten ”Klik her, hvis du vil udskifte billedet” bliver ikke vist i din præsentation.  </a:t>
            </a:r>
          </a:p>
          <a:p>
            <a:pPr eaLnBrk="1" hangingPunct="1">
              <a:lnSpc>
                <a:spcPct val="90000"/>
              </a:lnSpc>
              <a:spcAft>
                <a:spcPts val="600"/>
              </a:spcAft>
              <a:defRPr/>
            </a:pPr>
            <a:endParaRPr lang="da-DK" sz="1000" b="1" noProof="1">
              <a:solidFill>
                <a:schemeClr val="tx1"/>
              </a:solidFill>
              <a:latin typeface="+mj-lt"/>
              <a:cs typeface="Arial" panose="020B0604020202020204" pitchFamily="34" charset="0"/>
            </a:endParaRPr>
          </a:p>
          <a:p>
            <a:pPr eaLnBrk="1" hangingPunct="1">
              <a:lnSpc>
                <a:spcPct val="90000"/>
              </a:lnSpc>
              <a:spcAft>
                <a:spcPts val="600"/>
              </a:spcAft>
              <a:defRPr/>
            </a:pPr>
            <a:r>
              <a:rPr lang="da-DK" sz="1000" b="1" spc="300" noProof="1">
                <a:solidFill>
                  <a:schemeClr val="tx1"/>
                </a:solidFill>
                <a:latin typeface="+mn-lt"/>
                <a:cs typeface="Arial" panose="020B0604020202020204" pitchFamily="34" charset="0"/>
              </a:rPr>
              <a:t>BESKÆR BILLEDE</a:t>
            </a:r>
          </a:p>
          <a:p>
            <a:pPr eaLnBrk="1" hangingPunct="1">
              <a:lnSpc>
                <a:spcPct val="90000"/>
              </a:lnSpc>
              <a:spcAft>
                <a:spcPts val="600"/>
              </a:spcAft>
              <a:defRPr/>
            </a:pPr>
            <a:br>
              <a:rPr lang="da-DK" sz="1000" b="1" noProof="1">
                <a:solidFill>
                  <a:schemeClr val="tx1"/>
                </a:solidFill>
                <a:latin typeface="+mj-lt"/>
                <a:cs typeface="Arial" panose="020B0604020202020204" pitchFamily="34" charset="0"/>
              </a:rPr>
            </a:br>
            <a:r>
              <a:rPr lang="da-DK" sz="900" b="1" kern="1200" noProof="1">
                <a:solidFill>
                  <a:schemeClr val="tx1"/>
                </a:solidFill>
                <a:latin typeface="Arial" charset="0"/>
                <a:ea typeface="+mn-ea"/>
                <a:cs typeface="Arial" panose="020B0604020202020204" pitchFamily="34" charset="0"/>
              </a:rPr>
              <a:t>1</a:t>
            </a:r>
            <a:r>
              <a:rPr lang="da-DK" sz="900" b="0" kern="1200" noProof="1">
                <a:solidFill>
                  <a:schemeClr val="tx1"/>
                </a:solidFill>
                <a:latin typeface="Arial" charset="0"/>
                <a:ea typeface="+mn-ea"/>
                <a:cs typeface="Arial" panose="020B0604020202020204" pitchFamily="34" charset="0"/>
              </a:rPr>
              <a:t>. Klik </a:t>
            </a:r>
            <a:r>
              <a:rPr lang="da-DK" sz="900" b="1" kern="1200" noProof="1">
                <a:solidFill>
                  <a:schemeClr val="tx1"/>
                </a:solidFill>
                <a:latin typeface="Arial" charset="0"/>
                <a:ea typeface="+mn-ea"/>
                <a:cs typeface="Arial" panose="020B0604020202020204" pitchFamily="34" charset="0"/>
              </a:rPr>
              <a:t>Beskær</a:t>
            </a:r>
            <a:r>
              <a:rPr lang="da-DK" sz="900" b="0" kern="1200" noProof="1">
                <a:solidFill>
                  <a:schemeClr val="tx1"/>
                </a:solidFill>
                <a:latin typeface="Arial" charset="0"/>
                <a:ea typeface="+mn-ea"/>
                <a:cs typeface="Arial" panose="020B0604020202020204" pitchFamily="34" charset="0"/>
              </a:rPr>
              <a:t> </a:t>
            </a:r>
            <a:r>
              <a:rPr lang="da-DK" sz="900" b="0" i="1" kern="1200" noProof="1">
                <a:solidFill>
                  <a:schemeClr val="tx1"/>
                </a:solidFill>
                <a:latin typeface="Arial" charset="0"/>
                <a:ea typeface="+mn-ea"/>
                <a:cs typeface="Arial" panose="020B0604020202020204" pitchFamily="34" charset="0"/>
              </a:rPr>
              <a:t>(højreklik på billedet og tryk på ikonet som er vist til højre) </a:t>
            </a:r>
            <a:r>
              <a:rPr lang="da-DK" sz="900" b="0" kern="1200" noProof="1">
                <a:solidFill>
                  <a:schemeClr val="tx1"/>
                </a:solidFill>
                <a:latin typeface="Arial" charset="0"/>
                <a:ea typeface="+mn-ea"/>
                <a:cs typeface="Arial" panose="020B0604020202020204" pitchFamily="34" charset="0"/>
              </a:rPr>
              <a:t>for at ændre billedets fokus/størrelse</a:t>
            </a:r>
          </a:p>
          <a:p>
            <a:pPr eaLnBrk="1" hangingPunct="1">
              <a:lnSpc>
                <a:spcPct val="90000"/>
              </a:lnSpc>
              <a:spcAft>
                <a:spcPts val="600"/>
              </a:spcAft>
              <a:defRPr/>
            </a:pPr>
            <a:r>
              <a:rPr lang="da-DK" sz="900" b="1" kern="1200" noProof="1">
                <a:solidFill>
                  <a:schemeClr val="tx1"/>
                </a:solidFill>
                <a:latin typeface="Arial" charset="0"/>
                <a:ea typeface="+mn-ea"/>
                <a:cs typeface="Arial" panose="020B0604020202020204" pitchFamily="34" charset="0"/>
              </a:rPr>
              <a:t>2. </a:t>
            </a:r>
            <a:r>
              <a:rPr lang="da-DK" sz="900" b="0" kern="1200" noProof="1">
                <a:solidFill>
                  <a:schemeClr val="tx1"/>
                </a:solidFill>
                <a:latin typeface="Arial" charset="0"/>
                <a:ea typeface="+mn-ea"/>
                <a:cs typeface="Arial" panose="020B0604020202020204" pitchFamily="34" charset="0"/>
              </a:rPr>
              <a:t>Ønsker du at skalere billedet </a:t>
            </a:r>
            <a:r>
              <a:rPr lang="da-DK" sz="900" i="1" kern="1200" noProof="1">
                <a:solidFill>
                  <a:schemeClr val="tx1"/>
                </a:solidFill>
                <a:latin typeface="Arial" charset="0"/>
                <a:ea typeface="+mn-ea"/>
                <a:cs typeface="Arial" panose="020B0604020202020204" pitchFamily="34" charset="0"/>
              </a:rPr>
              <a:t>(ændre billedets størrelse uden at ændre dets proportioner)</a:t>
            </a:r>
            <a:r>
              <a:rPr lang="da-DK" sz="900" b="0" i="1" kern="1200" noProof="1">
                <a:solidFill>
                  <a:schemeClr val="tx1"/>
                </a:solidFill>
                <a:latin typeface="Arial" charset="0"/>
                <a:ea typeface="+mn-ea"/>
                <a:cs typeface="Arial" panose="020B0604020202020204" pitchFamily="34" charset="0"/>
              </a:rPr>
              <a:t>, </a:t>
            </a:r>
            <a:r>
              <a:rPr lang="da-DK" sz="900" b="0" kern="1200" noProof="1">
                <a:solidFill>
                  <a:schemeClr val="tx1"/>
                </a:solidFill>
                <a:latin typeface="Arial" charset="0"/>
                <a:ea typeface="+mn-ea"/>
                <a:cs typeface="Arial" panose="020B0604020202020204" pitchFamily="34" charset="0"/>
              </a:rPr>
              <a:t>så hold </a:t>
            </a:r>
            <a:r>
              <a:rPr lang="da-DK" sz="900" b="1" kern="1200" noProof="1">
                <a:solidFill>
                  <a:schemeClr val="tx1"/>
                </a:solidFill>
                <a:latin typeface="Arial" charset="0"/>
                <a:ea typeface="+mn-ea"/>
                <a:cs typeface="Arial" panose="020B0604020202020204" pitchFamily="34" charset="0"/>
              </a:rPr>
              <a:t>SHIFT</a:t>
            </a:r>
            <a:r>
              <a:rPr lang="da-DK" sz="900" b="0" kern="1200" noProof="1">
                <a:solidFill>
                  <a:schemeClr val="tx1"/>
                </a:solidFill>
                <a:latin typeface="Arial" charset="0"/>
                <a:ea typeface="+mn-ea"/>
                <a:cs typeface="Arial" panose="020B0604020202020204" pitchFamily="34" charset="0"/>
              </a:rPr>
              <a:t>-knappen nede, mens du trækker i billedets hjørner</a:t>
            </a:r>
          </a:p>
          <a:p>
            <a:pPr eaLnBrk="1" hangingPunct="1">
              <a:lnSpc>
                <a:spcPct val="90000"/>
              </a:lnSpc>
              <a:spcAft>
                <a:spcPts val="600"/>
              </a:spcAft>
              <a:defRPr/>
            </a:pPr>
            <a:r>
              <a:rPr lang="da-DK" sz="900" b="1" kern="1200" noProof="1">
                <a:solidFill>
                  <a:schemeClr val="tx1"/>
                </a:solidFill>
                <a:latin typeface="Arial" charset="0"/>
                <a:ea typeface="+mn-ea"/>
                <a:cs typeface="Arial" panose="020B0604020202020204" pitchFamily="34" charset="0"/>
              </a:rPr>
              <a:t>3. </a:t>
            </a:r>
            <a:r>
              <a:rPr lang="da-DK" sz="900" b="0" kern="1200" noProof="1">
                <a:solidFill>
                  <a:schemeClr val="tx1"/>
                </a:solidFill>
                <a:latin typeface="Arial" charset="0"/>
                <a:ea typeface="+mn-ea"/>
                <a:cs typeface="Arial" panose="020B0604020202020204" pitchFamily="34" charset="0"/>
              </a:rPr>
              <a:t>Højreklik på billedet og vælg </a:t>
            </a:r>
            <a:r>
              <a:rPr lang="da-DK" sz="900" b="1" kern="1200" noProof="1">
                <a:solidFill>
                  <a:schemeClr val="tx1"/>
                </a:solidFill>
                <a:latin typeface="Arial" charset="0"/>
                <a:ea typeface="+mn-ea"/>
                <a:cs typeface="Arial" panose="020B0604020202020204" pitchFamily="34" charset="0"/>
              </a:rPr>
              <a:t>Placer bagerst</a:t>
            </a:r>
          </a:p>
          <a:p>
            <a:pPr eaLnBrk="1" hangingPunct="1">
              <a:lnSpc>
                <a:spcPct val="90000"/>
              </a:lnSpc>
              <a:spcAft>
                <a:spcPts val="600"/>
              </a:spcAft>
              <a:defRPr/>
            </a:pPr>
            <a:r>
              <a:rPr lang="da-DK" sz="900" b="1" kern="1200" noProof="1">
                <a:solidFill>
                  <a:schemeClr val="tx1"/>
                </a:solidFill>
                <a:latin typeface="Arial" charset="0"/>
                <a:ea typeface="+mn-ea"/>
                <a:cs typeface="Arial" panose="020B0604020202020204" pitchFamily="34" charset="0"/>
              </a:rPr>
              <a:t>Tip: </a:t>
            </a:r>
            <a:r>
              <a:rPr lang="da-DK" sz="900" b="0" kern="1200" noProof="1">
                <a:solidFill>
                  <a:schemeClr val="tx1"/>
                </a:solidFill>
                <a:latin typeface="Arial" charset="0"/>
                <a:ea typeface="+mn-ea"/>
                <a:cs typeface="Arial" panose="020B0604020202020204" pitchFamily="34" charset="0"/>
              </a:rPr>
              <a:t>Hvis du sletter billedet og indsætter et nyt, kan billedet lægge sig foran tekst og grafik. Hvis dette sker, skal du vælge billedet, højreklikke og vælge </a:t>
            </a:r>
            <a:r>
              <a:rPr lang="da-DK" sz="900" b="1" kern="1200" noProof="1">
                <a:solidFill>
                  <a:schemeClr val="tx1"/>
                </a:solidFill>
                <a:latin typeface="Arial" charset="0"/>
                <a:ea typeface="+mn-ea"/>
                <a:cs typeface="Arial" panose="020B0604020202020204" pitchFamily="34" charset="0"/>
              </a:rPr>
              <a:t>Placer bagerst</a:t>
            </a:r>
          </a:p>
        </p:txBody>
      </p:sp>
      <p:sp>
        <p:nvSpPr>
          <p:cNvPr id="15" name="Text Box 48"/>
          <p:cNvSpPr txBox="1">
            <a:spLocks noChangeArrowheads="1"/>
          </p:cNvSpPr>
          <p:nvPr userDrawn="1"/>
        </p:nvSpPr>
        <p:spPr bwMode="auto">
          <a:xfrm>
            <a:off x="9116078" y="5936014"/>
            <a:ext cx="2517848" cy="589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spc="300" noProof="1">
                <a:solidFill>
                  <a:schemeClr val="tx1"/>
                </a:solidFill>
                <a:latin typeface="+mn-lt"/>
                <a:cs typeface="Arial" panose="020B0604020202020204" pitchFamily="34" charset="0"/>
              </a:rPr>
              <a:t>MERE INFORMATION</a:t>
            </a:r>
          </a:p>
          <a:p>
            <a:pPr eaLnBrk="1" hangingPunct="1">
              <a:lnSpc>
                <a:spcPct val="90000"/>
              </a:lnSpc>
              <a:spcAft>
                <a:spcPts val="600"/>
              </a:spcAft>
              <a:defRPr/>
            </a:pPr>
            <a:br>
              <a:rPr lang="da-DK" sz="900" b="1" noProof="1">
                <a:solidFill>
                  <a:schemeClr val="tx1"/>
                </a:solidFill>
                <a:latin typeface="+mn-lt"/>
                <a:cs typeface="Arial" panose="020B0604020202020204" pitchFamily="34" charset="0"/>
              </a:rPr>
            </a:br>
            <a:r>
              <a:rPr lang="da-DK" sz="900" b="0" noProof="1">
                <a:solidFill>
                  <a:schemeClr val="tx1"/>
                </a:solidFill>
                <a:latin typeface="+mn-lt"/>
                <a:cs typeface="Arial" panose="020B0604020202020204" pitchFamily="34" charset="0"/>
              </a:rPr>
              <a:t>Se</a:t>
            </a:r>
            <a:r>
              <a:rPr lang="da-DK" sz="900" b="0" baseline="0" noProof="1">
                <a:solidFill>
                  <a:schemeClr val="tx1"/>
                </a:solidFill>
                <a:latin typeface="+mn-lt"/>
                <a:cs typeface="Arial" panose="020B0604020202020204" pitchFamily="34" charset="0"/>
              </a:rPr>
              <a:t> designguiden</a:t>
            </a:r>
            <a:r>
              <a:rPr lang="da-DK" sz="900" b="0" noProof="1">
                <a:solidFill>
                  <a:schemeClr val="tx1"/>
                </a:solidFill>
                <a:latin typeface="+mn-lt"/>
                <a:cs typeface="Arial" panose="020B0604020202020204" pitchFamily="34" charset="0"/>
              </a:rPr>
              <a:t> på</a:t>
            </a:r>
            <a:br>
              <a:rPr lang="da-DK" sz="900" b="0" baseline="0" noProof="1">
                <a:solidFill>
                  <a:schemeClr val="tx1"/>
                </a:solidFill>
                <a:latin typeface="+mn-lt"/>
                <a:cs typeface="Arial" panose="020B0604020202020204" pitchFamily="34" charset="0"/>
              </a:rPr>
            </a:br>
            <a:r>
              <a:rPr lang="da-DK" sz="900" b="0" kern="1200" baseline="0">
                <a:solidFill>
                  <a:schemeClr val="tx1"/>
                </a:solidFill>
                <a:effectLst/>
                <a:latin typeface="Arial" charset="0"/>
                <a:ea typeface="Calibri" panose="020F0502020204030204" pitchFamily="34" charset="0"/>
                <a:cs typeface="Times New Roman" panose="02020603050405020304" pitchFamily="18" charset="0"/>
                <a:hlinkClick r:id="rId2"/>
              </a:rPr>
              <a:t>www.design.aau.dk/skabeloner/powerpoint</a:t>
            </a:r>
            <a:endParaRPr lang="da-DK" sz="900" b="0" noProof="1">
              <a:solidFill>
                <a:schemeClr val="accent4"/>
              </a:solidFill>
              <a:latin typeface="+mj-lt"/>
              <a:cs typeface="Arial" panose="020B0604020202020204" pitchFamily="34" charset="0"/>
            </a:endParaRPr>
          </a:p>
        </p:txBody>
      </p:sp>
      <p:sp>
        <p:nvSpPr>
          <p:cNvPr id="16" name="Text Box 48"/>
          <p:cNvSpPr txBox="1">
            <a:spLocks noChangeArrowheads="1"/>
          </p:cNvSpPr>
          <p:nvPr userDrawn="1"/>
        </p:nvSpPr>
        <p:spPr bwMode="auto">
          <a:xfrm>
            <a:off x="3428374" y="1959811"/>
            <a:ext cx="2327618" cy="3442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330" rtl="0" eaLnBrk="1" fontAlgn="auto" latinLnBrk="0" hangingPunct="1">
              <a:lnSpc>
                <a:spcPct val="100000"/>
              </a:lnSpc>
              <a:spcBef>
                <a:spcPts val="0"/>
              </a:spcBef>
              <a:spcAft>
                <a:spcPts val="600"/>
              </a:spcAft>
              <a:buClrTx/>
              <a:buSzTx/>
              <a:buFontTx/>
              <a:buNone/>
              <a:tabLst/>
              <a:defRPr/>
            </a:pPr>
            <a:r>
              <a:rPr lang="da-DK" sz="1000" b="1" kern="1200" spc="300" noProof="1">
                <a:solidFill>
                  <a:schemeClr val="tx1"/>
                </a:solidFill>
                <a:latin typeface="+mn-lt"/>
                <a:ea typeface="+mn-ea"/>
                <a:cs typeface="Arial" panose="020B0604020202020204" pitchFamily="34" charset="0"/>
              </a:rPr>
              <a:t>LAV NYT DIAS/SLIDE </a:t>
            </a:r>
            <a:r>
              <a:rPr lang="da-DK" sz="900" b="0" kern="1200" spc="0" noProof="1">
                <a:solidFill>
                  <a:schemeClr val="tx1"/>
                </a:solidFill>
                <a:latin typeface="Arial" charset="0"/>
                <a:ea typeface="+mn-ea"/>
                <a:cs typeface="Arial" panose="020B0604020202020204" pitchFamily="34" charset="0"/>
              </a:rPr>
              <a:t>(HHV. 2010- + 2013- OG 2016-VERSION)</a:t>
            </a:r>
          </a:p>
          <a:p>
            <a:pPr marL="0" marR="0" lvl="0" indent="0" algn="l" defTabSz="914330" rtl="0" eaLnBrk="1" fontAlgn="auto" latinLnBrk="0" hangingPunct="1">
              <a:lnSpc>
                <a:spcPct val="100000"/>
              </a:lnSpc>
              <a:spcBef>
                <a:spcPts val="0"/>
              </a:spcBef>
              <a:spcAft>
                <a:spcPts val="600"/>
              </a:spcAft>
              <a:buClrTx/>
              <a:buSzTx/>
              <a:buFontTx/>
              <a:buNone/>
              <a:tabLst/>
              <a:defRPr/>
            </a:pPr>
            <a:r>
              <a:rPr lang="da-DK" sz="900" b="0" kern="1200" spc="0" noProof="1">
                <a:solidFill>
                  <a:schemeClr val="tx1"/>
                </a:solidFill>
                <a:latin typeface="Arial" charset="0"/>
                <a:ea typeface="+mn-ea"/>
                <a:cs typeface="Arial" panose="020B0604020202020204" pitchFamily="34" charset="0"/>
              </a:rPr>
              <a:t> </a:t>
            </a:r>
            <a:br>
              <a:rPr lang="da-DK" sz="800" b="1" kern="1200" noProof="1">
                <a:solidFill>
                  <a:schemeClr val="tx1"/>
                </a:solidFill>
                <a:latin typeface="Arial" charset="0"/>
                <a:ea typeface="+mn-ea"/>
                <a:cs typeface="Arial" panose="020B0604020202020204" pitchFamily="34" charset="0"/>
              </a:rPr>
            </a:br>
            <a:r>
              <a:rPr lang="da-DK" altLang="da-DK" sz="900" b="1" kern="1200" noProof="1">
                <a:solidFill>
                  <a:schemeClr val="tx1"/>
                </a:solidFill>
                <a:latin typeface="Arial" charset="0"/>
                <a:ea typeface="+mn-ea"/>
                <a:cs typeface="Arial" panose="020B0604020202020204" pitchFamily="34" charset="0"/>
              </a:rPr>
              <a:t>1. </a:t>
            </a:r>
            <a:r>
              <a:rPr lang="da-DK" altLang="da-DK" sz="900" kern="1200" noProof="1">
                <a:solidFill>
                  <a:schemeClr val="tx1"/>
                </a:solidFill>
                <a:latin typeface="Arial" charset="0"/>
                <a:ea typeface="+mn-ea"/>
                <a:cs typeface="Arial" panose="020B0604020202020204" pitchFamily="34" charset="0"/>
              </a:rPr>
              <a:t>Klik på </a:t>
            </a:r>
            <a:r>
              <a:rPr lang="da-DK" altLang="da-DK" sz="900" b="1" kern="1200" noProof="1">
                <a:solidFill>
                  <a:schemeClr val="tx1"/>
                </a:solidFill>
                <a:latin typeface="Arial" charset="0"/>
                <a:ea typeface="+mn-ea"/>
                <a:cs typeface="Arial" panose="020B0604020202020204" pitchFamily="34" charset="0"/>
              </a:rPr>
              <a:t>Startside/Hjem</a:t>
            </a:r>
          </a:p>
          <a:p>
            <a:pPr eaLnBrk="1" hangingPunct="1">
              <a:lnSpc>
                <a:spcPct val="100000"/>
              </a:lnSpc>
              <a:spcAft>
                <a:spcPts val="600"/>
              </a:spcAft>
              <a:defRPr/>
            </a:pPr>
            <a:r>
              <a:rPr lang="da-DK" altLang="da-DK" sz="900" b="1" noProof="1">
                <a:solidFill>
                  <a:schemeClr val="tx1"/>
                </a:solidFill>
                <a:latin typeface="+mn-lt"/>
                <a:cs typeface="Arial" panose="020B0604020202020204" pitchFamily="34" charset="0"/>
              </a:rPr>
              <a:t>2.</a:t>
            </a:r>
            <a:r>
              <a:rPr lang="da-DK" altLang="da-DK" sz="900" b="1" baseline="0" noProof="1">
                <a:solidFill>
                  <a:schemeClr val="tx1"/>
                </a:solidFill>
                <a:latin typeface="+mn-lt"/>
                <a:cs typeface="Arial" panose="020B0604020202020204" pitchFamily="34" charset="0"/>
              </a:rPr>
              <a:t> </a:t>
            </a:r>
            <a:r>
              <a:rPr lang="da-DK" altLang="da-DK" sz="900" baseline="0" noProof="1">
                <a:solidFill>
                  <a:schemeClr val="tx1"/>
                </a:solidFill>
                <a:latin typeface="+mn-lt"/>
                <a:cs typeface="Arial" panose="020B0604020202020204" pitchFamily="34" charset="0"/>
              </a:rPr>
              <a:t>Under knappen </a:t>
            </a:r>
            <a:r>
              <a:rPr lang="da-DK" altLang="da-DK" sz="900" b="1" baseline="0" noProof="1">
                <a:solidFill>
                  <a:schemeClr val="tx1"/>
                </a:solidFill>
                <a:latin typeface="+mn-lt"/>
                <a:cs typeface="Arial" panose="020B0604020202020204" pitchFamily="34" charset="0"/>
              </a:rPr>
              <a:t>Nyt dias/Nyt slide</a:t>
            </a:r>
            <a:r>
              <a:rPr lang="da-DK" altLang="da-DK" sz="900" baseline="0" noProof="1">
                <a:solidFill>
                  <a:schemeClr val="tx1"/>
                </a:solidFill>
                <a:latin typeface="+mn-lt"/>
                <a:cs typeface="Arial" panose="020B0604020202020204" pitchFamily="34" charset="0"/>
              </a:rPr>
              <a:t>. Klik på øverste del af knappen for at oprette i et dias/slide magen til det markerede. Klik på nederste del for at se et udvalg af mulige layoutvalg med AAU-design. </a:t>
            </a:r>
          </a:p>
          <a:p>
            <a:pPr eaLnBrk="1" hangingPunct="1">
              <a:spcAft>
                <a:spcPts val="600"/>
              </a:spcAft>
              <a:defRPr/>
            </a:pPr>
            <a:endParaRPr lang="da-DK" altLang="da-DK" sz="900" baseline="0" noProof="1">
              <a:solidFill>
                <a:schemeClr val="tx1"/>
              </a:solidFill>
              <a:latin typeface="+mn-lt"/>
              <a:cs typeface="Arial" panose="020B0604020202020204" pitchFamily="34" charset="0"/>
            </a:endParaRPr>
          </a:p>
          <a:p>
            <a:pPr eaLnBrk="1" hangingPunct="1">
              <a:lnSpc>
                <a:spcPct val="90000"/>
              </a:lnSpc>
              <a:spcAft>
                <a:spcPts val="0"/>
              </a:spcAft>
              <a:defRPr/>
            </a:pPr>
            <a:r>
              <a:rPr lang="da-DK" sz="1000" b="1" kern="1200" spc="300" noProof="1">
                <a:solidFill>
                  <a:schemeClr val="tx1"/>
                </a:solidFill>
                <a:latin typeface="Arial" charset="0"/>
                <a:ea typeface="+mn-ea"/>
                <a:cs typeface="Arial" panose="020B0604020202020204" pitchFamily="34" charset="0"/>
              </a:rPr>
              <a:t>GITTER- OG HJÆLPELINJER</a:t>
            </a:r>
          </a:p>
          <a:p>
            <a:pPr eaLnBrk="1" hangingPunct="1">
              <a:lnSpc>
                <a:spcPct val="90000"/>
              </a:lnSpc>
              <a:spcAft>
                <a:spcPts val="0"/>
              </a:spcAft>
              <a:defRPr/>
            </a:pPr>
            <a:endParaRPr lang="da-DK" sz="1000" b="1" kern="1200" spc="300" noProof="1">
              <a:solidFill>
                <a:schemeClr val="tx1"/>
              </a:solidFill>
              <a:latin typeface="Arial" charset="0"/>
              <a:ea typeface="+mn-ea"/>
              <a:cs typeface="Arial" panose="020B0604020202020204" pitchFamily="34" charset="0"/>
            </a:endParaRPr>
          </a:p>
          <a:p>
            <a:pPr eaLnBrk="1" hangingPunct="1">
              <a:lnSpc>
                <a:spcPct val="90000"/>
              </a:lnSpc>
              <a:spcAft>
                <a:spcPts val="600"/>
              </a:spcAft>
              <a:defRPr/>
            </a:pPr>
            <a:r>
              <a:rPr lang="da-DK" sz="900" b="0" kern="1200" noProof="1">
                <a:solidFill>
                  <a:schemeClr val="tx1"/>
                </a:solidFill>
                <a:latin typeface="Arial" charset="0"/>
                <a:ea typeface="+mn-ea"/>
                <a:cs typeface="Arial" panose="020B0604020202020204" pitchFamily="34" charset="0"/>
              </a:rPr>
              <a:t>For at få et ensartet udtryk i vores præsentationer er der</a:t>
            </a:r>
            <a:r>
              <a:rPr lang="da-DK" sz="900" b="0" kern="1200" baseline="0" noProof="1">
                <a:solidFill>
                  <a:schemeClr val="tx1"/>
                </a:solidFill>
                <a:latin typeface="Arial" charset="0"/>
                <a:ea typeface="+mn-ea"/>
                <a:cs typeface="Arial" panose="020B0604020202020204" pitchFamily="34" charset="0"/>
              </a:rPr>
              <a:t> guidelines i form af </a:t>
            </a:r>
            <a:r>
              <a:rPr lang="da-DK" sz="900" b="1" kern="1200" baseline="0" noProof="1">
                <a:solidFill>
                  <a:schemeClr val="tx1"/>
                </a:solidFill>
                <a:latin typeface="Arial" charset="0"/>
                <a:ea typeface="+mn-ea"/>
                <a:cs typeface="Arial" panose="020B0604020202020204" pitchFamily="34" charset="0"/>
              </a:rPr>
              <a:t>Hjælpelinjer. </a:t>
            </a:r>
            <a:r>
              <a:rPr lang="da-DK" sz="900" b="0" kern="1200" baseline="0" noProof="1">
                <a:solidFill>
                  <a:schemeClr val="tx1"/>
                </a:solidFill>
                <a:latin typeface="Arial" charset="0"/>
                <a:ea typeface="+mn-ea"/>
                <a:cs typeface="Arial" panose="020B0604020202020204" pitchFamily="34" charset="0"/>
              </a:rPr>
              <a:t>For at se disse: </a:t>
            </a:r>
            <a:endParaRPr lang="da-DK" sz="900" b="0" kern="1200" noProof="1">
              <a:solidFill>
                <a:schemeClr val="tx1"/>
              </a:solidFill>
              <a:latin typeface="Arial" charset="0"/>
              <a:ea typeface="+mn-ea"/>
              <a:cs typeface="Arial" panose="020B0604020202020204" pitchFamily="34" charset="0"/>
            </a:endParaRPr>
          </a:p>
          <a:p>
            <a:pPr eaLnBrk="1" hangingPunct="1">
              <a:lnSpc>
                <a:spcPct val="90000"/>
              </a:lnSpc>
              <a:spcAft>
                <a:spcPts val="600"/>
              </a:spcAft>
              <a:defRPr/>
            </a:pPr>
            <a:r>
              <a:rPr lang="da-DK" sz="900" b="1" kern="1200" noProof="1">
                <a:solidFill>
                  <a:schemeClr val="tx1"/>
                </a:solidFill>
                <a:latin typeface="Arial" charset="0"/>
                <a:ea typeface="+mn-ea"/>
                <a:cs typeface="Arial" panose="020B0604020202020204" pitchFamily="34" charset="0"/>
              </a:rPr>
              <a:t>1. </a:t>
            </a:r>
            <a:r>
              <a:rPr lang="da-DK" sz="900" b="0" kern="1200" noProof="1">
                <a:solidFill>
                  <a:schemeClr val="tx1"/>
                </a:solidFill>
                <a:latin typeface="Arial" charset="0"/>
                <a:ea typeface="+mn-ea"/>
                <a:cs typeface="Arial" panose="020B0604020202020204" pitchFamily="34" charset="0"/>
              </a:rPr>
              <a:t>Klik på </a:t>
            </a:r>
            <a:r>
              <a:rPr lang="da-DK" sz="900" b="1" kern="1200" noProof="1">
                <a:solidFill>
                  <a:schemeClr val="tx1"/>
                </a:solidFill>
                <a:latin typeface="Arial" charset="0"/>
                <a:ea typeface="+mn-ea"/>
                <a:cs typeface="Arial" panose="020B0604020202020204" pitchFamily="34" charset="0"/>
              </a:rPr>
              <a:t>Vis</a:t>
            </a:r>
          </a:p>
          <a:p>
            <a:pPr eaLnBrk="1" hangingPunct="1">
              <a:lnSpc>
                <a:spcPct val="90000"/>
              </a:lnSpc>
              <a:spcAft>
                <a:spcPts val="600"/>
              </a:spcAft>
              <a:defRPr/>
            </a:pPr>
            <a:r>
              <a:rPr lang="da-DK" sz="900" b="1" kern="1200" noProof="1">
                <a:solidFill>
                  <a:schemeClr val="tx1"/>
                </a:solidFill>
                <a:latin typeface="Arial" charset="0"/>
                <a:ea typeface="+mn-ea"/>
                <a:cs typeface="Arial" panose="020B0604020202020204" pitchFamily="34" charset="0"/>
              </a:rPr>
              <a:t>2. </a:t>
            </a:r>
            <a:r>
              <a:rPr lang="da-DK" sz="900" b="0" kern="1200" noProof="1">
                <a:solidFill>
                  <a:schemeClr val="tx1"/>
                </a:solidFill>
                <a:latin typeface="Arial" charset="0"/>
                <a:ea typeface="+mn-ea"/>
                <a:cs typeface="Arial" panose="020B0604020202020204" pitchFamily="34" charset="0"/>
              </a:rPr>
              <a:t>Vælg </a:t>
            </a:r>
            <a:r>
              <a:rPr lang="da-DK" sz="900" b="1" kern="1200" noProof="1">
                <a:solidFill>
                  <a:schemeClr val="tx1"/>
                </a:solidFill>
                <a:latin typeface="Arial" charset="0"/>
                <a:ea typeface="+mn-ea"/>
                <a:cs typeface="Arial" panose="020B0604020202020204" pitchFamily="34" charset="0"/>
              </a:rPr>
              <a:t>Gitterlinjer</a:t>
            </a:r>
            <a:r>
              <a:rPr lang="da-DK" sz="900" b="0" kern="1200" noProof="1">
                <a:solidFill>
                  <a:schemeClr val="tx1"/>
                </a:solidFill>
                <a:latin typeface="Arial" charset="0"/>
                <a:ea typeface="+mn-ea"/>
                <a:cs typeface="Arial" panose="020B0604020202020204" pitchFamily="34" charset="0"/>
              </a:rPr>
              <a:t> og/eller </a:t>
            </a:r>
            <a:r>
              <a:rPr lang="da-DK" sz="900" b="1" kern="1200" noProof="1">
                <a:solidFill>
                  <a:schemeClr val="tx1"/>
                </a:solidFill>
                <a:latin typeface="Arial" charset="0"/>
                <a:ea typeface="+mn-ea"/>
                <a:cs typeface="Arial" panose="020B0604020202020204" pitchFamily="34" charset="0"/>
              </a:rPr>
              <a:t>Hjælpelinjer</a:t>
            </a:r>
          </a:p>
          <a:p>
            <a:pPr eaLnBrk="1" hangingPunct="1">
              <a:lnSpc>
                <a:spcPct val="90000"/>
              </a:lnSpc>
              <a:spcAft>
                <a:spcPts val="600"/>
              </a:spcAft>
              <a:defRPr/>
            </a:pPr>
            <a:r>
              <a:rPr lang="da-DK" sz="900" b="1" kern="1200" noProof="1">
                <a:solidFill>
                  <a:srgbClr val="DF6752"/>
                </a:solidFill>
                <a:latin typeface="Arial" charset="0"/>
                <a:ea typeface="+mn-ea"/>
                <a:cs typeface="Arial" panose="020B0604020202020204" pitchFamily="34" charset="0"/>
              </a:rPr>
              <a:t>Tip: </a:t>
            </a:r>
            <a:r>
              <a:rPr lang="da-DK" sz="900" b="0" kern="1200" noProof="1">
                <a:solidFill>
                  <a:srgbClr val="DF6752"/>
                </a:solidFill>
                <a:latin typeface="Arial" charset="0"/>
                <a:ea typeface="+mn-ea"/>
                <a:cs typeface="Arial" panose="020B0604020202020204" pitchFamily="34" charset="0"/>
              </a:rPr>
              <a:t>Tryk </a:t>
            </a:r>
            <a:r>
              <a:rPr lang="da-DK" sz="900" b="1" kern="1200" noProof="1">
                <a:solidFill>
                  <a:srgbClr val="DF6752"/>
                </a:solidFill>
                <a:latin typeface="Arial" charset="0"/>
                <a:ea typeface="+mn-ea"/>
                <a:cs typeface="Arial" panose="020B0604020202020204" pitchFamily="34" charset="0"/>
              </a:rPr>
              <a:t>Alt + F9</a:t>
            </a:r>
            <a:r>
              <a:rPr lang="da-DK" sz="900" b="0" kern="1200" noProof="1">
                <a:solidFill>
                  <a:srgbClr val="DF6752"/>
                </a:solidFill>
                <a:latin typeface="Arial" charset="0"/>
                <a:ea typeface="+mn-ea"/>
                <a:cs typeface="Arial" panose="020B0604020202020204" pitchFamily="34" charset="0"/>
              </a:rPr>
              <a:t> for hurtig visning af hjælpelinjer</a:t>
            </a:r>
          </a:p>
          <a:p>
            <a:pPr eaLnBrk="1" hangingPunct="1">
              <a:spcAft>
                <a:spcPts val="600"/>
              </a:spcAft>
              <a:defRPr/>
            </a:pPr>
            <a:endParaRPr lang="da-DK" altLang="da-DK" sz="900" noProof="1">
              <a:solidFill>
                <a:schemeClr val="tx1"/>
              </a:solidFill>
              <a:latin typeface="+mn-lt"/>
              <a:cs typeface="Arial" panose="020B0604020202020204" pitchFamily="34" charset="0"/>
            </a:endParaRPr>
          </a:p>
        </p:txBody>
      </p:sp>
      <p:pic>
        <p:nvPicPr>
          <p:cNvPr id="18" name="Billede 25"/>
          <p:cNvPicPr>
            <a:picLocks noChangeAspect="1"/>
          </p:cNvPicPr>
          <p:nvPr userDrawn="1"/>
        </p:nvPicPr>
        <p:blipFill>
          <a:blip r:embed="rId3"/>
          <a:stretch>
            <a:fillRect/>
          </a:stretch>
        </p:blipFill>
        <p:spPr>
          <a:xfrm>
            <a:off x="11273427" y="2241762"/>
            <a:ext cx="368254" cy="393946"/>
          </a:xfrm>
          <a:prstGeom prst="rect">
            <a:avLst/>
          </a:prstGeom>
        </p:spPr>
      </p:pic>
      <p:pic>
        <p:nvPicPr>
          <p:cNvPr id="19" name="Billede 36"/>
          <p:cNvPicPr>
            <a:picLocks noChangeAspect="1"/>
          </p:cNvPicPr>
          <p:nvPr userDrawn="1"/>
        </p:nvPicPr>
        <p:blipFill>
          <a:blip r:embed="rId4"/>
          <a:stretch>
            <a:fillRect/>
          </a:stretch>
        </p:blipFill>
        <p:spPr>
          <a:xfrm>
            <a:off x="11265672" y="3658525"/>
            <a:ext cx="416717" cy="397335"/>
          </a:xfrm>
          <a:prstGeom prst="rect">
            <a:avLst/>
          </a:prstGeom>
        </p:spPr>
      </p:pic>
      <p:pic>
        <p:nvPicPr>
          <p:cNvPr id="21" name="Billede 39"/>
          <p:cNvPicPr>
            <a:picLocks noChangeAspect="1"/>
          </p:cNvPicPr>
          <p:nvPr userDrawn="1"/>
        </p:nvPicPr>
        <p:blipFill rotWithShape="1">
          <a:blip r:embed="rId5"/>
          <a:srcRect l="2931" r="60888"/>
          <a:stretch/>
        </p:blipFill>
        <p:spPr>
          <a:xfrm>
            <a:off x="5729521" y="2621888"/>
            <a:ext cx="319516" cy="568784"/>
          </a:xfrm>
          <a:prstGeom prst="rect">
            <a:avLst/>
          </a:prstGeom>
        </p:spPr>
      </p:pic>
      <p:sp>
        <p:nvSpPr>
          <p:cNvPr id="22" name="Rektangel 21"/>
          <p:cNvSpPr/>
          <p:nvPr userDrawn="1"/>
        </p:nvSpPr>
        <p:spPr>
          <a:xfrm>
            <a:off x="509551" y="510317"/>
            <a:ext cx="6096000" cy="1200329"/>
          </a:xfrm>
          <a:prstGeom prst="rect">
            <a:avLst/>
          </a:prstGeom>
        </p:spPr>
        <p:txBody>
          <a:bodyPr>
            <a:spAutoFit/>
          </a:bodyPr>
          <a:lstStyle/>
          <a:p>
            <a:r>
              <a:rPr lang="en-US" sz="3600" b="1" spc="300"/>
              <a:t>BRUGERGUIDE</a:t>
            </a:r>
            <a:br>
              <a:rPr lang="en-US" sz="3600" b="1" spc="300"/>
            </a:br>
            <a:endParaRPr lang="da-DK" sz="3600" b="1" spc="300"/>
          </a:p>
        </p:txBody>
      </p:sp>
    </p:spTree>
    <p:extLst>
      <p:ext uri="{BB962C8B-B14F-4D97-AF65-F5344CB8AC3E}">
        <p14:creationId xmlns:p14="http://schemas.microsoft.com/office/powerpoint/2010/main" val="39603047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ræsentation">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5" name="Title 4"/>
          <p:cNvSpPr>
            <a:spLocks noGrp="1"/>
          </p:cNvSpPr>
          <p:nvPr>
            <p:ph type="title" hasCustomPrompt="1"/>
          </p:nvPr>
        </p:nvSpPr>
        <p:spPr>
          <a:xfrm>
            <a:off x="2441575" y="2676493"/>
            <a:ext cx="7341129" cy="1036319"/>
          </a:xfrm>
          <a:solidFill>
            <a:schemeClr val="bg1"/>
          </a:solidFill>
        </p:spPr>
        <p:txBody>
          <a:bodyPr tIns="108000"/>
          <a:lstStyle>
            <a:lvl1pPr algn="ctr">
              <a:defRPr sz="2800" baseline="0">
                <a:solidFill>
                  <a:schemeClr val="tx1"/>
                </a:solidFill>
              </a:defRPr>
            </a:lvl1pPr>
          </a:lstStyle>
          <a:p>
            <a:r>
              <a:rPr lang="en-US"/>
              <a:t>AALBORG UNIVERSITET</a:t>
            </a:r>
            <a:br>
              <a:rPr lang="en-US"/>
            </a:br>
            <a:r>
              <a:rPr lang="en-US"/>
              <a:t>OVERSKRIFT</a:t>
            </a:r>
          </a:p>
        </p:txBody>
      </p:sp>
      <p:sp>
        <p:nvSpPr>
          <p:cNvPr id="3" name="Pladsholder til tekst 2"/>
          <p:cNvSpPr>
            <a:spLocks noGrp="1"/>
          </p:cNvSpPr>
          <p:nvPr>
            <p:ph type="body" sz="quarter" idx="12" hasCustomPrompt="1"/>
          </p:nvPr>
        </p:nvSpPr>
        <p:spPr>
          <a:xfrm>
            <a:off x="2441575" y="3827463"/>
            <a:ext cx="7341129" cy="412750"/>
          </a:xfrm>
          <a:solidFill>
            <a:schemeClr val="bg1"/>
          </a:solidFill>
        </p:spPr>
        <p:txBody>
          <a:bodyPr>
            <a:noAutofit/>
          </a:bodyPr>
          <a:lstStyle>
            <a:lvl1pPr marL="0" indent="0" algn="ctr">
              <a:buFontTx/>
              <a:buNone/>
              <a:defRPr sz="1800" spc="300" baseline="0"/>
            </a:lvl1pPr>
          </a:lstStyle>
          <a:p>
            <a:pPr lvl="0"/>
            <a:r>
              <a:rPr lang="da-DK"/>
              <a:t>AF NAVN NAVNESEN</a:t>
            </a:r>
          </a:p>
        </p:txBody>
      </p:sp>
      <p:grpSp>
        <p:nvGrpSpPr>
          <p:cNvPr id="10" name="Gruppe 9"/>
          <p:cNvGrpSpPr/>
          <p:nvPr userDrawn="1"/>
        </p:nvGrpSpPr>
        <p:grpSpPr>
          <a:xfrm>
            <a:off x="5466450" y="6027162"/>
            <a:ext cx="1272706" cy="669100"/>
            <a:chOff x="5387975" y="5659438"/>
            <a:chExt cx="1573213" cy="827087"/>
          </a:xfrm>
        </p:grpSpPr>
        <p:grpSp>
          <p:nvGrpSpPr>
            <p:cNvPr id="11" name="Gruppe 10"/>
            <p:cNvGrpSpPr/>
            <p:nvPr userDrawn="1"/>
          </p:nvGrpSpPr>
          <p:grpSpPr>
            <a:xfrm>
              <a:off x="5387975" y="6407150"/>
              <a:ext cx="1573213" cy="79375"/>
              <a:chOff x="5387975" y="6407150"/>
              <a:chExt cx="1573213" cy="79375"/>
            </a:xfrm>
          </p:grpSpPr>
          <p:sp>
            <p:nvSpPr>
              <p:cNvPr id="16"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5"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6"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7"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8"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9"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2"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4"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12" name="Gruppe 11"/>
            <p:cNvGrpSpPr/>
            <p:nvPr userDrawn="1"/>
          </p:nvGrpSpPr>
          <p:grpSpPr>
            <a:xfrm>
              <a:off x="5880100" y="5659438"/>
              <a:ext cx="511175" cy="544512"/>
              <a:chOff x="5880100" y="5659438"/>
              <a:chExt cx="511175" cy="544512"/>
            </a:xfrm>
            <a:solidFill>
              <a:schemeClr val="tx1"/>
            </a:solidFill>
          </p:grpSpPr>
          <p:sp>
            <p:nvSpPr>
              <p:cNvPr id="13"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Tree>
    <p:extLst>
      <p:ext uri="{BB962C8B-B14F-4D97-AF65-F5344CB8AC3E}">
        <p14:creationId xmlns:p14="http://schemas.microsoft.com/office/powerpoint/2010/main" val="28853390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Pause">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5" name="Title 4"/>
          <p:cNvSpPr>
            <a:spLocks noGrp="1"/>
          </p:cNvSpPr>
          <p:nvPr>
            <p:ph type="title" hasCustomPrompt="1"/>
          </p:nvPr>
        </p:nvSpPr>
        <p:spPr>
          <a:xfrm>
            <a:off x="2441575" y="2676493"/>
            <a:ext cx="7341129" cy="1036319"/>
          </a:xfrm>
          <a:solidFill>
            <a:schemeClr val="bg1"/>
          </a:solidFill>
        </p:spPr>
        <p:txBody>
          <a:bodyPr tIns="108000"/>
          <a:lstStyle>
            <a:lvl1pPr algn="ctr">
              <a:defRPr sz="2800" baseline="0">
                <a:solidFill>
                  <a:schemeClr val="tx1"/>
                </a:solidFill>
              </a:defRPr>
            </a:lvl1pPr>
          </a:lstStyle>
          <a:p>
            <a:r>
              <a:rPr lang="en-US"/>
              <a:t>PAUSE</a:t>
            </a:r>
            <a:br>
              <a:rPr lang="en-US"/>
            </a:br>
            <a:r>
              <a:rPr lang="en-US"/>
              <a:t>OVERSKRIFT</a:t>
            </a:r>
          </a:p>
        </p:txBody>
      </p:sp>
      <p:grpSp>
        <p:nvGrpSpPr>
          <p:cNvPr id="10" name="Gruppe 9"/>
          <p:cNvGrpSpPr/>
          <p:nvPr userDrawn="1"/>
        </p:nvGrpSpPr>
        <p:grpSpPr>
          <a:xfrm>
            <a:off x="5466450" y="6027162"/>
            <a:ext cx="1272706" cy="669100"/>
            <a:chOff x="5387975" y="5659438"/>
            <a:chExt cx="1573213" cy="827087"/>
          </a:xfrm>
        </p:grpSpPr>
        <p:grpSp>
          <p:nvGrpSpPr>
            <p:cNvPr id="11" name="Gruppe 10"/>
            <p:cNvGrpSpPr/>
            <p:nvPr userDrawn="1"/>
          </p:nvGrpSpPr>
          <p:grpSpPr>
            <a:xfrm>
              <a:off x="5387975" y="6407150"/>
              <a:ext cx="1573213" cy="79375"/>
              <a:chOff x="5387975" y="6407150"/>
              <a:chExt cx="1573213" cy="79375"/>
            </a:xfrm>
          </p:grpSpPr>
          <p:sp>
            <p:nvSpPr>
              <p:cNvPr id="16"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5"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6"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7"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8"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9"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2"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4"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12" name="Gruppe 11"/>
            <p:cNvGrpSpPr/>
            <p:nvPr userDrawn="1"/>
          </p:nvGrpSpPr>
          <p:grpSpPr>
            <a:xfrm>
              <a:off x="5880100" y="5659438"/>
              <a:ext cx="511175" cy="544512"/>
              <a:chOff x="5880100" y="5659438"/>
              <a:chExt cx="511175" cy="544512"/>
            </a:xfrm>
            <a:solidFill>
              <a:schemeClr val="tx1"/>
            </a:solidFill>
          </p:grpSpPr>
          <p:sp>
            <p:nvSpPr>
              <p:cNvPr id="13"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Tree>
    <p:extLst>
      <p:ext uri="{BB962C8B-B14F-4D97-AF65-F5344CB8AC3E}">
        <p14:creationId xmlns:p14="http://schemas.microsoft.com/office/powerpoint/2010/main" val="32722274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m. bullets">
    <p:spTree>
      <p:nvGrpSpPr>
        <p:cNvPr id="1" name=""/>
        <p:cNvGrpSpPr/>
        <p:nvPr/>
      </p:nvGrpSpPr>
      <p:grpSpPr>
        <a:xfrm>
          <a:off x="0" y="0"/>
          <a:ext cx="0" cy="0"/>
          <a:chOff x="0" y="0"/>
          <a:chExt cx="0" cy="0"/>
        </a:xfrm>
      </p:grpSpPr>
      <p:sp>
        <p:nvSpPr>
          <p:cNvPr id="4"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fld id="{D8D877B3-D348-4611-9BDB-C5374591D951}" type="slidenum">
              <a:rPr lang="en-US" smtClean="0"/>
              <a:pPr/>
              <a:t>‹#›</a:t>
            </a:fld>
            <a:endParaRPr lang="en-US"/>
          </a:p>
        </p:txBody>
      </p:sp>
      <p:sp>
        <p:nvSpPr>
          <p:cNvPr id="3" name="Title 4"/>
          <p:cNvSpPr>
            <a:spLocks noGrp="1"/>
          </p:cNvSpPr>
          <p:nvPr>
            <p:ph type="title" hasCustomPrompt="1"/>
          </p:nvPr>
        </p:nvSpPr>
        <p:spPr>
          <a:xfrm>
            <a:off x="587374" y="370290"/>
            <a:ext cx="5149879" cy="1474385"/>
          </a:xfrm>
        </p:spPr>
        <p:txBody>
          <a:bodyPr/>
          <a:lstStyle>
            <a:lvl1pPr>
              <a:defRPr sz="3600" baseline="0"/>
            </a:lvl1pPr>
          </a:lstStyle>
          <a:p>
            <a:r>
              <a:rPr lang="en-US"/>
              <a:t>KLIK HER FOR AT ÆNDRE TITEL</a:t>
            </a:r>
          </a:p>
        </p:txBody>
      </p:sp>
      <p:sp>
        <p:nvSpPr>
          <p:cNvPr id="5" name="Pladsholder til tekst 10"/>
          <p:cNvSpPr>
            <a:spLocks noGrp="1"/>
          </p:cNvSpPr>
          <p:nvPr>
            <p:ph type="body" sz="quarter" idx="12" hasCustomPrompt="1"/>
          </p:nvPr>
        </p:nvSpPr>
        <p:spPr>
          <a:xfrm>
            <a:off x="587375" y="2065337"/>
            <a:ext cx="10620094" cy="3704284"/>
          </a:xfrm>
        </p:spPr>
        <p:txBody>
          <a:bodyPr/>
          <a:lstStyle>
            <a:lvl1pPr marL="285750" indent="-285750">
              <a:buFontTx/>
              <a:buBlip>
                <a:blip r:embed="rId2"/>
              </a:buBlip>
              <a:defRPr/>
            </a:lvl1pPr>
          </a:lstStyle>
          <a:p>
            <a:pPr lvl="0"/>
            <a:r>
              <a:rPr lang="da-DK"/>
              <a:t>Indsæt bullets</a:t>
            </a:r>
          </a:p>
        </p:txBody>
      </p:sp>
    </p:spTree>
    <p:extLst>
      <p:ext uri="{BB962C8B-B14F-4D97-AF65-F5344CB8AC3E}">
        <p14:creationId xmlns:p14="http://schemas.microsoft.com/office/powerpoint/2010/main" val="410357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Web + bullet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a:p>
        </p:txBody>
      </p:sp>
      <p:grpSp>
        <p:nvGrpSpPr>
          <p:cNvPr id="30" name="Gruppe 29"/>
          <p:cNvGrpSpPr/>
          <p:nvPr userDrawn="1"/>
        </p:nvGrpSpPr>
        <p:grpSpPr>
          <a:xfrm>
            <a:off x="0" y="657225"/>
            <a:ext cx="405154" cy="1182460"/>
            <a:chOff x="320675" y="2816225"/>
            <a:chExt cx="350838" cy="1023938"/>
          </a:xfrm>
          <a:solidFill>
            <a:schemeClr val="tx1"/>
          </a:solidFill>
        </p:grpSpPr>
        <p:sp>
          <p:nvSpPr>
            <p:cNvPr id="31"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2"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4"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7"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
        <p:nvSpPr>
          <p:cNvPr id="26" name="Title 4"/>
          <p:cNvSpPr>
            <a:spLocks noGrp="1"/>
          </p:cNvSpPr>
          <p:nvPr>
            <p:ph type="title" hasCustomPrompt="1"/>
          </p:nvPr>
        </p:nvSpPr>
        <p:spPr>
          <a:xfrm>
            <a:off x="587375" y="370764"/>
            <a:ext cx="4516438" cy="1473911"/>
          </a:xfrm>
        </p:spPr>
        <p:txBody>
          <a:bodyPr/>
          <a:lstStyle>
            <a:lvl1pPr>
              <a:defRPr sz="3600"/>
            </a:lvl1pPr>
          </a:lstStyle>
          <a:p>
            <a:r>
              <a:rPr lang="en-US"/>
              <a:t>KLIK HER FOR AT ÆNDRE TITEL</a:t>
            </a:r>
          </a:p>
        </p:txBody>
      </p:sp>
      <p:pic>
        <p:nvPicPr>
          <p:cNvPr id="27" name="Billede 2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5670792" y="820387"/>
            <a:ext cx="6943368" cy="5825654"/>
          </a:xfrm>
          <a:prstGeom prst="rect">
            <a:avLst/>
          </a:prstGeom>
        </p:spPr>
      </p:pic>
      <p:sp>
        <p:nvSpPr>
          <p:cNvPr id="28" name="Picture Placeholder 4"/>
          <p:cNvSpPr>
            <a:spLocks noGrp="1"/>
          </p:cNvSpPr>
          <p:nvPr>
            <p:ph type="pic" sz="quarter" idx="11" hasCustomPrompt="1"/>
          </p:nvPr>
        </p:nvSpPr>
        <p:spPr>
          <a:xfrm>
            <a:off x="5953820" y="1240418"/>
            <a:ext cx="6238180" cy="35030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29" name="Pladsholder til tekst 10"/>
          <p:cNvSpPr>
            <a:spLocks noGrp="1"/>
          </p:cNvSpPr>
          <p:nvPr>
            <p:ph type="body" sz="quarter" idx="12" hasCustomPrompt="1"/>
          </p:nvPr>
        </p:nvSpPr>
        <p:spPr>
          <a:xfrm>
            <a:off x="587375" y="2065337"/>
            <a:ext cx="4516438" cy="3243263"/>
          </a:xfrm>
        </p:spPr>
        <p:txBody>
          <a:bodyPr/>
          <a:lstStyle>
            <a:lvl1pPr marL="285750" indent="-285750">
              <a:buFontTx/>
              <a:buBlip>
                <a:blip r:embed="rId3"/>
              </a:buBlip>
              <a:defRPr/>
            </a:lvl1pPr>
          </a:lstStyle>
          <a:p>
            <a:pPr lvl="0"/>
            <a:r>
              <a:rPr lang="da-DK"/>
              <a:t>Indsæt </a:t>
            </a:r>
            <a:r>
              <a:rPr lang="da-DK" err="1"/>
              <a:t>bullets</a:t>
            </a:r>
            <a:endParaRPr lang="da-DK"/>
          </a:p>
        </p:txBody>
      </p:sp>
    </p:spTree>
    <p:extLst>
      <p:ext uri="{BB962C8B-B14F-4D97-AF65-F5344CB8AC3E}">
        <p14:creationId xmlns:p14="http://schemas.microsoft.com/office/powerpoint/2010/main" val="1159019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agram - højre">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587374" y="367628"/>
            <a:ext cx="4886993" cy="1621619"/>
          </a:xfrm>
        </p:spPr>
        <p:txBody>
          <a:bodyPr/>
          <a:lstStyle>
            <a:lvl1pPr>
              <a:defRPr sz="3600"/>
            </a:lvl1pPr>
          </a:lstStyle>
          <a:p>
            <a:r>
              <a:rPr lang="en-US"/>
              <a:t>KLIK HER FOR AT ÆNDRE TITEL</a:t>
            </a:r>
          </a:p>
        </p:txBody>
      </p:sp>
      <p:sp>
        <p:nvSpPr>
          <p:cNvPr id="11" name="Pladsholder til diagram 10"/>
          <p:cNvSpPr>
            <a:spLocks noGrp="1"/>
          </p:cNvSpPr>
          <p:nvPr>
            <p:ph type="chart" sz="quarter" idx="12"/>
          </p:nvPr>
        </p:nvSpPr>
        <p:spPr>
          <a:xfrm>
            <a:off x="6096000" y="2262579"/>
            <a:ext cx="5524500" cy="3572737"/>
          </a:xfrm>
        </p:spPr>
        <p:txBody>
          <a:bodyPr/>
          <a:lstStyle/>
          <a:p>
            <a:r>
              <a:rPr lang="da-DK"/>
              <a:t>Klik på ikonet for at tilføje et diagram</a:t>
            </a:r>
          </a:p>
        </p:txBody>
      </p:sp>
      <p:sp>
        <p:nvSpPr>
          <p:cNvPr id="13" name="Pladsholder til tekst 12"/>
          <p:cNvSpPr>
            <a:spLocks noGrp="1"/>
          </p:cNvSpPr>
          <p:nvPr>
            <p:ph type="body" sz="quarter" idx="13" hasCustomPrompt="1"/>
          </p:nvPr>
        </p:nvSpPr>
        <p:spPr>
          <a:xfrm>
            <a:off x="587375" y="2262579"/>
            <a:ext cx="4886992" cy="3572737"/>
          </a:xfrm>
        </p:spPr>
        <p:txBody>
          <a:bodyPr>
            <a:normAutofit/>
          </a:bodyPr>
          <a:lstStyle>
            <a:lvl2pPr marL="285750" indent="-285750">
              <a:buFontTx/>
              <a:buBlip>
                <a:blip r:embed="rId2"/>
              </a:buBlip>
              <a:defRPr sz="1600" baseline="0"/>
            </a:lvl2pPr>
          </a:lstStyle>
          <a:p>
            <a:pPr lvl="1"/>
            <a:r>
              <a:rPr lang="da-DK"/>
              <a:t>Indsæt bullets</a:t>
            </a:r>
          </a:p>
        </p:txBody>
      </p:sp>
      <p:sp>
        <p:nvSpPr>
          <p:cNvPr id="6"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fld id="{D8D877B3-D348-4611-9BDB-C5374591D951}" type="slidenum">
              <a:rPr lang="en-US" smtClean="0"/>
              <a:pPr/>
              <a:t>‹#›</a:t>
            </a:fld>
            <a:endParaRPr lang="en-US"/>
          </a:p>
        </p:txBody>
      </p:sp>
    </p:spTree>
    <p:extLst>
      <p:ext uri="{BB962C8B-B14F-4D97-AF65-F5344CB8AC3E}">
        <p14:creationId xmlns:p14="http://schemas.microsoft.com/office/powerpoint/2010/main" val="24350695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 x billede højre + bullets">
    <p:spTree>
      <p:nvGrpSpPr>
        <p:cNvPr id="1" name=""/>
        <p:cNvGrpSpPr/>
        <p:nvPr/>
      </p:nvGrpSpPr>
      <p:grpSpPr>
        <a:xfrm>
          <a:off x="0" y="0"/>
          <a:ext cx="0" cy="0"/>
          <a:chOff x="0" y="0"/>
          <a:chExt cx="0" cy="0"/>
        </a:xfrm>
      </p:grpSpPr>
      <p:sp>
        <p:nvSpPr>
          <p:cNvPr id="6" name="Picture Placeholder 4"/>
          <p:cNvSpPr>
            <a:spLocks noGrp="1"/>
          </p:cNvSpPr>
          <p:nvPr>
            <p:ph type="pic" sz="quarter" idx="11" hasCustomPrompt="1"/>
          </p:nvPr>
        </p:nvSpPr>
        <p:spPr>
          <a:xfrm>
            <a:off x="7438768" y="0"/>
            <a:ext cx="4753232"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a:p>
        </p:txBody>
      </p:sp>
      <p:sp>
        <p:nvSpPr>
          <p:cNvPr id="5" name="Title 4"/>
          <p:cNvSpPr>
            <a:spLocks noGrp="1"/>
          </p:cNvSpPr>
          <p:nvPr>
            <p:ph type="title" hasCustomPrompt="1"/>
          </p:nvPr>
        </p:nvSpPr>
        <p:spPr>
          <a:xfrm>
            <a:off x="587374" y="359273"/>
            <a:ext cx="4490445" cy="1621619"/>
          </a:xfrm>
        </p:spPr>
        <p:txBody>
          <a:bodyPr/>
          <a:lstStyle>
            <a:lvl1pPr>
              <a:defRPr sz="3600"/>
            </a:lvl1pPr>
          </a:lstStyle>
          <a:p>
            <a:r>
              <a:rPr lang="en-US"/>
              <a:t>KLIK HER FOR AT ÆNDRE TITEL</a:t>
            </a:r>
          </a:p>
        </p:txBody>
      </p:sp>
      <p:sp>
        <p:nvSpPr>
          <p:cNvPr id="4" name="Pladsholder til tekst 3"/>
          <p:cNvSpPr>
            <a:spLocks noGrp="1"/>
          </p:cNvSpPr>
          <p:nvPr>
            <p:ph type="body" sz="quarter" idx="12" hasCustomPrompt="1"/>
          </p:nvPr>
        </p:nvSpPr>
        <p:spPr>
          <a:xfrm>
            <a:off x="587375" y="2143359"/>
            <a:ext cx="4490445" cy="3752115"/>
          </a:xfrm>
        </p:spPr>
        <p:txBody>
          <a:bodyPr/>
          <a:lstStyle>
            <a:lvl1pPr marL="285750" indent="-285750">
              <a:lnSpc>
                <a:spcPct val="100000"/>
              </a:lnSpc>
              <a:spcBef>
                <a:spcPts val="600"/>
              </a:spcBef>
              <a:buFontTx/>
              <a:buBlip>
                <a:blip r:embed="rId2"/>
              </a:buBlip>
              <a:defRPr sz="1600" baseline="0"/>
            </a:lvl1pPr>
          </a:lstStyle>
          <a:p>
            <a:pPr lvl="0"/>
            <a:r>
              <a:rPr lang="da-DK"/>
              <a:t>Indsæt bullets</a:t>
            </a:r>
          </a:p>
          <a:p>
            <a:pPr lvl="0"/>
            <a:endParaRPr lang="da-DK"/>
          </a:p>
          <a:p>
            <a:pPr lvl="0"/>
            <a:endParaRPr lang="da-DK"/>
          </a:p>
        </p:txBody>
      </p:sp>
    </p:spTree>
    <p:extLst>
      <p:ext uri="{BB962C8B-B14F-4D97-AF65-F5344CB8AC3E}">
        <p14:creationId xmlns:p14="http://schemas.microsoft.com/office/powerpoint/2010/main" val="17728627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tor billede venstr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a:p>
        </p:txBody>
      </p:sp>
      <p:sp>
        <p:nvSpPr>
          <p:cNvPr id="5" name="Picture Placeholder 4"/>
          <p:cNvSpPr>
            <a:spLocks noGrp="1"/>
          </p:cNvSpPr>
          <p:nvPr>
            <p:ph type="pic" sz="quarter" idx="11" hasCustomPrompt="1"/>
          </p:nvPr>
        </p:nvSpPr>
        <p:spPr>
          <a:xfrm>
            <a:off x="-1" y="0"/>
            <a:ext cx="7427914"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6" name="Title 4"/>
          <p:cNvSpPr>
            <a:spLocks noGrp="1"/>
          </p:cNvSpPr>
          <p:nvPr>
            <p:ph type="title" hasCustomPrompt="1"/>
          </p:nvPr>
        </p:nvSpPr>
        <p:spPr>
          <a:xfrm>
            <a:off x="8031878" y="957753"/>
            <a:ext cx="3879477" cy="1987748"/>
          </a:xfrm>
        </p:spPr>
        <p:txBody>
          <a:bodyPr/>
          <a:lstStyle>
            <a:lvl1pPr>
              <a:defRPr sz="3600"/>
            </a:lvl1pPr>
          </a:lstStyle>
          <a:p>
            <a:r>
              <a:rPr lang="en-US"/>
              <a:t>KLIK HER FOR AT ÆNDRE TITEL</a:t>
            </a:r>
          </a:p>
        </p:txBody>
      </p:sp>
      <p:sp>
        <p:nvSpPr>
          <p:cNvPr id="7" name="Pladsholder til tekst 3"/>
          <p:cNvSpPr>
            <a:spLocks noGrp="1"/>
          </p:cNvSpPr>
          <p:nvPr>
            <p:ph type="body" sz="quarter" idx="12" hasCustomPrompt="1"/>
          </p:nvPr>
        </p:nvSpPr>
        <p:spPr>
          <a:xfrm>
            <a:off x="8031879" y="3199593"/>
            <a:ext cx="3588621" cy="2982722"/>
          </a:xfrm>
        </p:spPr>
        <p:txBody>
          <a:bodyPr/>
          <a:lstStyle>
            <a:lvl1pPr marL="285750" indent="-285750">
              <a:lnSpc>
                <a:spcPct val="100000"/>
              </a:lnSpc>
              <a:spcBef>
                <a:spcPts val="600"/>
              </a:spcBef>
              <a:buFontTx/>
              <a:buBlip>
                <a:blip r:embed="rId2"/>
              </a:buBlip>
              <a:defRPr sz="1600" baseline="0"/>
            </a:lvl1pPr>
          </a:lstStyle>
          <a:p>
            <a:pPr lvl="0"/>
            <a:r>
              <a:rPr lang="da-DK"/>
              <a:t>Indsæt bullets</a:t>
            </a:r>
          </a:p>
          <a:p>
            <a:pPr lvl="0"/>
            <a:endParaRPr lang="da-DK"/>
          </a:p>
          <a:p>
            <a:pPr lvl="0"/>
            <a:endParaRPr lang="da-DK"/>
          </a:p>
        </p:txBody>
      </p:sp>
      <p:grpSp>
        <p:nvGrpSpPr>
          <p:cNvPr id="8" name="Gruppe 7"/>
          <p:cNvGrpSpPr/>
          <p:nvPr userDrawn="1"/>
        </p:nvGrpSpPr>
        <p:grpSpPr>
          <a:xfrm>
            <a:off x="7427913" y="1288619"/>
            <a:ext cx="405154" cy="1182460"/>
            <a:chOff x="320675" y="2816225"/>
            <a:chExt cx="350838" cy="1023938"/>
          </a:xfrm>
          <a:solidFill>
            <a:schemeClr val="tx1"/>
          </a:solidFill>
        </p:grpSpPr>
        <p:sp>
          <p:nvSpPr>
            <p:cNvPr id="9"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2"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3"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6"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5"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6"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7"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Tree>
    <p:extLst>
      <p:ext uri="{BB962C8B-B14F-4D97-AF65-F5344CB8AC3E}">
        <p14:creationId xmlns:p14="http://schemas.microsoft.com/office/powerpoint/2010/main" val="2209512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Præsentation">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5" name="Title 4"/>
          <p:cNvSpPr>
            <a:spLocks noGrp="1"/>
          </p:cNvSpPr>
          <p:nvPr>
            <p:ph type="title" hasCustomPrompt="1"/>
          </p:nvPr>
        </p:nvSpPr>
        <p:spPr>
          <a:xfrm>
            <a:off x="2441575" y="2676493"/>
            <a:ext cx="7341129" cy="1036319"/>
          </a:xfrm>
          <a:prstGeom prst="rect">
            <a:avLst/>
          </a:prstGeom>
          <a:solidFill>
            <a:schemeClr val="bg1"/>
          </a:solidFill>
        </p:spPr>
        <p:txBody>
          <a:bodyPr tIns="108000"/>
          <a:lstStyle>
            <a:lvl1pPr algn="ctr">
              <a:defRPr sz="2800" baseline="0">
                <a:solidFill>
                  <a:schemeClr val="tx1"/>
                </a:solidFill>
                <a:latin typeface="+mn-lt"/>
              </a:defRPr>
            </a:lvl1pPr>
          </a:lstStyle>
          <a:p>
            <a:r>
              <a:rPr lang="en-US"/>
              <a:t>AALBORG UNIVERSITET</a:t>
            </a:r>
            <a:br>
              <a:rPr lang="en-US"/>
            </a:br>
            <a:r>
              <a:rPr lang="en-US"/>
              <a:t>OVERSKRIFT</a:t>
            </a:r>
          </a:p>
        </p:txBody>
      </p:sp>
      <p:sp>
        <p:nvSpPr>
          <p:cNvPr id="3" name="Pladsholder til tekst 2"/>
          <p:cNvSpPr>
            <a:spLocks noGrp="1"/>
          </p:cNvSpPr>
          <p:nvPr>
            <p:ph type="body" sz="quarter" idx="12" hasCustomPrompt="1"/>
          </p:nvPr>
        </p:nvSpPr>
        <p:spPr>
          <a:xfrm>
            <a:off x="2441575" y="3827463"/>
            <a:ext cx="7341129" cy="412750"/>
          </a:xfrm>
          <a:solidFill>
            <a:schemeClr val="bg1"/>
          </a:solidFill>
        </p:spPr>
        <p:txBody>
          <a:bodyPr>
            <a:noAutofit/>
          </a:bodyPr>
          <a:lstStyle>
            <a:lvl1pPr marL="0" indent="0" algn="ctr">
              <a:buFontTx/>
              <a:buNone/>
              <a:defRPr sz="1800" spc="300" baseline="0"/>
            </a:lvl1pPr>
          </a:lstStyle>
          <a:p>
            <a:pPr lvl="0"/>
            <a:r>
              <a:rPr lang="da-DK"/>
              <a:t>AF NAVN NAVNESEN</a:t>
            </a:r>
          </a:p>
        </p:txBody>
      </p:sp>
      <p:pic>
        <p:nvPicPr>
          <p:cNvPr id="2" name="Billede 1"/>
          <p:cNvPicPr>
            <a:picLocks noChangeAspect="1"/>
          </p:cNvPicPr>
          <p:nvPr userDrawn="1"/>
        </p:nvPicPr>
        <p:blipFill rotWithShape="1">
          <a:blip r:embed="rId2" cstate="print">
            <a:extLst>
              <a:ext uri="{28A0092B-C50C-407E-A947-70E740481C1C}">
                <a14:useLocalDpi xmlns:a14="http://schemas.microsoft.com/office/drawing/2010/main" val="0"/>
              </a:ext>
            </a:extLst>
          </a:blip>
          <a:srcRect l="34564" t="23050" r="34914" b="23274"/>
          <a:stretch/>
        </p:blipFill>
        <p:spPr>
          <a:xfrm>
            <a:off x="5371070" y="5855070"/>
            <a:ext cx="1433384" cy="840260"/>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x billeder højr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a:p>
        </p:txBody>
      </p:sp>
      <p:sp>
        <p:nvSpPr>
          <p:cNvPr id="9" name="Picture Placeholder 4"/>
          <p:cNvSpPr>
            <a:spLocks noGrp="1"/>
          </p:cNvSpPr>
          <p:nvPr>
            <p:ph type="pic" sz="quarter" idx="14" hasCustomPrompt="1"/>
          </p:nvPr>
        </p:nvSpPr>
        <p:spPr>
          <a:xfrm>
            <a:off x="7427912" y="3492500"/>
            <a:ext cx="4764087" cy="33601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10" name="Title 4"/>
          <p:cNvSpPr>
            <a:spLocks noGrp="1"/>
          </p:cNvSpPr>
          <p:nvPr>
            <p:ph type="title" hasCustomPrompt="1"/>
          </p:nvPr>
        </p:nvSpPr>
        <p:spPr>
          <a:xfrm>
            <a:off x="587374" y="357948"/>
            <a:ext cx="4542975" cy="1486727"/>
          </a:xfrm>
        </p:spPr>
        <p:txBody>
          <a:bodyPr/>
          <a:lstStyle>
            <a:lvl1pPr>
              <a:defRPr sz="3600"/>
            </a:lvl1pPr>
          </a:lstStyle>
          <a:p>
            <a:r>
              <a:rPr lang="en-US"/>
              <a:t>KLIK HER FOR AT ÆNDRE TITEL</a:t>
            </a:r>
          </a:p>
        </p:txBody>
      </p:sp>
      <p:sp>
        <p:nvSpPr>
          <p:cNvPr id="7" name="Pladsholder til tekst 3"/>
          <p:cNvSpPr>
            <a:spLocks noGrp="1"/>
          </p:cNvSpPr>
          <p:nvPr>
            <p:ph type="body" sz="quarter" idx="15" hasCustomPrompt="1"/>
          </p:nvPr>
        </p:nvSpPr>
        <p:spPr>
          <a:xfrm>
            <a:off x="587375" y="2127154"/>
            <a:ext cx="4542974" cy="3575409"/>
          </a:xfrm>
        </p:spPr>
        <p:txBody>
          <a:bodyPr/>
          <a:lstStyle>
            <a:lvl1pPr marL="285750" indent="-285750">
              <a:lnSpc>
                <a:spcPct val="100000"/>
              </a:lnSpc>
              <a:spcBef>
                <a:spcPts val="600"/>
              </a:spcBef>
              <a:buFontTx/>
              <a:buBlip>
                <a:blip r:embed="rId2"/>
              </a:buBlip>
              <a:defRPr sz="1600" baseline="0"/>
            </a:lvl1pPr>
          </a:lstStyle>
          <a:p>
            <a:pPr lvl="0"/>
            <a:r>
              <a:rPr lang="da-DK"/>
              <a:t>Indsæt </a:t>
            </a:r>
            <a:r>
              <a:rPr lang="da-DK" err="1"/>
              <a:t>bullets</a:t>
            </a:r>
            <a:endParaRPr lang="da-DK"/>
          </a:p>
          <a:p>
            <a:pPr lvl="0"/>
            <a:endParaRPr lang="da-DK"/>
          </a:p>
          <a:p>
            <a:pPr lvl="0"/>
            <a:endParaRPr lang="da-DK"/>
          </a:p>
        </p:txBody>
      </p:sp>
      <p:sp>
        <p:nvSpPr>
          <p:cNvPr id="11" name="Picture Placeholder 4"/>
          <p:cNvSpPr>
            <a:spLocks noGrp="1"/>
          </p:cNvSpPr>
          <p:nvPr>
            <p:ph type="pic" sz="quarter" idx="16" hasCustomPrompt="1"/>
          </p:nvPr>
        </p:nvSpPr>
        <p:spPr>
          <a:xfrm>
            <a:off x="7427912" y="0"/>
            <a:ext cx="4764087" cy="33601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Tree>
    <p:extLst>
      <p:ext uri="{BB962C8B-B14F-4D97-AF65-F5344CB8AC3E}">
        <p14:creationId xmlns:p14="http://schemas.microsoft.com/office/powerpoint/2010/main" val="35121544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 x billede venstr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chemeClr val="accent1">
                    <a:alpha val="70000"/>
                  </a:schemeClr>
                </a:solidFill>
              </a:defRPr>
            </a:lvl1pPr>
          </a:lstStyle>
          <a:p>
            <a:fld id="{D8D877B3-D348-4611-9BDB-C5374591D951}" type="slidenum">
              <a:rPr lang="en-US" smtClean="0"/>
              <a:pPr/>
              <a:t>‹#›</a:t>
            </a:fld>
            <a:endParaRPr lang="en-US"/>
          </a:p>
        </p:txBody>
      </p:sp>
      <p:grpSp>
        <p:nvGrpSpPr>
          <p:cNvPr id="29" name="Gruppe 28"/>
          <p:cNvGrpSpPr/>
          <p:nvPr userDrawn="1"/>
        </p:nvGrpSpPr>
        <p:grpSpPr>
          <a:xfrm>
            <a:off x="5466450" y="6027162"/>
            <a:ext cx="1272706" cy="669100"/>
            <a:chOff x="5387975" y="5659438"/>
            <a:chExt cx="1573213" cy="827087"/>
          </a:xfrm>
        </p:grpSpPr>
        <p:grpSp>
          <p:nvGrpSpPr>
            <p:cNvPr id="30" name="Gruppe 29"/>
            <p:cNvGrpSpPr/>
            <p:nvPr userDrawn="1"/>
          </p:nvGrpSpPr>
          <p:grpSpPr>
            <a:xfrm>
              <a:off x="5387975" y="6407150"/>
              <a:ext cx="1573213" cy="79375"/>
              <a:chOff x="5387975" y="6407150"/>
              <a:chExt cx="1573213" cy="79375"/>
            </a:xfrm>
          </p:grpSpPr>
          <p:sp>
            <p:nvSpPr>
              <p:cNvPr id="35"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7"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31" name="Gruppe 30"/>
            <p:cNvGrpSpPr/>
            <p:nvPr userDrawn="1"/>
          </p:nvGrpSpPr>
          <p:grpSpPr>
            <a:xfrm>
              <a:off x="5880100" y="5659438"/>
              <a:ext cx="511175" cy="544512"/>
              <a:chOff x="5880100" y="5659438"/>
              <a:chExt cx="511175" cy="544512"/>
            </a:xfrm>
            <a:solidFill>
              <a:schemeClr val="tx1"/>
            </a:solidFill>
          </p:grpSpPr>
          <p:sp>
            <p:nvSpPr>
              <p:cNvPr id="32"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4"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grpSp>
        <p:nvGrpSpPr>
          <p:cNvPr id="54" name="Gruppe 53"/>
          <p:cNvGrpSpPr/>
          <p:nvPr userDrawn="1"/>
        </p:nvGrpSpPr>
        <p:grpSpPr>
          <a:xfrm>
            <a:off x="4733281" y="657225"/>
            <a:ext cx="405154" cy="1182460"/>
            <a:chOff x="320675" y="2816225"/>
            <a:chExt cx="350838" cy="1023938"/>
          </a:xfrm>
          <a:solidFill>
            <a:schemeClr val="tx1"/>
          </a:solidFill>
        </p:grpSpPr>
        <p:sp>
          <p:nvSpPr>
            <p:cNvPr id="55"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6"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7"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8"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9"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0"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1"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2"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3"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4"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5"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6"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7"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8"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9"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0"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1"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2"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3"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
        <p:nvSpPr>
          <p:cNvPr id="74" name="Picture Placeholder 4"/>
          <p:cNvSpPr>
            <a:spLocks noGrp="1"/>
          </p:cNvSpPr>
          <p:nvPr>
            <p:ph type="pic" sz="quarter" idx="11" hasCustomPrompt="1"/>
          </p:nvPr>
        </p:nvSpPr>
        <p:spPr>
          <a:xfrm>
            <a:off x="-19951" y="0"/>
            <a:ext cx="4753232"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75" name="Title 4"/>
          <p:cNvSpPr>
            <a:spLocks noGrp="1"/>
          </p:cNvSpPr>
          <p:nvPr>
            <p:ph type="title" hasCustomPrompt="1"/>
          </p:nvPr>
        </p:nvSpPr>
        <p:spPr>
          <a:xfrm>
            <a:off x="5324157" y="359273"/>
            <a:ext cx="4490445" cy="1621619"/>
          </a:xfrm>
        </p:spPr>
        <p:txBody>
          <a:bodyPr/>
          <a:lstStyle>
            <a:lvl1pPr>
              <a:defRPr sz="3600"/>
            </a:lvl1pPr>
          </a:lstStyle>
          <a:p>
            <a:r>
              <a:rPr lang="en-US"/>
              <a:t>KLIK HER FOR AT ÆNDRE TITEL</a:t>
            </a:r>
          </a:p>
        </p:txBody>
      </p:sp>
      <p:sp>
        <p:nvSpPr>
          <p:cNvPr id="76" name="Pladsholder til tekst 3"/>
          <p:cNvSpPr>
            <a:spLocks noGrp="1"/>
          </p:cNvSpPr>
          <p:nvPr>
            <p:ph type="body" sz="quarter" idx="12" hasCustomPrompt="1"/>
          </p:nvPr>
        </p:nvSpPr>
        <p:spPr>
          <a:xfrm>
            <a:off x="5324158" y="2143359"/>
            <a:ext cx="4490445" cy="3752115"/>
          </a:xfrm>
        </p:spPr>
        <p:txBody>
          <a:bodyPr/>
          <a:lstStyle>
            <a:lvl1pPr marL="285750" indent="-285750">
              <a:lnSpc>
                <a:spcPct val="100000"/>
              </a:lnSpc>
              <a:spcBef>
                <a:spcPts val="600"/>
              </a:spcBef>
              <a:buFontTx/>
              <a:buBlip>
                <a:blip r:embed="rId2"/>
              </a:buBlip>
              <a:defRPr sz="1600" baseline="0"/>
            </a:lvl1pPr>
          </a:lstStyle>
          <a:p>
            <a:pPr lvl="0"/>
            <a:r>
              <a:rPr lang="da-DK"/>
              <a:t>Indsæt </a:t>
            </a:r>
            <a:r>
              <a:rPr lang="da-DK" err="1"/>
              <a:t>bullets</a:t>
            </a:r>
            <a:endParaRPr lang="da-DK"/>
          </a:p>
          <a:p>
            <a:pPr lvl="0"/>
            <a:endParaRPr lang="da-DK"/>
          </a:p>
          <a:p>
            <a:pPr lvl="0"/>
            <a:endParaRPr lang="da-DK"/>
          </a:p>
        </p:txBody>
      </p:sp>
    </p:spTree>
    <p:extLst>
      <p:ext uri="{BB962C8B-B14F-4D97-AF65-F5344CB8AC3E}">
        <p14:creationId xmlns:p14="http://schemas.microsoft.com/office/powerpoint/2010/main" val="42836847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p:txBody>
          <a:bodyPr/>
          <a:lstStyle>
            <a:lvl1pPr marL="342900" indent="-342900">
              <a:buClr>
                <a:srgbClr val="54616E"/>
              </a:buClr>
              <a:buSzPct val="100000"/>
              <a:buFont typeface="Arial" pitchFamily="34" charset="0"/>
              <a:buChar char="•"/>
              <a:defRPr>
                <a:solidFill>
                  <a:srgbClr val="54616E"/>
                </a:solidFill>
              </a:defRPr>
            </a:lvl1pPr>
            <a:lvl2pPr>
              <a:defRPr>
                <a:solidFill>
                  <a:srgbClr val="54616E"/>
                </a:solidFill>
              </a:defRPr>
            </a:lvl2pPr>
            <a:lvl3pPr>
              <a:defRPr>
                <a:solidFill>
                  <a:srgbClr val="54616E"/>
                </a:solidFill>
              </a:defRPr>
            </a:lvl3pPr>
            <a:lvl4pPr>
              <a:defRPr>
                <a:solidFill>
                  <a:srgbClr val="54616E"/>
                </a:solidFill>
              </a:defRPr>
            </a:lvl4pPr>
            <a:lvl5pPr>
              <a:defRPr>
                <a:solidFill>
                  <a:srgbClr val="54616E"/>
                </a:solidFill>
              </a:defRPr>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C8F93BCC-6FC8-4C7D-A6DF-04C07E19DAD2}" type="datetime3">
              <a:rPr lang="da-DK" smtClean="0"/>
              <a:t>09.09.2024</a:t>
            </a:fld>
            <a:endParaRPr lang="da-DK"/>
          </a:p>
        </p:txBody>
      </p:sp>
      <p:sp>
        <p:nvSpPr>
          <p:cNvPr id="6" name="Pladsholder til diasnummer 5"/>
          <p:cNvSpPr>
            <a:spLocks noGrp="1"/>
          </p:cNvSpPr>
          <p:nvPr>
            <p:ph type="sldNum" sz="quarter" idx="12"/>
          </p:nvPr>
        </p:nvSpPr>
        <p:spPr/>
        <p:txBody>
          <a:bodyPr/>
          <a:lstStyle/>
          <a:p>
            <a:fld id="{409B8A6B-2702-4E09-BF63-7CC1F22DFC4D}" type="slidenum">
              <a:rPr lang="da-DK" smtClean="0"/>
              <a:t>‹#›</a:t>
            </a:fld>
            <a:endParaRPr lang="da-DK"/>
          </a:p>
        </p:txBody>
      </p:sp>
    </p:spTree>
    <p:extLst>
      <p:ext uri="{BB962C8B-B14F-4D97-AF65-F5344CB8AC3E}">
        <p14:creationId xmlns:p14="http://schemas.microsoft.com/office/powerpoint/2010/main" val="332464274"/>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rugerguide">
    <p:spTree>
      <p:nvGrpSpPr>
        <p:cNvPr id="1" name=""/>
        <p:cNvGrpSpPr/>
        <p:nvPr/>
      </p:nvGrpSpPr>
      <p:grpSpPr>
        <a:xfrm>
          <a:off x="0" y="0"/>
          <a:ext cx="0" cy="0"/>
          <a:chOff x="0" y="0"/>
          <a:chExt cx="0" cy="0"/>
        </a:xfrm>
      </p:grpSpPr>
      <p:sp>
        <p:nvSpPr>
          <p:cNvPr id="2" name="Rektangel 1"/>
          <p:cNvSpPr/>
          <p:nvPr userDrawn="1"/>
        </p:nvSpPr>
        <p:spPr>
          <a:xfrm>
            <a:off x="766763" y="1255659"/>
            <a:ext cx="8091261" cy="369332"/>
          </a:xfrm>
          <a:prstGeom prst="rect">
            <a:avLst/>
          </a:prstGeom>
        </p:spPr>
        <p:txBody>
          <a:bodyPr wrap="square" lIns="0">
            <a:spAutoFit/>
          </a:bodyPr>
          <a:lstStyle/>
          <a:p>
            <a:r>
              <a:rPr lang="en-US">
                <a:solidFill>
                  <a:srgbClr val="DF6752"/>
                </a:solidFill>
                <a:latin typeface="+mn-lt"/>
              </a:rPr>
              <a:t>- SLET DETTE SLIDE, FØR DU FÆRDIGGØR PRÆSENTATIONEN</a:t>
            </a:r>
            <a:endParaRPr lang="da-DK">
              <a:solidFill>
                <a:srgbClr val="DF6752"/>
              </a:solidFill>
              <a:latin typeface="+mn-lt"/>
            </a:endParaRPr>
          </a:p>
        </p:txBody>
      </p:sp>
      <p:sp>
        <p:nvSpPr>
          <p:cNvPr id="5" name="Text Box 48"/>
          <p:cNvSpPr txBox="1">
            <a:spLocks noChangeArrowheads="1"/>
          </p:cNvSpPr>
          <p:nvPr userDrawn="1"/>
        </p:nvSpPr>
        <p:spPr bwMode="auto">
          <a:xfrm>
            <a:off x="766763" y="2205038"/>
            <a:ext cx="2327618" cy="3208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0000"/>
              </a:lnSpc>
              <a:spcAft>
                <a:spcPts val="600"/>
              </a:spcAft>
              <a:defRPr/>
            </a:pPr>
            <a:r>
              <a:rPr lang="da-DK" sz="1000" b="1" spc="300" noProof="1">
                <a:solidFill>
                  <a:schemeClr val="tx1"/>
                </a:solidFill>
                <a:latin typeface="+mn-lt"/>
                <a:cs typeface="Arial" panose="020B0604020202020204" pitchFamily="34" charset="0"/>
              </a:rPr>
              <a:t>AAU-SKABELONER TIL POWERPOINT</a:t>
            </a:r>
            <a:br>
              <a:rPr lang="da-DK" sz="1000" b="1" noProof="1">
                <a:solidFill>
                  <a:schemeClr val="tx1"/>
                </a:solidFill>
                <a:latin typeface="+mn-lt"/>
                <a:cs typeface="Arial" panose="020B0604020202020204" pitchFamily="34" charset="0"/>
              </a:rPr>
            </a:br>
            <a:br>
              <a:rPr lang="da-DK" sz="1000" b="1" noProof="1">
                <a:solidFill>
                  <a:schemeClr val="tx1"/>
                </a:solidFill>
                <a:latin typeface="+mn-lt"/>
                <a:cs typeface="Arial" panose="020B0604020202020204" pitchFamily="34" charset="0"/>
              </a:rPr>
            </a:br>
            <a:r>
              <a:rPr lang="da-DK" sz="900" b="0">
                <a:effectLst/>
                <a:latin typeface="+mn-lt"/>
                <a:ea typeface="Calibri" panose="020F0502020204030204" pitchFamily="34" charset="0"/>
                <a:cs typeface="Times New Roman" panose="02020603050405020304" pitchFamily="18" charset="0"/>
              </a:rPr>
              <a:t>Når du åbner PowerPoint på din pc, kan du vælge</a:t>
            </a:r>
            <a:r>
              <a:rPr lang="da-DK" sz="900" b="0" baseline="0">
                <a:effectLst/>
                <a:latin typeface="+mn-lt"/>
                <a:ea typeface="Calibri" panose="020F0502020204030204" pitchFamily="34" charset="0"/>
                <a:cs typeface="Times New Roman" panose="02020603050405020304" pitchFamily="18" charset="0"/>
              </a:rPr>
              <a:t> mellem to </a:t>
            </a:r>
            <a:r>
              <a:rPr lang="da-DK" sz="900" b="0">
                <a:effectLst/>
                <a:latin typeface="+mn-lt"/>
                <a:ea typeface="Calibri" panose="020F0502020204030204" pitchFamily="34" charset="0"/>
                <a:cs typeface="Times New Roman" panose="02020603050405020304" pitchFamily="18" charset="0"/>
              </a:rPr>
              <a:t>skabeloner i 16:9-format med</a:t>
            </a:r>
            <a:r>
              <a:rPr lang="da-DK" sz="900" b="0" baseline="0">
                <a:effectLst/>
                <a:latin typeface="+mn-lt"/>
                <a:ea typeface="Calibri" panose="020F0502020204030204" pitchFamily="34" charset="0"/>
                <a:cs typeface="Times New Roman" panose="02020603050405020304" pitchFamily="18" charset="0"/>
              </a:rPr>
              <a:t> enten det danske eller engelske AAU-logo.</a:t>
            </a:r>
            <a:endParaRPr lang="da-DK" sz="900" b="0">
              <a:effectLst/>
              <a:latin typeface="+mn-lt"/>
              <a:ea typeface="Calibri" panose="020F0502020204030204" pitchFamily="34" charset="0"/>
              <a:cs typeface="Times New Roman" panose="02020603050405020304" pitchFamily="18" charset="0"/>
            </a:endParaRPr>
          </a:p>
          <a:p>
            <a:pPr>
              <a:lnSpc>
                <a:spcPct val="100000"/>
              </a:lnSpc>
              <a:spcAft>
                <a:spcPts val="1000"/>
              </a:spcAft>
            </a:pPr>
            <a:r>
              <a:rPr lang="da-DK" sz="900" b="0">
                <a:effectLst/>
                <a:latin typeface="+mn-lt"/>
                <a:ea typeface="Calibri" panose="020F0502020204030204" pitchFamily="34" charset="0"/>
                <a:cs typeface="Times New Roman" panose="02020603050405020304" pitchFamily="18" charset="0"/>
              </a:rPr>
              <a:t>Det</a:t>
            </a:r>
            <a:r>
              <a:rPr lang="da-DK" sz="900" b="0" baseline="0">
                <a:effectLst/>
                <a:latin typeface="+mn-lt"/>
                <a:ea typeface="Calibri" panose="020F0502020204030204" pitchFamily="34" charset="0"/>
                <a:cs typeface="Times New Roman" panose="02020603050405020304" pitchFamily="18" charset="0"/>
              </a:rPr>
              <a:t> er også muligt at hente PowerPoint-skabelonerne på: </a:t>
            </a:r>
            <a:r>
              <a:rPr lang="da-DK" sz="900" b="0" baseline="0">
                <a:effectLst/>
                <a:latin typeface="+mn-lt"/>
                <a:ea typeface="Calibri" panose="020F0502020204030204" pitchFamily="34" charset="0"/>
                <a:cs typeface="Times New Roman" panose="02020603050405020304" pitchFamily="18" charset="0"/>
                <a:hlinkClick r:id="rId2"/>
              </a:rPr>
              <a:t>www.design.aau.dk/skabeloner/</a:t>
            </a:r>
            <a:r>
              <a:rPr lang="da-DK" sz="900" b="0" baseline="0" err="1">
                <a:effectLst/>
                <a:latin typeface="+mn-lt"/>
                <a:ea typeface="Calibri" panose="020F0502020204030204" pitchFamily="34" charset="0"/>
                <a:cs typeface="Times New Roman" panose="02020603050405020304" pitchFamily="18" charset="0"/>
                <a:hlinkClick r:id="rId2"/>
              </a:rPr>
              <a:t>powerpoint</a:t>
            </a:r>
            <a:r>
              <a:rPr lang="da-DK" sz="900" b="0" baseline="0">
                <a:effectLst/>
                <a:latin typeface="+mn-lt"/>
                <a:ea typeface="Calibri" panose="020F0502020204030204" pitchFamily="34" charset="0"/>
                <a:cs typeface="Times New Roman" panose="02020603050405020304" pitchFamily="18" charset="0"/>
              </a:rPr>
              <a:t>. Her kan du også hente den generelle AAU PowerPoint til inspiration. Denne vil løbende blive opdateret med de nyeste tal og informationer. Du kan her slette de slides du ikke vil bruge. </a:t>
            </a:r>
          </a:p>
          <a:p>
            <a:pPr marL="0" marR="0" lvl="0" indent="0" algn="l" defTabSz="914330" rtl="0" eaLnBrk="0" fontAlgn="auto" latinLnBrk="0" hangingPunct="0">
              <a:lnSpc>
                <a:spcPct val="100000"/>
              </a:lnSpc>
              <a:spcBef>
                <a:spcPts val="0"/>
              </a:spcBef>
              <a:spcAft>
                <a:spcPts val="1000"/>
              </a:spcAft>
              <a:buClrTx/>
              <a:buSzTx/>
              <a:buFontTx/>
              <a:buNone/>
              <a:tabLst/>
              <a:defRPr/>
            </a:pPr>
            <a:r>
              <a:rPr lang="da-DK" sz="1000" b="1" kern="1200" spc="300" noProof="1">
                <a:solidFill>
                  <a:schemeClr val="tx1"/>
                </a:solidFill>
                <a:latin typeface="+mn-lt"/>
                <a:ea typeface="+mn-ea"/>
                <a:cs typeface="Arial" panose="020B0604020202020204" pitchFamily="34" charset="0"/>
              </a:rPr>
              <a:t>SKRIFT</a:t>
            </a:r>
            <a:br>
              <a:rPr lang="da-DK" sz="1000" b="1" kern="1200" spc="300" noProof="1">
                <a:solidFill>
                  <a:schemeClr val="tx1"/>
                </a:solidFill>
                <a:latin typeface="+mn-lt"/>
                <a:ea typeface="+mn-ea"/>
                <a:cs typeface="Arial" panose="020B0604020202020204" pitchFamily="34" charset="0"/>
              </a:rPr>
            </a:br>
            <a:br>
              <a:rPr lang="da-DK" sz="1050" b="1" kern="1200" noProof="1">
                <a:solidFill>
                  <a:schemeClr val="tx1"/>
                </a:solidFill>
                <a:latin typeface="+mn-lt"/>
                <a:ea typeface="+mn-ea"/>
                <a:cs typeface="Arial" panose="020B0604020202020204" pitchFamily="34" charset="0"/>
              </a:rPr>
            </a:br>
            <a:r>
              <a:rPr lang="da-DK" altLang="da-DK" sz="900" b="0" kern="1200" noProof="1">
                <a:solidFill>
                  <a:schemeClr val="tx1"/>
                </a:solidFill>
                <a:latin typeface="+mn-lt"/>
                <a:ea typeface="+mn-ea"/>
                <a:cs typeface="Arial" panose="020B0604020202020204" pitchFamily="34" charset="0"/>
              </a:rPr>
              <a:t>AAU anvender vores</a:t>
            </a:r>
            <a:r>
              <a:rPr lang="da-DK" altLang="da-DK" sz="900" b="0" kern="1200" baseline="0" noProof="1">
                <a:solidFill>
                  <a:schemeClr val="tx1"/>
                </a:solidFill>
                <a:latin typeface="+mn-lt"/>
                <a:ea typeface="+mn-ea"/>
                <a:cs typeface="Arial" panose="020B0604020202020204" pitchFamily="34" charset="0"/>
              </a:rPr>
              <a:t> sekundære </a:t>
            </a:r>
            <a:r>
              <a:rPr lang="da-DK" altLang="da-DK" sz="900" b="0" kern="1200" noProof="1">
                <a:solidFill>
                  <a:schemeClr val="tx1"/>
                </a:solidFill>
                <a:latin typeface="+mn-lt"/>
                <a:ea typeface="+mn-ea"/>
                <a:cs typeface="Arial" panose="020B0604020202020204" pitchFamily="34" charset="0"/>
              </a:rPr>
              <a:t>skrifttype Arial i PowerPoint-præsentationer.</a:t>
            </a:r>
          </a:p>
          <a:p>
            <a:pPr>
              <a:lnSpc>
                <a:spcPct val="115000"/>
              </a:lnSpc>
              <a:spcAft>
                <a:spcPts val="1000"/>
              </a:spcAft>
            </a:pPr>
            <a:endParaRPr lang="da-DK" sz="900" b="0">
              <a:effectLst/>
              <a:latin typeface="+mn-lt"/>
              <a:ea typeface="Calibri" panose="020F0502020204030204" pitchFamily="34" charset="0"/>
              <a:cs typeface="Times New Roman" panose="02020603050405020304" pitchFamily="18" charset="0"/>
            </a:endParaRPr>
          </a:p>
        </p:txBody>
      </p:sp>
      <p:sp>
        <p:nvSpPr>
          <p:cNvPr id="12" name="Text Box 48"/>
          <p:cNvSpPr txBox="1">
            <a:spLocks noChangeArrowheads="1"/>
          </p:cNvSpPr>
          <p:nvPr userDrawn="1"/>
        </p:nvSpPr>
        <p:spPr bwMode="auto">
          <a:xfrm>
            <a:off x="6269374" y="2205038"/>
            <a:ext cx="2327618" cy="3460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kern="1200" spc="300" noProof="1">
                <a:solidFill>
                  <a:schemeClr val="tx1"/>
                </a:solidFill>
                <a:latin typeface="+mn-lt"/>
                <a:ea typeface="+mn-ea"/>
                <a:cs typeface="Arial" panose="020B0604020202020204" pitchFamily="34" charset="0"/>
              </a:rPr>
              <a:t>SKABELONENS FARVER</a:t>
            </a:r>
          </a:p>
          <a:p>
            <a:pPr eaLnBrk="1" hangingPunct="1">
              <a:lnSpc>
                <a:spcPct val="90000"/>
              </a:lnSpc>
              <a:spcAft>
                <a:spcPts val="600"/>
              </a:spcAft>
              <a:defRPr/>
            </a:pPr>
            <a:r>
              <a:rPr lang="da-DK" sz="900" b="0" kern="1200" noProof="1">
                <a:solidFill>
                  <a:schemeClr val="tx1"/>
                </a:solidFill>
                <a:latin typeface="+mn-lt"/>
                <a:ea typeface="+mn-ea"/>
                <a:cs typeface="Arial" panose="020B0604020202020204" pitchFamily="34" charset="0"/>
              </a:rPr>
              <a:t>Du kan vælge mellem en række farver til baggrunde og grafer.</a:t>
            </a:r>
          </a:p>
          <a:p>
            <a:pPr eaLnBrk="1" hangingPunct="1">
              <a:lnSpc>
                <a:spcPct val="90000"/>
              </a:lnSpc>
              <a:spcAft>
                <a:spcPts val="600"/>
              </a:spcAft>
              <a:defRPr/>
            </a:pPr>
            <a:r>
              <a:rPr lang="da-DK" sz="900" b="0" kern="1200" noProof="1">
                <a:solidFill>
                  <a:schemeClr val="tx1"/>
                </a:solidFill>
                <a:latin typeface="+mn-lt"/>
                <a:ea typeface="+mn-ea"/>
                <a:cs typeface="Arial" panose="020B0604020202020204" pitchFamily="34" charset="0"/>
              </a:rPr>
              <a:t>Højreklik på den flade, du vil skifte farve på, og derefter malerbøtte-ikonet (Fyldfarve til figur)</a:t>
            </a:r>
          </a:p>
          <a:p>
            <a:pPr eaLnBrk="1" hangingPunct="1">
              <a:lnSpc>
                <a:spcPct val="90000"/>
              </a:lnSpc>
              <a:spcAft>
                <a:spcPts val="600"/>
              </a:spcAft>
              <a:defRPr/>
            </a:pPr>
            <a:endParaRPr lang="da-DK" sz="1000" b="1" spc="300" noProof="1">
              <a:solidFill>
                <a:schemeClr val="tx1"/>
              </a:solidFill>
              <a:latin typeface="+mn-lt"/>
              <a:cs typeface="Arial" panose="020B0604020202020204" pitchFamily="34" charset="0"/>
            </a:endParaRPr>
          </a:p>
          <a:p>
            <a:pPr eaLnBrk="1" hangingPunct="1">
              <a:lnSpc>
                <a:spcPct val="90000"/>
              </a:lnSpc>
              <a:spcAft>
                <a:spcPts val="600"/>
              </a:spcAft>
              <a:defRPr/>
            </a:pPr>
            <a:r>
              <a:rPr lang="da-DK" sz="1000" b="1" spc="300" noProof="1">
                <a:solidFill>
                  <a:schemeClr val="tx1"/>
                </a:solidFill>
                <a:latin typeface="+mn-lt"/>
                <a:cs typeface="Arial" panose="020B0604020202020204" pitchFamily="34" charset="0"/>
              </a:rPr>
              <a:t>BILLEDSTØRRELSER</a:t>
            </a:r>
          </a:p>
          <a:p>
            <a:pPr eaLnBrk="1" hangingPunct="1">
              <a:lnSpc>
                <a:spcPct val="90000"/>
              </a:lnSpc>
              <a:spcAft>
                <a:spcPts val="600"/>
              </a:spcAft>
              <a:defRPr/>
            </a:pPr>
            <a:r>
              <a:rPr lang="da-DK" sz="900" b="0" noProof="1">
                <a:solidFill>
                  <a:schemeClr val="tx1"/>
                </a:solidFill>
                <a:latin typeface="+mn-lt"/>
                <a:cs typeface="Arial" panose="020B0604020202020204" pitchFamily="34" charset="0"/>
              </a:rPr>
              <a:t>Sørg</a:t>
            </a:r>
            <a:r>
              <a:rPr lang="da-DK" sz="900" b="0" baseline="0" noProof="1">
                <a:solidFill>
                  <a:schemeClr val="tx1"/>
                </a:solidFill>
                <a:latin typeface="+mn-lt"/>
                <a:cs typeface="Arial" panose="020B0604020202020204" pitchFamily="34" charset="0"/>
              </a:rPr>
              <a:t> for at bruge højkvalitetsbilleder i de forskellige layouts. Undgå at skulle skalerer små billeder op, da dette vil gøre dem pixileret og se uprofessionelt ud. </a:t>
            </a:r>
          </a:p>
          <a:p>
            <a:pPr eaLnBrk="1" hangingPunct="1">
              <a:lnSpc>
                <a:spcPct val="90000"/>
              </a:lnSpc>
              <a:spcAft>
                <a:spcPts val="600"/>
              </a:spcAft>
              <a:defRPr/>
            </a:pPr>
            <a:r>
              <a:rPr lang="da-DK" sz="900" b="0" baseline="0" noProof="1">
                <a:solidFill>
                  <a:schemeClr val="tx1"/>
                </a:solidFill>
                <a:latin typeface="+mn-lt"/>
                <a:cs typeface="Arial" panose="020B0604020202020204" pitchFamily="34" charset="0"/>
              </a:rPr>
              <a:t>Via Skyfish vil i kunne søge og downloade højkvalitetsbilleder fra AAU. </a:t>
            </a:r>
          </a:p>
          <a:p>
            <a:pPr eaLnBrk="1" hangingPunct="1">
              <a:lnSpc>
                <a:spcPct val="90000"/>
              </a:lnSpc>
              <a:spcAft>
                <a:spcPts val="600"/>
              </a:spcAft>
              <a:defRPr/>
            </a:pPr>
            <a:r>
              <a:rPr lang="da-DK" sz="900" b="0" baseline="0" noProof="1">
                <a:solidFill>
                  <a:schemeClr val="tx1"/>
                </a:solidFill>
                <a:latin typeface="+mn-lt"/>
                <a:cs typeface="Arial" panose="020B0604020202020204" pitchFamily="34" charset="0"/>
              </a:rPr>
              <a:t>Mange højkvalitetsbilleder giver selvfølgelig en stor filstørrelse på PowerPointen. Hvis dette bliver et problem, kan det løses når i gemmer præsentationen under: </a:t>
            </a:r>
            <a:br>
              <a:rPr lang="da-DK" sz="900" b="0" baseline="0" noProof="1">
                <a:solidFill>
                  <a:schemeClr val="tx1"/>
                </a:solidFill>
                <a:latin typeface="+mn-lt"/>
                <a:cs typeface="Arial" panose="020B0604020202020204" pitchFamily="34" charset="0"/>
              </a:rPr>
            </a:br>
            <a:r>
              <a:rPr lang="da-DK" sz="900" b="1" baseline="0" noProof="1">
                <a:solidFill>
                  <a:schemeClr val="tx1"/>
                </a:solidFill>
                <a:latin typeface="+mn-lt"/>
                <a:cs typeface="Arial" panose="020B0604020202020204" pitchFamily="34" charset="0"/>
              </a:rPr>
              <a:t>Gem som  - Gennemse - Komprimeringsindstillinger. </a:t>
            </a:r>
            <a:r>
              <a:rPr lang="da-DK" sz="900" b="0" baseline="0" noProof="1">
                <a:solidFill>
                  <a:schemeClr val="tx1"/>
                </a:solidFill>
                <a:latin typeface="+mn-lt"/>
                <a:cs typeface="Arial" panose="020B0604020202020204" pitchFamily="34" charset="0"/>
              </a:rPr>
              <a:t>Sørg dog for ikke at gemme under 150 ppi. </a:t>
            </a:r>
          </a:p>
        </p:txBody>
      </p:sp>
      <p:sp>
        <p:nvSpPr>
          <p:cNvPr id="13" name="Text Box 48"/>
          <p:cNvSpPr txBox="1">
            <a:spLocks noChangeArrowheads="1"/>
          </p:cNvSpPr>
          <p:nvPr userDrawn="1"/>
        </p:nvSpPr>
        <p:spPr bwMode="auto">
          <a:xfrm>
            <a:off x="9116078" y="2205038"/>
            <a:ext cx="2285301" cy="327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kern="1200" spc="300" noProof="1">
                <a:solidFill>
                  <a:schemeClr val="tx1"/>
                </a:solidFill>
                <a:latin typeface="+mn-lt"/>
                <a:ea typeface="+mn-ea"/>
                <a:cs typeface="Arial" panose="020B0604020202020204" pitchFamily="34" charset="0"/>
              </a:rPr>
              <a:t>INDSÆT BILLEDE</a:t>
            </a:r>
          </a:p>
          <a:p>
            <a:pPr eaLnBrk="1" hangingPunct="1">
              <a:lnSpc>
                <a:spcPct val="90000"/>
              </a:lnSpc>
              <a:spcAft>
                <a:spcPts val="600"/>
              </a:spcAft>
              <a:defRPr/>
            </a:pPr>
            <a:r>
              <a:rPr lang="da-DK" sz="900" b="0" kern="1200" noProof="1">
                <a:solidFill>
                  <a:schemeClr val="tx1"/>
                </a:solidFill>
                <a:latin typeface="+mn-lt"/>
                <a:ea typeface="+mn-ea"/>
                <a:cs typeface="Arial" panose="020B0604020202020204" pitchFamily="34" charset="0"/>
              </a:rPr>
              <a:t>På layouts med billedholder: Klik på ikon og vælg </a:t>
            </a:r>
            <a:r>
              <a:rPr lang="da-DK" sz="900" b="1" kern="1200" noProof="1">
                <a:solidFill>
                  <a:schemeClr val="tx1"/>
                </a:solidFill>
                <a:latin typeface="+mn-lt"/>
                <a:ea typeface="+mn-ea"/>
                <a:cs typeface="Arial" panose="020B0604020202020204" pitchFamily="34" charset="0"/>
              </a:rPr>
              <a:t>Indsæt</a:t>
            </a:r>
          </a:p>
          <a:p>
            <a:pPr eaLnBrk="1" hangingPunct="1">
              <a:lnSpc>
                <a:spcPct val="90000"/>
              </a:lnSpc>
              <a:spcAft>
                <a:spcPts val="600"/>
              </a:spcAft>
              <a:defRPr/>
            </a:pPr>
            <a:r>
              <a:rPr lang="da-DK" sz="900" b="0" kern="1200" noProof="1">
                <a:solidFill>
                  <a:schemeClr val="tx1"/>
                </a:solidFill>
                <a:latin typeface="+mn-lt"/>
                <a:ea typeface="+mn-ea"/>
                <a:cs typeface="Arial" panose="020B0604020202020204" pitchFamily="34" charset="0"/>
              </a:rPr>
              <a:t>Teksten ”Klik her, hvis du vil udskifte billedet” bliver ikke vist i din præsentation.  </a:t>
            </a:r>
          </a:p>
          <a:p>
            <a:pPr eaLnBrk="1" hangingPunct="1">
              <a:lnSpc>
                <a:spcPct val="90000"/>
              </a:lnSpc>
              <a:spcAft>
                <a:spcPts val="600"/>
              </a:spcAft>
              <a:defRPr/>
            </a:pPr>
            <a:endParaRPr lang="da-DK" sz="1000" b="1" noProof="1">
              <a:solidFill>
                <a:schemeClr val="tx1"/>
              </a:solidFill>
              <a:latin typeface="+mn-lt"/>
              <a:cs typeface="Arial" panose="020B0604020202020204" pitchFamily="34" charset="0"/>
            </a:endParaRPr>
          </a:p>
          <a:p>
            <a:pPr eaLnBrk="1" hangingPunct="1">
              <a:lnSpc>
                <a:spcPct val="90000"/>
              </a:lnSpc>
              <a:spcAft>
                <a:spcPts val="600"/>
              </a:spcAft>
              <a:defRPr/>
            </a:pPr>
            <a:r>
              <a:rPr lang="da-DK" sz="1000" b="1" spc="300" noProof="1">
                <a:solidFill>
                  <a:schemeClr val="tx1"/>
                </a:solidFill>
                <a:latin typeface="+mn-lt"/>
                <a:cs typeface="Arial" panose="020B0604020202020204" pitchFamily="34" charset="0"/>
              </a:rPr>
              <a:t>BESKÆR BILLEDE</a:t>
            </a:r>
          </a:p>
          <a:p>
            <a:pPr eaLnBrk="1" hangingPunct="1">
              <a:lnSpc>
                <a:spcPct val="90000"/>
              </a:lnSpc>
              <a:spcAft>
                <a:spcPts val="600"/>
              </a:spcAft>
              <a:defRPr/>
            </a:pPr>
            <a:r>
              <a:rPr lang="da-DK" sz="900" b="1" kern="1200" noProof="1">
                <a:solidFill>
                  <a:schemeClr val="tx1"/>
                </a:solidFill>
                <a:latin typeface="+mn-lt"/>
                <a:ea typeface="+mn-ea"/>
                <a:cs typeface="Arial" panose="020B0604020202020204" pitchFamily="34" charset="0"/>
              </a:rPr>
              <a:t>1</a:t>
            </a:r>
            <a:r>
              <a:rPr lang="da-DK" sz="900" b="0" kern="1200" noProof="1">
                <a:solidFill>
                  <a:schemeClr val="tx1"/>
                </a:solidFill>
                <a:latin typeface="+mn-lt"/>
                <a:ea typeface="+mn-ea"/>
                <a:cs typeface="Arial" panose="020B0604020202020204" pitchFamily="34" charset="0"/>
              </a:rPr>
              <a:t>. Klik </a:t>
            </a:r>
            <a:r>
              <a:rPr lang="da-DK" sz="900" b="1" kern="1200" noProof="1">
                <a:solidFill>
                  <a:schemeClr val="tx1"/>
                </a:solidFill>
                <a:latin typeface="+mn-lt"/>
                <a:ea typeface="+mn-ea"/>
                <a:cs typeface="Arial" panose="020B0604020202020204" pitchFamily="34" charset="0"/>
              </a:rPr>
              <a:t>Beskær</a:t>
            </a:r>
            <a:r>
              <a:rPr lang="da-DK" sz="900" b="0" kern="1200" noProof="1">
                <a:solidFill>
                  <a:schemeClr val="tx1"/>
                </a:solidFill>
                <a:latin typeface="+mn-lt"/>
                <a:ea typeface="+mn-ea"/>
                <a:cs typeface="Arial" panose="020B0604020202020204" pitchFamily="34" charset="0"/>
              </a:rPr>
              <a:t> </a:t>
            </a:r>
            <a:r>
              <a:rPr lang="da-DK" sz="900" b="0" i="1" kern="1200" noProof="1">
                <a:solidFill>
                  <a:schemeClr val="tx1"/>
                </a:solidFill>
                <a:latin typeface="+mn-lt"/>
                <a:ea typeface="+mn-ea"/>
                <a:cs typeface="Arial" panose="020B0604020202020204" pitchFamily="34" charset="0"/>
              </a:rPr>
              <a:t>(højreklik på billedet og tryk på ikonet som er vist til højre) </a:t>
            </a:r>
            <a:r>
              <a:rPr lang="da-DK" sz="900" b="0" kern="1200" noProof="1">
                <a:solidFill>
                  <a:schemeClr val="tx1"/>
                </a:solidFill>
                <a:latin typeface="+mn-lt"/>
                <a:ea typeface="+mn-ea"/>
                <a:cs typeface="Arial" panose="020B0604020202020204" pitchFamily="34" charset="0"/>
              </a:rPr>
              <a:t>for at ændre billedets fokus/størrelse</a:t>
            </a:r>
          </a:p>
          <a:p>
            <a:pPr eaLnBrk="1" hangingPunct="1">
              <a:lnSpc>
                <a:spcPct val="90000"/>
              </a:lnSpc>
              <a:spcAft>
                <a:spcPts val="600"/>
              </a:spcAft>
              <a:defRPr/>
            </a:pPr>
            <a:r>
              <a:rPr lang="da-DK" sz="900" b="1" kern="1200" noProof="1">
                <a:solidFill>
                  <a:schemeClr val="tx1"/>
                </a:solidFill>
                <a:latin typeface="+mn-lt"/>
                <a:ea typeface="+mn-ea"/>
                <a:cs typeface="Arial" panose="020B0604020202020204" pitchFamily="34" charset="0"/>
              </a:rPr>
              <a:t>2. </a:t>
            </a:r>
            <a:r>
              <a:rPr lang="da-DK" sz="900" b="0" kern="1200" noProof="1">
                <a:solidFill>
                  <a:schemeClr val="tx1"/>
                </a:solidFill>
                <a:latin typeface="+mn-lt"/>
                <a:ea typeface="+mn-ea"/>
                <a:cs typeface="Arial" panose="020B0604020202020204" pitchFamily="34" charset="0"/>
              </a:rPr>
              <a:t>Ønsker du at skalere billedet </a:t>
            </a:r>
            <a:r>
              <a:rPr lang="da-DK" sz="900" i="1" kern="1200" noProof="1">
                <a:solidFill>
                  <a:schemeClr val="tx1"/>
                </a:solidFill>
                <a:latin typeface="+mn-lt"/>
                <a:ea typeface="+mn-ea"/>
                <a:cs typeface="Arial" panose="020B0604020202020204" pitchFamily="34" charset="0"/>
              </a:rPr>
              <a:t>(ændre billedets størrelse uden at ændre dets proportioner)</a:t>
            </a:r>
            <a:r>
              <a:rPr lang="da-DK" sz="900" b="0" i="1" kern="1200" noProof="1">
                <a:solidFill>
                  <a:schemeClr val="tx1"/>
                </a:solidFill>
                <a:latin typeface="+mn-lt"/>
                <a:ea typeface="+mn-ea"/>
                <a:cs typeface="Arial" panose="020B0604020202020204" pitchFamily="34" charset="0"/>
              </a:rPr>
              <a:t>, </a:t>
            </a:r>
            <a:r>
              <a:rPr lang="da-DK" sz="900" b="0" kern="1200" noProof="1">
                <a:solidFill>
                  <a:schemeClr val="tx1"/>
                </a:solidFill>
                <a:latin typeface="+mn-lt"/>
                <a:ea typeface="+mn-ea"/>
                <a:cs typeface="Arial" panose="020B0604020202020204" pitchFamily="34" charset="0"/>
              </a:rPr>
              <a:t>så hold </a:t>
            </a:r>
            <a:r>
              <a:rPr lang="da-DK" sz="900" b="1" kern="1200" noProof="1">
                <a:solidFill>
                  <a:schemeClr val="tx1"/>
                </a:solidFill>
                <a:latin typeface="+mn-lt"/>
                <a:ea typeface="+mn-ea"/>
                <a:cs typeface="Arial" panose="020B0604020202020204" pitchFamily="34" charset="0"/>
              </a:rPr>
              <a:t>SHIFT</a:t>
            </a:r>
            <a:r>
              <a:rPr lang="da-DK" sz="900" b="0" kern="1200" noProof="1">
                <a:solidFill>
                  <a:schemeClr val="tx1"/>
                </a:solidFill>
                <a:latin typeface="+mn-lt"/>
                <a:ea typeface="+mn-ea"/>
                <a:cs typeface="Arial" panose="020B0604020202020204" pitchFamily="34" charset="0"/>
              </a:rPr>
              <a:t>-knappen nede, mens du trækker i billedets hjørner</a:t>
            </a:r>
          </a:p>
          <a:p>
            <a:pPr eaLnBrk="1" hangingPunct="1">
              <a:lnSpc>
                <a:spcPct val="90000"/>
              </a:lnSpc>
              <a:spcAft>
                <a:spcPts val="600"/>
              </a:spcAft>
              <a:defRPr/>
            </a:pPr>
            <a:r>
              <a:rPr lang="da-DK" sz="900" b="1" kern="1200" noProof="1">
                <a:solidFill>
                  <a:schemeClr val="tx1"/>
                </a:solidFill>
                <a:latin typeface="+mn-lt"/>
                <a:ea typeface="+mn-ea"/>
                <a:cs typeface="Arial" panose="020B0604020202020204" pitchFamily="34" charset="0"/>
              </a:rPr>
              <a:t>3. </a:t>
            </a:r>
            <a:r>
              <a:rPr lang="da-DK" sz="900" b="0" kern="1200" noProof="1">
                <a:solidFill>
                  <a:schemeClr val="tx1"/>
                </a:solidFill>
                <a:latin typeface="+mn-lt"/>
                <a:ea typeface="+mn-ea"/>
                <a:cs typeface="Arial" panose="020B0604020202020204" pitchFamily="34" charset="0"/>
              </a:rPr>
              <a:t>Højreklik på billedet og vælg </a:t>
            </a:r>
            <a:r>
              <a:rPr lang="da-DK" sz="900" b="1" kern="1200" noProof="1">
                <a:solidFill>
                  <a:schemeClr val="tx1"/>
                </a:solidFill>
                <a:latin typeface="+mn-lt"/>
                <a:ea typeface="+mn-ea"/>
                <a:cs typeface="Arial" panose="020B0604020202020204" pitchFamily="34" charset="0"/>
              </a:rPr>
              <a:t>Placer bagerst</a:t>
            </a:r>
          </a:p>
          <a:p>
            <a:pPr eaLnBrk="1" hangingPunct="1">
              <a:lnSpc>
                <a:spcPct val="90000"/>
              </a:lnSpc>
              <a:spcAft>
                <a:spcPts val="600"/>
              </a:spcAft>
              <a:defRPr/>
            </a:pPr>
            <a:r>
              <a:rPr lang="da-DK" sz="900" b="1" kern="1200" noProof="1">
                <a:solidFill>
                  <a:schemeClr val="tx1"/>
                </a:solidFill>
                <a:latin typeface="+mn-lt"/>
                <a:ea typeface="+mn-ea"/>
                <a:cs typeface="Arial" panose="020B0604020202020204" pitchFamily="34" charset="0"/>
              </a:rPr>
              <a:t>Tip: </a:t>
            </a:r>
            <a:r>
              <a:rPr lang="da-DK" sz="900" b="0" kern="1200" noProof="1">
                <a:solidFill>
                  <a:schemeClr val="tx1"/>
                </a:solidFill>
                <a:latin typeface="+mn-lt"/>
                <a:ea typeface="+mn-ea"/>
                <a:cs typeface="Arial" panose="020B0604020202020204" pitchFamily="34" charset="0"/>
              </a:rPr>
              <a:t>Hvis du sletter billedet og indsætter et nyt, kan billedet lægge sig foran tekst og grafik. Hvis dette sker, skal du vælge billedet, højreklikke og vælge </a:t>
            </a:r>
            <a:r>
              <a:rPr lang="da-DK" sz="900" b="1" kern="1200" noProof="1">
                <a:solidFill>
                  <a:schemeClr val="tx1"/>
                </a:solidFill>
                <a:latin typeface="+mn-lt"/>
                <a:ea typeface="+mn-ea"/>
                <a:cs typeface="Arial" panose="020B0604020202020204" pitchFamily="34" charset="0"/>
              </a:rPr>
              <a:t>Placer bagerst</a:t>
            </a:r>
          </a:p>
        </p:txBody>
      </p:sp>
      <p:sp>
        <p:nvSpPr>
          <p:cNvPr id="15" name="Text Box 48"/>
          <p:cNvSpPr txBox="1">
            <a:spLocks noChangeArrowheads="1"/>
          </p:cNvSpPr>
          <p:nvPr userDrawn="1"/>
        </p:nvSpPr>
        <p:spPr bwMode="auto">
          <a:xfrm>
            <a:off x="9116078" y="5647519"/>
            <a:ext cx="2517848" cy="46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spc="300" noProof="1">
                <a:solidFill>
                  <a:schemeClr val="tx1"/>
                </a:solidFill>
                <a:latin typeface="+mn-lt"/>
                <a:cs typeface="Arial" panose="020B0604020202020204" pitchFamily="34" charset="0"/>
              </a:rPr>
              <a:t>MERE INFORMATION</a:t>
            </a:r>
          </a:p>
          <a:p>
            <a:pPr eaLnBrk="1" hangingPunct="1">
              <a:lnSpc>
                <a:spcPct val="90000"/>
              </a:lnSpc>
              <a:spcAft>
                <a:spcPts val="600"/>
              </a:spcAft>
              <a:defRPr/>
            </a:pPr>
            <a:r>
              <a:rPr lang="da-DK" sz="900" b="0" noProof="1">
                <a:solidFill>
                  <a:schemeClr val="tx1"/>
                </a:solidFill>
                <a:latin typeface="+mn-lt"/>
                <a:cs typeface="Arial" panose="020B0604020202020204" pitchFamily="34" charset="0"/>
              </a:rPr>
              <a:t>Se</a:t>
            </a:r>
            <a:r>
              <a:rPr lang="da-DK" sz="900" b="0" baseline="0" noProof="1">
                <a:solidFill>
                  <a:schemeClr val="tx1"/>
                </a:solidFill>
                <a:latin typeface="+mn-lt"/>
                <a:cs typeface="Arial" panose="020B0604020202020204" pitchFamily="34" charset="0"/>
              </a:rPr>
              <a:t> designguiden</a:t>
            </a:r>
            <a:r>
              <a:rPr lang="da-DK" sz="900" b="0" noProof="1">
                <a:solidFill>
                  <a:schemeClr val="tx1"/>
                </a:solidFill>
                <a:latin typeface="+mn-lt"/>
                <a:cs typeface="Arial" panose="020B0604020202020204" pitchFamily="34" charset="0"/>
              </a:rPr>
              <a:t> på</a:t>
            </a:r>
            <a:br>
              <a:rPr lang="da-DK" sz="900" b="0" baseline="0" noProof="1">
                <a:solidFill>
                  <a:schemeClr val="tx1"/>
                </a:solidFill>
                <a:latin typeface="+mn-lt"/>
                <a:cs typeface="Arial" panose="020B0604020202020204" pitchFamily="34" charset="0"/>
              </a:rPr>
            </a:br>
            <a:r>
              <a:rPr lang="da-DK" sz="900" b="0" kern="1200" baseline="0">
                <a:solidFill>
                  <a:schemeClr val="tx1"/>
                </a:solidFill>
                <a:effectLst/>
                <a:latin typeface="+mn-lt"/>
                <a:ea typeface="Calibri" panose="020F0502020204030204" pitchFamily="34" charset="0"/>
                <a:cs typeface="Times New Roman" panose="02020603050405020304" pitchFamily="18" charset="0"/>
                <a:hlinkClick r:id="rId2"/>
              </a:rPr>
              <a:t>www.design.aau.dk/skabeloner/powerpoint</a:t>
            </a:r>
            <a:endParaRPr lang="da-DK" sz="900" b="0" noProof="1">
              <a:solidFill>
                <a:schemeClr val="accent4"/>
              </a:solidFill>
              <a:latin typeface="+mn-lt"/>
              <a:cs typeface="Arial" panose="020B0604020202020204" pitchFamily="34" charset="0"/>
            </a:endParaRPr>
          </a:p>
        </p:txBody>
      </p:sp>
      <p:sp>
        <p:nvSpPr>
          <p:cNvPr id="16" name="Text Box 48"/>
          <p:cNvSpPr txBox="1">
            <a:spLocks noChangeArrowheads="1"/>
          </p:cNvSpPr>
          <p:nvPr userDrawn="1"/>
        </p:nvSpPr>
        <p:spPr bwMode="auto">
          <a:xfrm>
            <a:off x="3428374" y="2205038"/>
            <a:ext cx="2327618" cy="3442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330" rtl="0" eaLnBrk="1" fontAlgn="auto" latinLnBrk="0" hangingPunct="1">
              <a:lnSpc>
                <a:spcPct val="100000"/>
              </a:lnSpc>
              <a:spcBef>
                <a:spcPts val="0"/>
              </a:spcBef>
              <a:spcAft>
                <a:spcPts val="600"/>
              </a:spcAft>
              <a:buClrTx/>
              <a:buSzTx/>
              <a:buFontTx/>
              <a:buNone/>
              <a:tabLst/>
              <a:defRPr/>
            </a:pPr>
            <a:r>
              <a:rPr lang="da-DK" sz="1000" b="1" kern="1200" spc="300" noProof="1">
                <a:solidFill>
                  <a:schemeClr val="tx1"/>
                </a:solidFill>
                <a:latin typeface="+mn-lt"/>
                <a:ea typeface="+mn-ea"/>
                <a:cs typeface="Arial" panose="020B0604020202020204" pitchFamily="34" charset="0"/>
              </a:rPr>
              <a:t>LAV NYT DIAS/SLIDE </a:t>
            </a:r>
            <a:r>
              <a:rPr lang="da-DK" sz="900" b="0" kern="1200" spc="0" noProof="1">
                <a:solidFill>
                  <a:schemeClr val="tx1"/>
                </a:solidFill>
                <a:latin typeface="+mn-lt"/>
                <a:ea typeface="+mn-ea"/>
                <a:cs typeface="Arial" panose="020B0604020202020204" pitchFamily="34" charset="0"/>
              </a:rPr>
              <a:t>(HHV. 2010- + 2013- OG 2016-VERSION)</a:t>
            </a:r>
          </a:p>
          <a:p>
            <a:pPr marL="0" marR="0" lvl="0" indent="0" algn="l" defTabSz="914330" rtl="0" eaLnBrk="1" fontAlgn="auto" latinLnBrk="0" hangingPunct="1">
              <a:lnSpc>
                <a:spcPct val="100000"/>
              </a:lnSpc>
              <a:spcBef>
                <a:spcPts val="0"/>
              </a:spcBef>
              <a:spcAft>
                <a:spcPts val="600"/>
              </a:spcAft>
              <a:buClrTx/>
              <a:buSzTx/>
              <a:buFontTx/>
              <a:buNone/>
              <a:tabLst/>
              <a:defRPr/>
            </a:pPr>
            <a:r>
              <a:rPr lang="da-DK" sz="900" b="0" kern="1200" spc="0" noProof="1">
                <a:solidFill>
                  <a:schemeClr val="tx1"/>
                </a:solidFill>
                <a:latin typeface="+mn-lt"/>
                <a:ea typeface="+mn-ea"/>
                <a:cs typeface="Arial" panose="020B0604020202020204" pitchFamily="34" charset="0"/>
              </a:rPr>
              <a:t> </a:t>
            </a:r>
            <a:br>
              <a:rPr lang="da-DK" sz="800" b="1" kern="1200" noProof="1">
                <a:solidFill>
                  <a:schemeClr val="tx1"/>
                </a:solidFill>
                <a:latin typeface="+mn-lt"/>
                <a:ea typeface="+mn-ea"/>
                <a:cs typeface="Arial" panose="020B0604020202020204" pitchFamily="34" charset="0"/>
              </a:rPr>
            </a:br>
            <a:r>
              <a:rPr lang="da-DK" altLang="da-DK" sz="900" b="1" kern="1200" noProof="1">
                <a:solidFill>
                  <a:schemeClr val="tx1"/>
                </a:solidFill>
                <a:latin typeface="+mn-lt"/>
                <a:ea typeface="+mn-ea"/>
                <a:cs typeface="Arial" panose="020B0604020202020204" pitchFamily="34" charset="0"/>
              </a:rPr>
              <a:t>1. </a:t>
            </a:r>
            <a:r>
              <a:rPr lang="da-DK" altLang="da-DK" sz="900" kern="1200" noProof="1">
                <a:solidFill>
                  <a:schemeClr val="tx1"/>
                </a:solidFill>
                <a:latin typeface="+mn-lt"/>
                <a:ea typeface="+mn-ea"/>
                <a:cs typeface="Arial" panose="020B0604020202020204" pitchFamily="34" charset="0"/>
              </a:rPr>
              <a:t>Klik på </a:t>
            </a:r>
            <a:r>
              <a:rPr lang="da-DK" altLang="da-DK" sz="900" b="1" kern="1200" noProof="1">
                <a:solidFill>
                  <a:schemeClr val="tx1"/>
                </a:solidFill>
                <a:latin typeface="+mn-lt"/>
                <a:ea typeface="+mn-ea"/>
                <a:cs typeface="Arial" panose="020B0604020202020204" pitchFamily="34" charset="0"/>
              </a:rPr>
              <a:t>Startside/Hjem</a:t>
            </a:r>
          </a:p>
          <a:p>
            <a:pPr eaLnBrk="1" hangingPunct="1">
              <a:lnSpc>
                <a:spcPct val="100000"/>
              </a:lnSpc>
              <a:spcAft>
                <a:spcPts val="600"/>
              </a:spcAft>
              <a:defRPr/>
            </a:pPr>
            <a:r>
              <a:rPr lang="da-DK" altLang="da-DK" sz="900" b="1" noProof="1">
                <a:solidFill>
                  <a:schemeClr val="tx1"/>
                </a:solidFill>
                <a:latin typeface="+mn-lt"/>
                <a:cs typeface="Arial" panose="020B0604020202020204" pitchFamily="34" charset="0"/>
              </a:rPr>
              <a:t>2.</a:t>
            </a:r>
            <a:r>
              <a:rPr lang="da-DK" altLang="da-DK" sz="900" b="1" baseline="0" noProof="1">
                <a:solidFill>
                  <a:schemeClr val="tx1"/>
                </a:solidFill>
                <a:latin typeface="+mn-lt"/>
                <a:cs typeface="Arial" panose="020B0604020202020204" pitchFamily="34" charset="0"/>
              </a:rPr>
              <a:t> </a:t>
            </a:r>
            <a:r>
              <a:rPr lang="da-DK" altLang="da-DK" sz="900" baseline="0" noProof="1">
                <a:solidFill>
                  <a:schemeClr val="tx1"/>
                </a:solidFill>
                <a:latin typeface="+mn-lt"/>
                <a:cs typeface="Arial" panose="020B0604020202020204" pitchFamily="34" charset="0"/>
              </a:rPr>
              <a:t>Under knappen </a:t>
            </a:r>
            <a:r>
              <a:rPr lang="da-DK" altLang="da-DK" sz="900" b="1" baseline="0" noProof="1">
                <a:solidFill>
                  <a:schemeClr val="tx1"/>
                </a:solidFill>
                <a:latin typeface="+mn-lt"/>
                <a:cs typeface="Arial" panose="020B0604020202020204" pitchFamily="34" charset="0"/>
              </a:rPr>
              <a:t>Nyt dias/Nyt slide</a:t>
            </a:r>
            <a:r>
              <a:rPr lang="da-DK" altLang="da-DK" sz="900" baseline="0" noProof="1">
                <a:solidFill>
                  <a:schemeClr val="tx1"/>
                </a:solidFill>
                <a:latin typeface="+mn-lt"/>
                <a:cs typeface="Arial" panose="020B0604020202020204" pitchFamily="34" charset="0"/>
              </a:rPr>
              <a:t>. Klik på øverste del af knappen for at oprette i et dias/slide magen til det markerede. Klik på nederste del for at se et udvalg af mulige layoutvalg med AAU-design. </a:t>
            </a:r>
          </a:p>
          <a:p>
            <a:pPr eaLnBrk="1" hangingPunct="1">
              <a:spcAft>
                <a:spcPts val="600"/>
              </a:spcAft>
              <a:defRPr/>
            </a:pPr>
            <a:endParaRPr lang="da-DK" altLang="da-DK" sz="900" baseline="0" noProof="1">
              <a:solidFill>
                <a:schemeClr val="tx1"/>
              </a:solidFill>
              <a:latin typeface="+mn-lt"/>
              <a:cs typeface="Arial" panose="020B0604020202020204" pitchFamily="34" charset="0"/>
            </a:endParaRPr>
          </a:p>
          <a:p>
            <a:pPr eaLnBrk="1" hangingPunct="1">
              <a:lnSpc>
                <a:spcPct val="90000"/>
              </a:lnSpc>
              <a:spcAft>
                <a:spcPts val="0"/>
              </a:spcAft>
              <a:defRPr/>
            </a:pPr>
            <a:r>
              <a:rPr lang="da-DK" sz="1000" b="1" kern="1200" spc="300" noProof="1">
                <a:solidFill>
                  <a:schemeClr val="tx1"/>
                </a:solidFill>
                <a:latin typeface="+mn-lt"/>
                <a:ea typeface="+mn-ea"/>
                <a:cs typeface="Arial" panose="020B0604020202020204" pitchFamily="34" charset="0"/>
              </a:rPr>
              <a:t>GITTER- OG HJÆLPELINJER</a:t>
            </a:r>
          </a:p>
          <a:p>
            <a:pPr eaLnBrk="1" hangingPunct="1">
              <a:lnSpc>
                <a:spcPct val="90000"/>
              </a:lnSpc>
              <a:spcAft>
                <a:spcPts val="0"/>
              </a:spcAft>
              <a:defRPr/>
            </a:pPr>
            <a:endParaRPr lang="da-DK" sz="1000" b="1" kern="1200" spc="300" noProof="1">
              <a:solidFill>
                <a:schemeClr val="tx1"/>
              </a:solidFill>
              <a:latin typeface="+mn-lt"/>
              <a:ea typeface="+mn-ea"/>
              <a:cs typeface="Arial" panose="020B0604020202020204" pitchFamily="34" charset="0"/>
            </a:endParaRPr>
          </a:p>
          <a:p>
            <a:pPr eaLnBrk="1" hangingPunct="1">
              <a:lnSpc>
                <a:spcPct val="90000"/>
              </a:lnSpc>
              <a:spcAft>
                <a:spcPts val="600"/>
              </a:spcAft>
              <a:defRPr/>
            </a:pPr>
            <a:r>
              <a:rPr lang="da-DK" sz="900" b="0" kern="1200" noProof="1">
                <a:solidFill>
                  <a:schemeClr val="tx1"/>
                </a:solidFill>
                <a:latin typeface="+mn-lt"/>
                <a:ea typeface="+mn-ea"/>
                <a:cs typeface="Arial" panose="020B0604020202020204" pitchFamily="34" charset="0"/>
              </a:rPr>
              <a:t>For at få et ensartet udtryk i vores præsentationer er der</a:t>
            </a:r>
            <a:r>
              <a:rPr lang="da-DK" sz="900" b="0" kern="1200" baseline="0" noProof="1">
                <a:solidFill>
                  <a:schemeClr val="tx1"/>
                </a:solidFill>
                <a:latin typeface="+mn-lt"/>
                <a:ea typeface="+mn-ea"/>
                <a:cs typeface="Arial" panose="020B0604020202020204" pitchFamily="34" charset="0"/>
              </a:rPr>
              <a:t> guidelines i form af </a:t>
            </a:r>
            <a:r>
              <a:rPr lang="da-DK" sz="900" b="1" kern="1200" baseline="0" noProof="1">
                <a:solidFill>
                  <a:schemeClr val="tx1"/>
                </a:solidFill>
                <a:latin typeface="+mn-lt"/>
                <a:ea typeface="+mn-ea"/>
                <a:cs typeface="Arial" panose="020B0604020202020204" pitchFamily="34" charset="0"/>
              </a:rPr>
              <a:t>Hjælpelinjer. </a:t>
            </a:r>
            <a:r>
              <a:rPr lang="da-DK" sz="900" b="0" kern="1200" baseline="0" noProof="1">
                <a:solidFill>
                  <a:schemeClr val="tx1"/>
                </a:solidFill>
                <a:latin typeface="+mn-lt"/>
                <a:ea typeface="+mn-ea"/>
                <a:cs typeface="Arial" panose="020B0604020202020204" pitchFamily="34" charset="0"/>
              </a:rPr>
              <a:t>For at se disse: </a:t>
            </a:r>
            <a:endParaRPr lang="da-DK" sz="900" b="0" kern="1200" noProof="1">
              <a:solidFill>
                <a:schemeClr val="tx1"/>
              </a:solidFill>
              <a:latin typeface="+mn-lt"/>
              <a:ea typeface="+mn-ea"/>
              <a:cs typeface="Arial" panose="020B0604020202020204" pitchFamily="34" charset="0"/>
            </a:endParaRPr>
          </a:p>
          <a:p>
            <a:pPr eaLnBrk="1" hangingPunct="1">
              <a:lnSpc>
                <a:spcPct val="90000"/>
              </a:lnSpc>
              <a:spcAft>
                <a:spcPts val="600"/>
              </a:spcAft>
              <a:defRPr/>
            </a:pPr>
            <a:r>
              <a:rPr lang="da-DK" sz="900" b="1" kern="1200" noProof="1">
                <a:solidFill>
                  <a:schemeClr val="tx1"/>
                </a:solidFill>
                <a:latin typeface="+mn-lt"/>
                <a:ea typeface="+mn-ea"/>
                <a:cs typeface="Arial" panose="020B0604020202020204" pitchFamily="34" charset="0"/>
              </a:rPr>
              <a:t>1. </a:t>
            </a:r>
            <a:r>
              <a:rPr lang="da-DK" sz="900" b="0" kern="1200" noProof="1">
                <a:solidFill>
                  <a:schemeClr val="tx1"/>
                </a:solidFill>
                <a:latin typeface="+mn-lt"/>
                <a:ea typeface="+mn-ea"/>
                <a:cs typeface="Arial" panose="020B0604020202020204" pitchFamily="34" charset="0"/>
              </a:rPr>
              <a:t>Klik på </a:t>
            </a:r>
            <a:r>
              <a:rPr lang="da-DK" sz="900" b="1" kern="1200" noProof="1">
                <a:solidFill>
                  <a:schemeClr val="tx1"/>
                </a:solidFill>
                <a:latin typeface="+mn-lt"/>
                <a:ea typeface="+mn-ea"/>
                <a:cs typeface="Arial" panose="020B0604020202020204" pitchFamily="34" charset="0"/>
              </a:rPr>
              <a:t>Vis</a:t>
            </a:r>
          </a:p>
          <a:p>
            <a:pPr eaLnBrk="1" hangingPunct="1">
              <a:lnSpc>
                <a:spcPct val="90000"/>
              </a:lnSpc>
              <a:spcAft>
                <a:spcPts val="600"/>
              </a:spcAft>
              <a:defRPr/>
            </a:pPr>
            <a:r>
              <a:rPr lang="da-DK" sz="900" b="1" kern="1200" noProof="1">
                <a:solidFill>
                  <a:schemeClr val="tx1"/>
                </a:solidFill>
                <a:latin typeface="+mn-lt"/>
                <a:ea typeface="+mn-ea"/>
                <a:cs typeface="Arial" panose="020B0604020202020204" pitchFamily="34" charset="0"/>
              </a:rPr>
              <a:t>2. </a:t>
            </a:r>
            <a:r>
              <a:rPr lang="da-DK" sz="900" b="0" kern="1200" noProof="1">
                <a:solidFill>
                  <a:schemeClr val="tx1"/>
                </a:solidFill>
                <a:latin typeface="+mn-lt"/>
                <a:ea typeface="+mn-ea"/>
                <a:cs typeface="Arial" panose="020B0604020202020204" pitchFamily="34" charset="0"/>
              </a:rPr>
              <a:t>Vælg </a:t>
            </a:r>
            <a:r>
              <a:rPr lang="da-DK" sz="900" b="1" kern="1200" noProof="1">
                <a:solidFill>
                  <a:schemeClr val="tx1"/>
                </a:solidFill>
                <a:latin typeface="+mn-lt"/>
                <a:ea typeface="+mn-ea"/>
                <a:cs typeface="Arial" panose="020B0604020202020204" pitchFamily="34" charset="0"/>
              </a:rPr>
              <a:t>Gitterlinjer</a:t>
            </a:r>
            <a:r>
              <a:rPr lang="da-DK" sz="900" b="0" kern="1200" noProof="1">
                <a:solidFill>
                  <a:schemeClr val="tx1"/>
                </a:solidFill>
                <a:latin typeface="+mn-lt"/>
                <a:ea typeface="+mn-ea"/>
                <a:cs typeface="Arial" panose="020B0604020202020204" pitchFamily="34" charset="0"/>
              </a:rPr>
              <a:t> og/eller </a:t>
            </a:r>
            <a:r>
              <a:rPr lang="da-DK" sz="900" b="1" kern="1200" noProof="1">
                <a:solidFill>
                  <a:schemeClr val="tx1"/>
                </a:solidFill>
                <a:latin typeface="+mn-lt"/>
                <a:ea typeface="+mn-ea"/>
                <a:cs typeface="Arial" panose="020B0604020202020204" pitchFamily="34" charset="0"/>
              </a:rPr>
              <a:t>Hjælpelinjer</a:t>
            </a:r>
          </a:p>
          <a:p>
            <a:pPr eaLnBrk="1" hangingPunct="1">
              <a:lnSpc>
                <a:spcPct val="90000"/>
              </a:lnSpc>
              <a:spcAft>
                <a:spcPts val="600"/>
              </a:spcAft>
              <a:defRPr/>
            </a:pPr>
            <a:r>
              <a:rPr lang="da-DK" sz="900" b="1" kern="1200" noProof="1">
                <a:solidFill>
                  <a:srgbClr val="DF6752"/>
                </a:solidFill>
                <a:latin typeface="+mn-lt"/>
                <a:ea typeface="+mn-ea"/>
                <a:cs typeface="Arial" panose="020B0604020202020204" pitchFamily="34" charset="0"/>
              </a:rPr>
              <a:t>Tip: </a:t>
            </a:r>
            <a:r>
              <a:rPr lang="da-DK" sz="900" b="0" kern="1200" noProof="1">
                <a:solidFill>
                  <a:srgbClr val="DF6752"/>
                </a:solidFill>
                <a:latin typeface="+mn-lt"/>
                <a:ea typeface="+mn-ea"/>
                <a:cs typeface="Arial" panose="020B0604020202020204" pitchFamily="34" charset="0"/>
              </a:rPr>
              <a:t>Tryk </a:t>
            </a:r>
            <a:r>
              <a:rPr lang="da-DK" sz="900" b="1" kern="1200" noProof="1">
                <a:solidFill>
                  <a:srgbClr val="DF6752"/>
                </a:solidFill>
                <a:latin typeface="+mn-lt"/>
                <a:ea typeface="+mn-ea"/>
                <a:cs typeface="Arial" panose="020B0604020202020204" pitchFamily="34" charset="0"/>
              </a:rPr>
              <a:t>Alt + F9</a:t>
            </a:r>
            <a:r>
              <a:rPr lang="da-DK" sz="900" b="0" kern="1200" noProof="1">
                <a:solidFill>
                  <a:srgbClr val="DF6752"/>
                </a:solidFill>
                <a:latin typeface="+mn-lt"/>
                <a:ea typeface="+mn-ea"/>
                <a:cs typeface="Arial" panose="020B0604020202020204" pitchFamily="34" charset="0"/>
              </a:rPr>
              <a:t> for hurtig visning af hjælpelinjer</a:t>
            </a:r>
          </a:p>
          <a:p>
            <a:pPr eaLnBrk="1" hangingPunct="1">
              <a:spcAft>
                <a:spcPts val="600"/>
              </a:spcAft>
              <a:defRPr/>
            </a:pPr>
            <a:endParaRPr lang="da-DK" altLang="da-DK" sz="900" noProof="1">
              <a:solidFill>
                <a:schemeClr val="tx1"/>
              </a:solidFill>
              <a:latin typeface="+mn-lt"/>
              <a:cs typeface="Arial" panose="020B0604020202020204" pitchFamily="34" charset="0"/>
            </a:endParaRPr>
          </a:p>
        </p:txBody>
      </p:sp>
      <p:pic>
        <p:nvPicPr>
          <p:cNvPr id="18" name="Billede 25"/>
          <p:cNvPicPr>
            <a:picLocks noChangeAspect="1"/>
          </p:cNvPicPr>
          <p:nvPr userDrawn="1"/>
        </p:nvPicPr>
        <p:blipFill>
          <a:blip r:embed="rId3"/>
          <a:stretch>
            <a:fillRect/>
          </a:stretch>
        </p:blipFill>
        <p:spPr>
          <a:xfrm>
            <a:off x="11273427" y="2486989"/>
            <a:ext cx="368254" cy="393946"/>
          </a:xfrm>
          <a:prstGeom prst="rect">
            <a:avLst/>
          </a:prstGeom>
        </p:spPr>
      </p:pic>
      <p:pic>
        <p:nvPicPr>
          <p:cNvPr id="19" name="Billede 36"/>
          <p:cNvPicPr>
            <a:picLocks noChangeAspect="1"/>
          </p:cNvPicPr>
          <p:nvPr userDrawn="1"/>
        </p:nvPicPr>
        <p:blipFill>
          <a:blip r:embed="rId4"/>
          <a:stretch>
            <a:fillRect/>
          </a:stretch>
        </p:blipFill>
        <p:spPr>
          <a:xfrm>
            <a:off x="11265672" y="3903752"/>
            <a:ext cx="416717" cy="397335"/>
          </a:xfrm>
          <a:prstGeom prst="rect">
            <a:avLst/>
          </a:prstGeom>
        </p:spPr>
      </p:pic>
      <p:pic>
        <p:nvPicPr>
          <p:cNvPr id="21" name="Billede 39"/>
          <p:cNvPicPr>
            <a:picLocks noChangeAspect="1"/>
          </p:cNvPicPr>
          <p:nvPr userDrawn="1"/>
        </p:nvPicPr>
        <p:blipFill rotWithShape="1">
          <a:blip r:embed="rId5"/>
          <a:srcRect l="2931" r="60888"/>
          <a:stretch/>
        </p:blipFill>
        <p:spPr>
          <a:xfrm>
            <a:off x="5729521" y="2867115"/>
            <a:ext cx="319516" cy="568784"/>
          </a:xfrm>
          <a:prstGeom prst="rect">
            <a:avLst/>
          </a:prstGeom>
        </p:spPr>
      </p:pic>
      <p:sp>
        <p:nvSpPr>
          <p:cNvPr id="22" name="Rektangel 21"/>
          <p:cNvSpPr/>
          <p:nvPr userDrawn="1"/>
        </p:nvSpPr>
        <p:spPr>
          <a:xfrm>
            <a:off x="766763" y="651963"/>
            <a:ext cx="6096000" cy="1200329"/>
          </a:xfrm>
          <a:prstGeom prst="rect">
            <a:avLst/>
          </a:prstGeom>
        </p:spPr>
        <p:txBody>
          <a:bodyPr lIns="0" rIns="72000">
            <a:spAutoFit/>
          </a:bodyPr>
          <a:lstStyle/>
          <a:p>
            <a:r>
              <a:rPr lang="en-US" sz="3600" b="1" spc="300">
                <a:latin typeface="+mn-lt"/>
              </a:rPr>
              <a:t>BRUGERGUIDE</a:t>
            </a:r>
            <a:br>
              <a:rPr lang="en-US" sz="3600" b="1" spc="300">
                <a:latin typeface="+mn-lt"/>
              </a:rPr>
            </a:br>
            <a:endParaRPr lang="da-DK" sz="3600" b="1" spc="300">
              <a:latin typeface="+mn-lt"/>
            </a:endParaRPr>
          </a:p>
        </p:txBody>
      </p:sp>
    </p:spTree>
    <p:extLst>
      <p:ext uri="{BB962C8B-B14F-4D97-AF65-F5344CB8AC3E}">
        <p14:creationId xmlns:p14="http://schemas.microsoft.com/office/powerpoint/2010/main" val="10141237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Præsentation">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5" name="Title 4"/>
          <p:cNvSpPr>
            <a:spLocks noGrp="1"/>
          </p:cNvSpPr>
          <p:nvPr>
            <p:ph type="title" hasCustomPrompt="1"/>
          </p:nvPr>
        </p:nvSpPr>
        <p:spPr>
          <a:xfrm>
            <a:off x="2441575" y="2676493"/>
            <a:ext cx="7341129" cy="1036319"/>
          </a:xfrm>
          <a:prstGeom prst="rect">
            <a:avLst/>
          </a:prstGeom>
          <a:solidFill>
            <a:schemeClr val="bg1"/>
          </a:solidFill>
        </p:spPr>
        <p:txBody>
          <a:bodyPr tIns="108000"/>
          <a:lstStyle>
            <a:lvl1pPr algn="ctr">
              <a:defRPr sz="2800" baseline="0">
                <a:solidFill>
                  <a:schemeClr val="tx1"/>
                </a:solidFill>
                <a:latin typeface="+mn-lt"/>
              </a:defRPr>
            </a:lvl1pPr>
          </a:lstStyle>
          <a:p>
            <a:r>
              <a:rPr lang="en-US"/>
              <a:t>AALBORG UNIVERSITET</a:t>
            </a:r>
            <a:br>
              <a:rPr lang="en-US"/>
            </a:br>
            <a:r>
              <a:rPr lang="en-US"/>
              <a:t>OVERSKRIFT</a:t>
            </a:r>
          </a:p>
        </p:txBody>
      </p:sp>
      <p:sp>
        <p:nvSpPr>
          <p:cNvPr id="3" name="Pladsholder til tekst 2"/>
          <p:cNvSpPr>
            <a:spLocks noGrp="1"/>
          </p:cNvSpPr>
          <p:nvPr>
            <p:ph type="body" sz="quarter" idx="12" hasCustomPrompt="1"/>
          </p:nvPr>
        </p:nvSpPr>
        <p:spPr>
          <a:xfrm>
            <a:off x="2441575" y="3827463"/>
            <a:ext cx="7341129" cy="412750"/>
          </a:xfrm>
          <a:solidFill>
            <a:schemeClr val="bg1"/>
          </a:solidFill>
        </p:spPr>
        <p:txBody>
          <a:bodyPr>
            <a:noAutofit/>
          </a:bodyPr>
          <a:lstStyle>
            <a:lvl1pPr marL="0" indent="0" algn="ctr">
              <a:buFontTx/>
              <a:buNone/>
              <a:defRPr sz="1800" spc="300" baseline="0"/>
            </a:lvl1pPr>
          </a:lstStyle>
          <a:p>
            <a:pPr lvl="0"/>
            <a:r>
              <a:rPr lang="da-DK"/>
              <a:t>AF NAVN NAVNESEN</a:t>
            </a:r>
          </a:p>
        </p:txBody>
      </p:sp>
      <p:pic>
        <p:nvPicPr>
          <p:cNvPr id="2" name="Billede 1"/>
          <p:cNvPicPr>
            <a:picLocks noChangeAspect="1"/>
          </p:cNvPicPr>
          <p:nvPr userDrawn="1"/>
        </p:nvPicPr>
        <p:blipFill rotWithShape="1">
          <a:blip r:embed="rId2" cstate="print">
            <a:extLst>
              <a:ext uri="{28A0092B-C50C-407E-A947-70E740481C1C}">
                <a14:useLocalDpi xmlns:a14="http://schemas.microsoft.com/office/drawing/2010/main" val="0"/>
              </a:ext>
            </a:extLst>
          </a:blip>
          <a:srcRect l="34564" t="23050" r="34914" b="23274"/>
          <a:stretch/>
        </p:blipFill>
        <p:spPr>
          <a:xfrm>
            <a:off x="5371070" y="5855070"/>
            <a:ext cx="1433384" cy="840260"/>
          </a:xfrm>
          <a:prstGeom prst="rect">
            <a:avLst/>
          </a:prstGeom>
        </p:spPr>
      </p:pic>
    </p:spTree>
    <p:extLst>
      <p:ext uri="{BB962C8B-B14F-4D97-AF65-F5344CB8AC3E}">
        <p14:creationId xmlns:p14="http://schemas.microsoft.com/office/powerpoint/2010/main" val="18561391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Pause">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5" name="Title 4"/>
          <p:cNvSpPr>
            <a:spLocks noGrp="1"/>
          </p:cNvSpPr>
          <p:nvPr>
            <p:ph type="title" hasCustomPrompt="1"/>
          </p:nvPr>
        </p:nvSpPr>
        <p:spPr>
          <a:xfrm>
            <a:off x="2441575" y="2676493"/>
            <a:ext cx="7341129" cy="1036319"/>
          </a:xfrm>
          <a:prstGeom prst="rect">
            <a:avLst/>
          </a:prstGeom>
          <a:solidFill>
            <a:schemeClr val="bg1"/>
          </a:solidFill>
        </p:spPr>
        <p:txBody>
          <a:bodyPr tIns="108000"/>
          <a:lstStyle>
            <a:lvl1pPr algn="ctr">
              <a:defRPr sz="2800" baseline="0">
                <a:solidFill>
                  <a:schemeClr val="tx1"/>
                </a:solidFill>
                <a:latin typeface="+mn-lt"/>
              </a:defRPr>
            </a:lvl1pPr>
          </a:lstStyle>
          <a:p>
            <a:r>
              <a:rPr lang="en-US"/>
              <a:t>PAUSE</a:t>
            </a:r>
            <a:br>
              <a:rPr lang="en-US"/>
            </a:br>
            <a:r>
              <a:rPr lang="en-US"/>
              <a:t>OVERSKRIFT</a:t>
            </a:r>
          </a:p>
        </p:txBody>
      </p:sp>
      <p:pic>
        <p:nvPicPr>
          <p:cNvPr id="31" name="Billede 30"/>
          <p:cNvPicPr>
            <a:picLocks noChangeAspect="1"/>
          </p:cNvPicPr>
          <p:nvPr userDrawn="1"/>
        </p:nvPicPr>
        <p:blipFill rotWithShape="1">
          <a:blip r:embed="rId2" cstate="print">
            <a:extLst>
              <a:ext uri="{28A0092B-C50C-407E-A947-70E740481C1C}">
                <a14:useLocalDpi xmlns:a14="http://schemas.microsoft.com/office/drawing/2010/main" val="0"/>
              </a:ext>
            </a:extLst>
          </a:blip>
          <a:srcRect l="34564" t="23050" r="34914" b="23274"/>
          <a:stretch/>
        </p:blipFill>
        <p:spPr>
          <a:xfrm>
            <a:off x="5371070" y="5855070"/>
            <a:ext cx="1433384" cy="840260"/>
          </a:xfrm>
          <a:prstGeom prst="rect">
            <a:avLst/>
          </a:prstGeom>
        </p:spPr>
      </p:pic>
    </p:spTree>
    <p:extLst>
      <p:ext uri="{BB962C8B-B14F-4D97-AF65-F5344CB8AC3E}">
        <p14:creationId xmlns:p14="http://schemas.microsoft.com/office/powerpoint/2010/main" val="18784296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m. bullets">
    <p:spTree>
      <p:nvGrpSpPr>
        <p:cNvPr id="1" name=""/>
        <p:cNvGrpSpPr/>
        <p:nvPr/>
      </p:nvGrpSpPr>
      <p:grpSpPr>
        <a:xfrm>
          <a:off x="0" y="0"/>
          <a:ext cx="0" cy="0"/>
          <a:chOff x="0" y="0"/>
          <a:chExt cx="0" cy="0"/>
        </a:xfrm>
      </p:grpSpPr>
      <p:sp>
        <p:nvSpPr>
          <p:cNvPr id="3" name="Title 4"/>
          <p:cNvSpPr>
            <a:spLocks noGrp="1"/>
          </p:cNvSpPr>
          <p:nvPr>
            <p:ph type="title" hasCustomPrompt="1"/>
          </p:nvPr>
        </p:nvSpPr>
        <p:spPr>
          <a:xfrm>
            <a:off x="766763" y="657226"/>
            <a:ext cx="5149879" cy="1408112"/>
          </a:xfrm>
          <a:prstGeom prst="rect">
            <a:avLst/>
          </a:prstGeom>
        </p:spPr>
        <p:txBody>
          <a:bodyPr lIns="0" tIns="0"/>
          <a:lstStyle>
            <a:lvl1pPr>
              <a:defRPr sz="3600" baseline="0">
                <a:latin typeface="+mn-lt"/>
              </a:defRPr>
            </a:lvl1pPr>
          </a:lstStyle>
          <a:p>
            <a:r>
              <a:rPr lang="en-US"/>
              <a:t>KLIK HER FOR AT ÆNDRE TITEL</a:t>
            </a:r>
          </a:p>
        </p:txBody>
      </p:sp>
      <p:sp>
        <p:nvSpPr>
          <p:cNvPr id="5" name="Pladsholder til tekst 10"/>
          <p:cNvSpPr>
            <a:spLocks noGrp="1"/>
          </p:cNvSpPr>
          <p:nvPr>
            <p:ph type="body" sz="quarter" idx="12" hasCustomPrompt="1"/>
          </p:nvPr>
        </p:nvSpPr>
        <p:spPr>
          <a:xfrm>
            <a:off x="766762" y="2205038"/>
            <a:ext cx="10853737" cy="3704284"/>
          </a:xfrm>
        </p:spPr>
        <p:txBody>
          <a:bodyPr/>
          <a:lstStyle>
            <a:lvl1pPr marL="285750" indent="-285750">
              <a:buFontTx/>
              <a:buBlip>
                <a:blip r:embed="rId2"/>
              </a:buBlip>
              <a:defRPr/>
            </a:lvl1pPr>
          </a:lstStyle>
          <a:p>
            <a:pPr lvl="0"/>
            <a:r>
              <a:rPr lang="da-DK"/>
              <a:t>Indsæt bullets</a:t>
            </a:r>
          </a:p>
        </p:txBody>
      </p:sp>
      <p:sp>
        <p:nvSpPr>
          <p:cNvPr id="6" name="Pladsholder til tekst 6"/>
          <p:cNvSpPr>
            <a:spLocks noGrp="1"/>
          </p:cNvSpPr>
          <p:nvPr>
            <p:ph type="body" sz="quarter" idx="13" hasCustomPrompt="1"/>
          </p:nvPr>
        </p:nvSpPr>
        <p:spPr>
          <a:xfrm>
            <a:off x="3071814" y="6363837"/>
            <a:ext cx="1712688" cy="282204"/>
          </a:xfrm>
        </p:spPr>
        <p:txBody>
          <a:bodyPr tIns="0">
            <a:noAutofit/>
          </a:bodyPr>
          <a:lstStyle>
            <a:lvl1pPr marL="0" indent="0">
              <a:lnSpc>
                <a:spcPct val="100000"/>
              </a:lnSpc>
              <a:buNone/>
              <a:defRPr sz="600" b="1" spc="170" baseline="0">
                <a:latin typeface="+mn-lt"/>
              </a:defRPr>
            </a:lvl1pPr>
          </a:lstStyle>
          <a:p>
            <a:pPr lvl="0"/>
            <a:r>
              <a:rPr lang="da-DK"/>
              <a:t>INDSÆT POWERPOINT- ELLER ENHEDSNAVN HER</a:t>
            </a:r>
          </a:p>
        </p:txBody>
      </p:sp>
    </p:spTree>
    <p:extLst>
      <p:ext uri="{BB962C8B-B14F-4D97-AF65-F5344CB8AC3E}">
        <p14:creationId xmlns:p14="http://schemas.microsoft.com/office/powerpoint/2010/main" val="16019526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Web + bullets">
    <p:spTree>
      <p:nvGrpSpPr>
        <p:cNvPr id="1" name=""/>
        <p:cNvGrpSpPr/>
        <p:nvPr/>
      </p:nvGrpSpPr>
      <p:grpSpPr>
        <a:xfrm>
          <a:off x="0" y="0"/>
          <a:ext cx="0" cy="0"/>
          <a:chOff x="0" y="0"/>
          <a:chExt cx="0" cy="0"/>
        </a:xfrm>
      </p:grpSpPr>
      <p:sp>
        <p:nvSpPr>
          <p:cNvPr id="26" name="Title 4"/>
          <p:cNvSpPr>
            <a:spLocks noGrp="1"/>
          </p:cNvSpPr>
          <p:nvPr>
            <p:ph type="title" hasCustomPrompt="1"/>
          </p:nvPr>
        </p:nvSpPr>
        <p:spPr>
          <a:xfrm>
            <a:off x="766763" y="657225"/>
            <a:ext cx="4516438" cy="1473911"/>
          </a:xfrm>
          <a:prstGeom prst="rect">
            <a:avLst/>
          </a:prstGeom>
        </p:spPr>
        <p:txBody>
          <a:bodyPr lIns="0" tIns="0"/>
          <a:lstStyle>
            <a:lvl1pPr>
              <a:defRPr sz="3600">
                <a:latin typeface="+mn-lt"/>
              </a:defRPr>
            </a:lvl1pPr>
          </a:lstStyle>
          <a:p>
            <a:r>
              <a:rPr lang="en-US"/>
              <a:t>KLIK HER FOR AT ÆNDRE TITEL</a:t>
            </a:r>
          </a:p>
        </p:txBody>
      </p:sp>
      <p:pic>
        <p:nvPicPr>
          <p:cNvPr id="27" name="Billede 2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5670792" y="820387"/>
            <a:ext cx="6943368" cy="5825654"/>
          </a:xfrm>
          <a:prstGeom prst="rect">
            <a:avLst/>
          </a:prstGeom>
        </p:spPr>
      </p:pic>
      <p:sp>
        <p:nvSpPr>
          <p:cNvPr id="28" name="Picture Placeholder 4"/>
          <p:cNvSpPr>
            <a:spLocks noGrp="1"/>
          </p:cNvSpPr>
          <p:nvPr>
            <p:ph type="pic" sz="quarter" idx="11" hasCustomPrompt="1"/>
          </p:nvPr>
        </p:nvSpPr>
        <p:spPr>
          <a:xfrm>
            <a:off x="5953820" y="1240418"/>
            <a:ext cx="6238180" cy="35030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29" name="Pladsholder til tekst 10"/>
          <p:cNvSpPr>
            <a:spLocks noGrp="1"/>
          </p:cNvSpPr>
          <p:nvPr>
            <p:ph type="body" sz="quarter" idx="12" hasCustomPrompt="1"/>
          </p:nvPr>
        </p:nvSpPr>
        <p:spPr>
          <a:xfrm>
            <a:off x="766763" y="2220511"/>
            <a:ext cx="4516438" cy="3243263"/>
          </a:xfrm>
        </p:spPr>
        <p:txBody>
          <a:bodyPr/>
          <a:lstStyle>
            <a:lvl1pPr marL="285750" indent="-285750">
              <a:buFontTx/>
              <a:buBlip>
                <a:blip r:embed="rId3"/>
              </a:buBlip>
              <a:defRPr/>
            </a:lvl1pPr>
          </a:lstStyle>
          <a:p>
            <a:pPr lvl="0"/>
            <a:r>
              <a:rPr lang="da-DK"/>
              <a:t>Indsæt </a:t>
            </a:r>
            <a:r>
              <a:rPr lang="da-DK" err="1"/>
              <a:t>bullets</a:t>
            </a:r>
            <a:endParaRPr lang="da-DK"/>
          </a:p>
        </p:txBody>
      </p:sp>
      <p:sp>
        <p:nvSpPr>
          <p:cNvPr id="50" name="Pladsholder til tekst 6"/>
          <p:cNvSpPr>
            <a:spLocks noGrp="1"/>
          </p:cNvSpPr>
          <p:nvPr>
            <p:ph type="body" sz="quarter" idx="13" hasCustomPrompt="1"/>
          </p:nvPr>
        </p:nvSpPr>
        <p:spPr>
          <a:xfrm>
            <a:off x="3071813" y="6363837"/>
            <a:ext cx="1819117" cy="282204"/>
          </a:xfrm>
        </p:spPr>
        <p:txBody>
          <a:bodyPr tIns="0">
            <a:noAutofit/>
          </a:bodyPr>
          <a:lstStyle>
            <a:lvl1pPr marL="0" indent="0">
              <a:lnSpc>
                <a:spcPct val="100000"/>
              </a:lnSpc>
              <a:buNone/>
              <a:defRPr sz="600" b="1" spc="170" baseline="0">
                <a:latin typeface="+mn-lt"/>
              </a:defRPr>
            </a:lvl1pPr>
          </a:lstStyle>
          <a:p>
            <a:pPr lvl="0"/>
            <a:r>
              <a:rPr lang="da-DK"/>
              <a:t>INDSÆT POWERPOINT- ELLER ENHEDSNAVN HER</a:t>
            </a:r>
          </a:p>
        </p:txBody>
      </p:sp>
    </p:spTree>
    <p:extLst>
      <p:ext uri="{BB962C8B-B14F-4D97-AF65-F5344CB8AC3E}">
        <p14:creationId xmlns:p14="http://schemas.microsoft.com/office/powerpoint/2010/main" val="42015234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iagram - højre">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766763" y="663113"/>
            <a:ext cx="5744569" cy="1436992"/>
          </a:xfrm>
          <a:prstGeom prst="rect">
            <a:avLst/>
          </a:prstGeom>
        </p:spPr>
        <p:txBody>
          <a:bodyPr lIns="0" tIns="0"/>
          <a:lstStyle>
            <a:lvl1pPr>
              <a:defRPr sz="3600">
                <a:latin typeface="+mn-lt"/>
              </a:defRPr>
            </a:lvl1pPr>
          </a:lstStyle>
          <a:p>
            <a:r>
              <a:rPr lang="en-US"/>
              <a:t>KLIK HER FOR AT ÆNDRE TITEL</a:t>
            </a:r>
          </a:p>
        </p:txBody>
      </p:sp>
      <p:sp>
        <p:nvSpPr>
          <p:cNvPr id="11" name="Pladsholder til diagram 10"/>
          <p:cNvSpPr>
            <a:spLocks noGrp="1"/>
          </p:cNvSpPr>
          <p:nvPr>
            <p:ph type="chart" sz="quarter" idx="12"/>
          </p:nvPr>
        </p:nvSpPr>
        <p:spPr>
          <a:xfrm>
            <a:off x="6888163" y="2205037"/>
            <a:ext cx="4732337" cy="3572737"/>
          </a:xfrm>
        </p:spPr>
        <p:txBody>
          <a:bodyPr/>
          <a:lstStyle/>
          <a:p>
            <a:r>
              <a:rPr lang="da-DK"/>
              <a:t>Klik på ikonet for at tilføje et diagram</a:t>
            </a:r>
          </a:p>
        </p:txBody>
      </p:sp>
      <p:sp>
        <p:nvSpPr>
          <p:cNvPr id="13" name="Pladsholder til tekst 12"/>
          <p:cNvSpPr>
            <a:spLocks noGrp="1"/>
          </p:cNvSpPr>
          <p:nvPr>
            <p:ph type="body" sz="quarter" idx="13" hasCustomPrompt="1"/>
          </p:nvPr>
        </p:nvSpPr>
        <p:spPr>
          <a:xfrm>
            <a:off x="766764" y="2205038"/>
            <a:ext cx="5744568" cy="3572737"/>
          </a:xfrm>
        </p:spPr>
        <p:txBody>
          <a:bodyPr>
            <a:normAutofit/>
          </a:bodyPr>
          <a:lstStyle>
            <a:lvl2pPr marL="285750" indent="-285750">
              <a:buFontTx/>
              <a:buBlip>
                <a:blip r:embed="rId2"/>
              </a:buBlip>
              <a:defRPr sz="1600" baseline="0"/>
            </a:lvl2pPr>
          </a:lstStyle>
          <a:p>
            <a:pPr lvl="1"/>
            <a:r>
              <a:rPr lang="da-DK"/>
              <a:t>Indsæt bullets</a:t>
            </a:r>
          </a:p>
        </p:txBody>
      </p:sp>
      <p:sp>
        <p:nvSpPr>
          <p:cNvPr id="8" name="Pladsholder til tekst 6"/>
          <p:cNvSpPr>
            <a:spLocks noGrp="1"/>
          </p:cNvSpPr>
          <p:nvPr>
            <p:ph type="body" sz="quarter" idx="14" hasCustomPrompt="1"/>
          </p:nvPr>
        </p:nvSpPr>
        <p:spPr>
          <a:xfrm>
            <a:off x="3071813" y="6363837"/>
            <a:ext cx="1819117" cy="282204"/>
          </a:xfrm>
        </p:spPr>
        <p:txBody>
          <a:bodyPr tIns="0">
            <a:noAutofit/>
          </a:bodyPr>
          <a:lstStyle>
            <a:lvl1pPr marL="0" indent="0">
              <a:lnSpc>
                <a:spcPct val="100000"/>
              </a:lnSpc>
              <a:buNone/>
              <a:defRPr sz="600" b="1" spc="170" baseline="0">
                <a:latin typeface="+mn-lt"/>
              </a:defRPr>
            </a:lvl1pPr>
          </a:lstStyle>
          <a:p>
            <a:pPr lvl="0"/>
            <a:r>
              <a:rPr lang="da-DK"/>
              <a:t>INDSÆT POWERPOINT- ELLER ENHEDSNAVN HER</a:t>
            </a:r>
          </a:p>
        </p:txBody>
      </p:sp>
    </p:spTree>
    <p:extLst>
      <p:ext uri="{BB962C8B-B14F-4D97-AF65-F5344CB8AC3E}">
        <p14:creationId xmlns:p14="http://schemas.microsoft.com/office/powerpoint/2010/main" val="33233403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 x billede højre + bullets">
    <p:spTree>
      <p:nvGrpSpPr>
        <p:cNvPr id="1" name=""/>
        <p:cNvGrpSpPr/>
        <p:nvPr/>
      </p:nvGrpSpPr>
      <p:grpSpPr>
        <a:xfrm>
          <a:off x="0" y="0"/>
          <a:ext cx="0" cy="0"/>
          <a:chOff x="0" y="0"/>
          <a:chExt cx="0" cy="0"/>
        </a:xfrm>
      </p:grpSpPr>
      <p:sp>
        <p:nvSpPr>
          <p:cNvPr id="6" name="Picture Placeholder 4"/>
          <p:cNvSpPr>
            <a:spLocks noGrp="1"/>
          </p:cNvSpPr>
          <p:nvPr>
            <p:ph type="pic" sz="quarter" idx="11" hasCustomPrompt="1"/>
          </p:nvPr>
        </p:nvSpPr>
        <p:spPr>
          <a:xfrm>
            <a:off x="7438768" y="0"/>
            <a:ext cx="4753232"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5" name="Title 4"/>
          <p:cNvSpPr>
            <a:spLocks noGrp="1"/>
          </p:cNvSpPr>
          <p:nvPr>
            <p:ph type="title" hasCustomPrompt="1"/>
          </p:nvPr>
        </p:nvSpPr>
        <p:spPr>
          <a:xfrm>
            <a:off x="766763" y="657225"/>
            <a:ext cx="5433070" cy="1402687"/>
          </a:xfrm>
          <a:prstGeom prst="rect">
            <a:avLst/>
          </a:prstGeom>
        </p:spPr>
        <p:txBody>
          <a:bodyPr lIns="0" tIns="0"/>
          <a:lstStyle>
            <a:lvl1pPr>
              <a:defRPr sz="3600">
                <a:latin typeface="+mn-lt"/>
              </a:defRPr>
            </a:lvl1pPr>
          </a:lstStyle>
          <a:p>
            <a:r>
              <a:rPr lang="en-US"/>
              <a:t>KLIK HER FOR AT ÆNDRE TITEL</a:t>
            </a:r>
          </a:p>
        </p:txBody>
      </p:sp>
      <p:sp>
        <p:nvSpPr>
          <p:cNvPr id="4" name="Pladsholder til tekst 3"/>
          <p:cNvSpPr>
            <a:spLocks noGrp="1"/>
          </p:cNvSpPr>
          <p:nvPr>
            <p:ph type="body" sz="quarter" idx="12" hasCustomPrompt="1"/>
          </p:nvPr>
        </p:nvSpPr>
        <p:spPr>
          <a:xfrm>
            <a:off x="766763" y="2205038"/>
            <a:ext cx="5433070" cy="3752115"/>
          </a:xfrm>
        </p:spPr>
        <p:txBody>
          <a:bodyPr/>
          <a:lstStyle>
            <a:lvl1pPr marL="285750" indent="-285750">
              <a:lnSpc>
                <a:spcPct val="100000"/>
              </a:lnSpc>
              <a:spcBef>
                <a:spcPts val="600"/>
              </a:spcBef>
              <a:buFontTx/>
              <a:buBlip>
                <a:blip r:embed="rId2"/>
              </a:buBlip>
              <a:defRPr sz="1600" baseline="0"/>
            </a:lvl1pPr>
          </a:lstStyle>
          <a:p>
            <a:pPr lvl="0"/>
            <a:r>
              <a:rPr lang="da-DK"/>
              <a:t>Indsæt bullets</a:t>
            </a:r>
          </a:p>
          <a:p>
            <a:pPr lvl="0"/>
            <a:endParaRPr lang="da-DK"/>
          </a:p>
          <a:p>
            <a:pPr lvl="0"/>
            <a:endParaRPr lang="da-DK"/>
          </a:p>
        </p:txBody>
      </p:sp>
      <p:sp>
        <p:nvSpPr>
          <p:cNvPr id="8" name="Pladsholder til tekst 6"/>
          <p:cNvSpPr>
            <a:spLocks noGrp="1"/>
          </p:cNvSpPr>
          <p:nvPr>
            <p:ph type="body" sz="quarter" idx="13" hasCustomPrompt="1"/>
          </p:nvPr>
        </p:nvSpPr>
        <p:spPr>
          <a:xfrm>
            <a:off x="3071813" y="6363837"/>
            <a:ext cx="1819117" cy="282204"/>
          </a:xfrm>
        </p:spPr>
        <p:txBody>
          <a:bodyPr tIns="0">
            <a:noAutofit/>
          </a:bodyPr>
          <a:lstStyle>
            <a:lvl1pPr marL="0" indent="0">
              <a:lnSpc>
                <a:spcPct val="100000"/>
              </a:lnSpc>
              <a:buNone/>
              <a:defRPr sz="600" b="1" spc="170" baseline="0">
                <a:latin typeface="+mn-lt"/>
              </a:defRPr>
            </a:lvl1pPr>
          </a:lstStyle>
          <a:p>
            <a:pPr lvl="0"/>
            <a:r>
              <a:rPr lang="da-DK"/>
              <a:t>INDSÆT POWERPOINT- ELLER ENHEDSNAVN HER</a:t>
            </a:r>
          </a:p>
        </p:txBody>
      </p:sp>
    </p:spTree>
    <p:extLst>
      <p:ext uri="{BB962C8B-B14F-4D97-AF65-F5344CB8AC3E}">
        <p14:creationId xmlns:p14="http://schemas.microsoft.com/office/powerpoint/2010/main" val="1699499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Pause">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5" name="Title 4"/>
          <p:cNvSpPr>
            <a:spLocks noGrp="1"/>
          </p:cNvSpPr>
          <p:nvPr>
            <p:ph type="title" hasCustomPrompt="1"/>
          </p:nvPr>
        </p:nvSpPr>
        <p:spPr>
          <a:xfrm>
            <a:off x="2441575" y="2676493"/>
            <a:ext cx="7341129" cy="1036319"/>
          </a:xfrm>
          <a:prstGeom prst="rect">
            <a:avLst/>
          </a:prstGeom>
          <a:solidFill>
            <a:schemeClr val="bg1"/>
          </a:solidFill>
        </p:spPr>
        <p:txBody>
          <a:bodyPr tIns="108000"/>
          <a:lstStyle>
            <a:lvl1pPr algn="ctr">
              <a:defRPr sz="2800" baseline="0">
                <a:solidFill>
                  <a:schemeClr val="tx1"/>
                </a:solidFill>
                <a:latin typeface="+mn-lt"/>
              </a:defRPr>
            </a:lvl1pPr>
          </a:lstStyle>
          <a:p>
            <a:r>
              <a:rPr lang="en-US"/>
              <a:t>PAUSE</a:t>
            </a:r>
            <a:br>
              <a:rPr lang="en-US"/>
            </a:br>
            <a:r>
              <a:rPr lang="en-US"/>
              <a:t>OVERSKRIFT</a:t>
            </a:r>
          </a:p>
        </p:txBody>
      </p:sp>
      <p:pic>
        <p:nvPicPr>
          <p:cNvPr id="31" name="Billede 30"/>
          <p:cNvPicPr>
            <a:picLocks noChangeAspect="1"/>
          </p:cNvPicPr>
          <p:nvPr userDrawn="1"/>
        </p:nvPicPr>
        <p:blipFill rotWithShape="1">
          <a:blip r:embed="rId2" cstate="print">
            <a:extLst>
              <a:ext uri="{28A0092B-C50C-407E-A947-70E740481C1C}">
                <a14:useLocalDpi xmlns:a14="http://schemas.microsoft.com/office/drawing/2010/main" val="0"/>
              </a:ext>
            </a:extLst>
          </a:blip>
          <a:srcRect l="34564" t="23050" r="34914" b="23274"/>
          <a:stretch/>
        </p:blipFill>
        <p:spPr>
          <a:xfrm>
            <a:off x="5371070" y="5855070"/>
            <a:ext cx="1433384" cy="840260"/>
          </a:xfrm>
          <a:prstGeom prst="rect">
            <a:avLst/>
          </a:prstGeom>
        </p:spPr>
      </p:pic>
    </p:spTree>
    <p:extLst>
      <p:ext uri="{BB962C8B-B14F-4D97-AF65-F5344CB8AC3E}">
        <p14:creationId xmlns:p14="http://schemas.microsoft.com/office/powerpoint/2010/main" val="35535020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 x billede højre - Blå">
    <p:spTree>
      <p:nvGrpSpPr>
        <p:cNvPr id="1" name=""/>
        <p:cNvGrpSpPr/>
        <p:nvPr/>
      </p:nvGrpSpPr>
      <p:grpSpPr>
        <a:xfrm>
          <a:off x="0" y="0"/>
          <a:ext cx="0" cy="0"/>
          <a:chOff x="0" y="0"/>
          <a:chExt cx="0" cy="0"/>
        </a:xfrm>
      </p:grpSpPr>
      <p:sp>
        <p:nvSpPr>
          <p:cNvPr id="7" name="Rectangle 6"/>
          <p:cNvSpPr/>
          <p:nvPr userDrawn="1"/>
        </p:nvSpPr>
        <p:spPr>
          <a:xfrm>
            <a:off x="0" y="0"/>
            <a:ext cx="742791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Slide Number Placeholder 2"/>
          <p:cNvSpPr>
            <a:spLocks noGrp="1"/>
          </p:cNvSpPr>
          <p:nvPr>
            <p:ph type="sldNum" sz="quarter" idx="10"/>
          </p:nvPr>
        </p:nvSpPr>
        <p:spPr>
          <a:xfrm>
            <a:off x="11339887" y="593223"/>
            <a:ext cx="571468" cy="227164"/>
          </a:xfrm>
          <a:prstGeom prst="rect">
            <a:avLst/>
          </a:prstGeom>
        </p:spPr>
        <p:txBody>
          <a:bodyPr/>
          <a:lstStyle/>
          <a:p>
            <a:fld id="{D8D877B3-D348-4611-9BDB-C5374591D951}" type="slidenum">
              <a:rPr lang="en-US" smtClean="0"/>
              <a:pPr/>
              <a:t>‹#›</a:t>
            </a:fld>
            <a:endParaRPr lang="en-US"/>
          </a:p>
        </p:txBody>
      </p:sp>
      <p:sp>
        <p:nvSpPr>
          <p:cNvPr id="5" name="Picture Placeholder 4"/>
          <p:cNvSpPr>
            <a:spLocks noGrp="1"/>
          </p:cNvSpPr>
          <p:nvPr>
            <p:ph type="pic" sz="quarter" idx="11" hasCustomPrompt="1"/>
          </p:nvPr>
        </p:nvSpPr>
        <p:spPr>
          <a:xfrm>
            <a:off x="7427913" y="0"/>
            <a:ext cx="4764087"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6" name="Title 4"/>
          <p:cNvSpPr>
            <a:spLocks noGrp="1"/>
          </p:cNvSpPr>
          <p:nvPr>
            <p:ph type="title" hasCustomPrompt="1"/>
          </p:nvPr>
        </p:nvSpPr>
        <p:spPr>
          <a:xfrm>
            <a:off x="766763" y="657225"/>
            <a:ext cx="5197983" cy="1357254"/>
          </a:xfrm>
          <a:prstGeom prst="rect">
            <a:avLst/>
          </a:prstGeom>
        </p:spPr>
        <p:txBody>
          <a:bodyPr lIns="0" tIns="0"/>
          <a:lstStyle>
            <a:lvl1pPr>
              <a:defRPr sz="3600">
                <a:solidFill>
                  <a:schemeClr val="bg1"/>
                </a:solidFill>
                <a:latin typeface="+mn-lt"/>
              </a:defRPr>
            </a:lvl1pPr>
          </a:lstStyle>
          <a:p>
            <a:r>
              <a:rPr lang="en-US"/>
              <a:t>KLIK HER FOR AT ÆNDRE TITEL</a:t>
            </a:r>
          </a:p>
        </p:txBody>
      </p:sp>
      <p:sp>
        <p:nvSpPr>
          <p:cNvPr id="4" name="Pladsholder til tekst 3"/>
          <p:cNvSpPr>
            <a:spLocks noGrp="1"/>
          </p:cNvSpPr>
          <p:nvPr>
            <p:ph type="body" sz="quarter" idx="12" hasCustomPrompt="1"/>
          </p:nvPr>
        </p:nvSpPr>
        <p:spPr>
          <a:xfrm>
            <a:off x="766763" y="2205038"/>
            <a:ext cx="4687094" cy="3765591"/>
          </a:xfrm>
        </p:spPr>
        <p:txBody>
          <a:bodyPr/>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Indsæt bullets</a:t>
            </a:r>
          </a:p>
        </p:txBody>
      </p:sp>
      <p:sp>
        <p:nvSpPr>
          <p:cNvPr id="13" name="Pladsholder til tekst 6"/>
          <p:cNvSpPr>
            <a:spLocks noGrp="1"/>
          </p:cNvSpPr>
          <p:nvPr>
            <p:ph type="body" sz="quarter" idx="13" hasCustomPrompt="1"/>
          </p:nvPr>
        </p:nvSpPr>
        <p:spPr>
          <a:xfrm>
            <a:off x="3071813" y="6363837"/>
            <a:ext cx="1819117" cy="282204"/>
          </a:xfrm>
        </p:spPr>
        <p:txBody>
          <a:bodyPr tIns="0">
            <a:noAutofit/>
          </a:bodyPr>
          <a:lstStyle>
            <a:lvl1pPr marL="0" indent="0">
              <a:lnSpc>
                <a:spcPct val="100000"/>
              </a:lnSpc>
              <a:buNone/>
              <a:defRPr sz="600" b="1" spc="170" baseline="0">
                <a:solidFill>
                  <a:schemeClr val="bg1"/>
                </a:solidFill>
                <a:latin typeface="+mn-lt"/>
              </a:defRPr>
            </a:lvl1pPr>
          </a:lstStyle>
          <a:p>
            <a:pPr lvl="0"/>
            <a:r>
              <a:rPr lang="da-DK"/>
              <a:t>INDSÆT POWERPOINT- ELLER ENHEDSNAVN HER</a:t>
            </a:r>
          </a:p>
        </p:txBody>
      </p:sp>
      <p:pic>
        <p:nvPicPr>
          <p:cNvPr id="19" name="Billed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4193" y="6337504"/>
            <a:ext cx="1067932" cy="266983"/>
          </a:xfrm>
          <a:prstGeom prst="rect">
            <a:avLst/>
          </a:prstGeom>
        </p:spPr>
      </p:pic>
    </p:spTree>
    <p:extLst>
      <p:ext uri="{BB962C8B-B14F-4D97-AF65-F5344CB8AC3E}">
        <p14:creationId xmlns:p14="http://schemas.microsoft.com/office/powerpoint/2010/main" val="7020008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Stor billede højre - blå">
    <p:spTree>
      <p:nvGrpSpPr>
        <p:cNvPr id="1" name=""/>
        <p:cNvGrpSpPr/>
        <p:nvPr/>
      </p:nvGrpSpPr>
      <p:grpSpPr>
        <a:xfrm>
          <a:off x="0" y="0"/>
          <a:ext cx="0" cy="0"/>
          <a:chOff x="0" y="0"/>
          <a:chExt cx="0" cy="0"/>
        </a:xfrm>
      </p:grpSpPr>
      <p:sp>
        <p:nvSpPr>
          <p:cNvPr id="7" name="Rectangle 6"/>
          <p:cNvSpPr/>
          <p:nvPr userDrawn="1"/>
        </p:nvSpPr>
        <p:spPr>
          <a:xfrm>
            <a:off x="1" y="0"/>
            <a:ext cx="527049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Slide Number Placeholder 2"/>
          <p:cNvSpPr>
            <a:spLocks noGrp="1"/>
          </p:cNvSpPr>
          <p:nvPr>
            <p:ph type="sldNum" sz="quarter" idx="10"/>
          </p:nvPr>
        </p:nvSpPr>
        <p:spPr>
          <a:xfrm>
            <a:off x="11339887" y="593223"/>
            <a:ext cx="571468" cy="227164"/>
          </a:xfrm>
          <a:prstGeom prst="rect">
            <a:avLst/>
          </a:prstGeom>
        </p:spPr>
        <p:txBody>
          <a:bodyPr/>
          <a:lstStyle/>
          <a:p>
            <a:fld id="{D8D877B3-D348-4611-9BDB-C5374591D951}" type="slidenum">
              <a:rPr lang="en-US" smtClean="0"/>
              <a:pPr/>
              <a:t>‹#›</a:t>
            </a:fld>
            <a:endParaRPr lang="en-US"/>
          </a:p>
        </p:txBody>
      </p:sp>
      <p:sp>
        <p:nvSpPr>
          <p:cNvPr id="6" name="Title 4"/>
          <p:cNvSpPr>
            <a:spLocks noGrp="1"/>
          </p:cNvSpPr>
          <p:nvPr>
            <p:ph type="title" hasCustomPrompt="1"/>
          </p:nvPr>
        </p:nvSpPr>
        <p:spPr>
          <a:xfrm>
            <a:off x="766762" y="657225"/>
            <a:ext cx="4503737" cy="1471230"/>
          </a:xfrm>
          <a:prstGeom prst="rect">
            <a:avLst/>
          </a:prstGeom>
        </p:spPr>
        <p:txBody>
          <a:bodyPr lIns="0" tIns="0"/>
          <a:lstStyle>
            <a:lvl1pPr>
              <a:defRPr sz="3600">
                <a:solidFill>
                  <a:schemeClr val="bg1"/>
                </a:solidFill>
                <a:latin typeface="+mn-lt"/>
              </a:defRPr>
            </a:lvl1pPr>
          </a:lstStyle>
          <a:p>
            <a:r>
              <a:rPr lang="en-US"/>
              <a:t>KLIK HER FOR AT ÆNDRE TITEL</a:t>
            </a:r>
          </a:p>
        </p:txBody>
      </p:sp>
      <p:grpSp>
        <p:nvGrpSpPr>
          <p:cNvPr id="31" name="Gruppe 30"/>
          <p:cNvGrpSpPr/>
          <p:nvPr userDrawn="1"/>
        </p:nvGrpSpPr>
        <p:grpSpPr>
          <a:xfrm>
            <a:off x="5466450" y="6027162"/>
            <a:ext cx="1272706" cy="669100"/>
            <a:chOff x="5387975" y="5659438"/>
            <a:chExt cx="1573213" cy="827087"/>
          </a:xfrm>
          <a:solidFill>
            <a:schemeClr val="tx1"/>
          </a:solidFill>
        </p:grpSpPr>
        <p:grpSp>
          <p:nvGrpSpPr>
            <p:cNvPr id="32" name="Gruppe 31"/>
            <p:cNvGrpSpPr/>
            <p:nvPr userDrawn="1"/>
          </p:nvGrpSpPr>
          <p:grpSpPr>
            <a:xfrm>
              <a:off x="5387975" y="6407150"/>
              <a:ext cx="1573213" cy="79375"/>
              <a:chOff x="5387975" y="6407150"/>
              <a:chExt cx="1573213" cy="79375"/>
            </a:xfrm>
            <a:grpFill/>
          </p:grpSpPr>
          <p:sp>
            <p:nvSpPr>
              <p:cNvPr id="37"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33" name="Gruppe 32"/>
            <p:cNvGrpSpPr/>
            <p:nvPr userDrawn="1"/>
          </p:nvGrpSpPr>
          <p:grpSpPr>
            <a:xfrm>
              <a:off x="5880100" y="5659438"/>
              <a:ext cx="511175" cy="544512"/>
              <a:chOff x="5880100" y="5659438"/>
              <a:chExt cx="511175" cy="544512"/>
            </a:xfrm>
            <a:grpFill/>
          </p:grpSpPr>
          <p:sp>
            <p:nvSpPr>
              <p:cNvPr id="34"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
        <p:nvSpPr>
          <p:cNvPr id="4" name="Pladsholder til tekst 3"/>
          <p:cNvSpPr>
            <a:spLocks noGrp="1"/>
          </p:cNvSpPr>
          <p:nvPr>
            <p:ph type="body" sz="quarter" idx="12" hasCustomPrompt="1"/>
          </p:nvPr>
        </p:nvSpPr>
        <p:spPr>
          <a:xfrm>
            <a:off x="766763" y="2205038"/>
            <a:ext cx="4458495" cy="3600491"/>
          </a:xfrm>
        </p:spPr>
        <p:txBody>
          <a:bodyPr/>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Indsæt bullets</a:t>
            </a:r>
          </a:p>
        </p:txBody>
      </p:sp>
      <p:sp>
        <p:nvSpPr>
          <p:cNvPr id="75" name="Picture Placeholder 4"/>
          <p:cNvSpPr>
            <a:spLocks noGrp="1"/>
          </p:cNvSpPr>
          <p:nvPr>
            <p:ph type="pic" sz="quarter" idx="11" hasCustomPrompt="1"/>
          </p:nvPr>
        </p:nvSpPr>
        <p:spPr>
          <a:xfrm>
            <a:off x="5270500" y="0"/>
            <a:ext cx="69215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56" name="Pladsholder til tekst 6"/>
          <p:cNvSpPr>
            <a:spLocks noGrp="1"/>
          </p:cNvSpPr>
          <p:nvPr>
            <p:ph type="body" sz="quarter" idx="13" hasCustomPrompt="1"/>
          </p:nvPr>
        </p:nvSpPr>
        <p:spPr>
          <a:xfrm>
            <a:off x="3071813" y="6363837"/>
            <a:ext cx="1819117" cy="282204"/>
          </a:xfrm>
        </p:spPr>
        <p:txBody>
          <a:bodyPr tIns="0">
            <a:noAutofit/>
          </a:bodyPr>
          <a:lstStyle>
            <a:lvl1pPr marL="0" indent="0">
              <a:lnSpc>
                <a:spcPct val="100000"/>
              </a:lnSpc>
              <a:buNone/>
              <a:defRPr sz="600" b="1" spc="170" baseline="0">
                <a:solidFill>
                  <a:schemeClr val="bg1"/>
                </a:solidFill>
                <a:latin typeface="+mn-lt"/>
              </a:defRPr>
            </a:lvl1pPr>
          </a:lstStyle>
          <a:p>
            <a:pPr lvl="0"/>
            <a:r>
              <a:rPr lang="da-DK"/>
              <a:t>INDSÆT POWERPOINT- ELLER ENHEDSNAVN HER</a:t>
            </a:r>
          </a:p>
        </p:txBody>
      </p:sp>
      <p:pic>
        <p:nvPicPr>
          <p:cNvPr id="55" name="Billede 5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4193" y="6337504"/>
            <a:ext cx="1067932" cy="266983"/>
          </a:xfrm>
          <a:prstGeom prst="rect">
            <a:avLst/>
          </a:prstGeom>
        </p:spPr>
      </p:pic>
    </p:spTree>
    <p:extLst>
      <p:ext uri="{BB962C8B-B14F-4D97-AF65-F5344CB8AC3E}">
        <p14:creationId xmlns:p14="http://schemas.microsoft.com/office/powerpoint/2010/main" val="12331356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 x billeder højre">
    <p:spTree>
      <p:nvGrpSpPr>
        <p:cNvPr id="1" name=""/>
        <p:cNvGrpSpPr/>
        <p:nvPr/>
      </p:nvGrpSpPr>
      <p:grpSpPr>
        <a:xfrm>
          <a:off x="0" y="0"/>
          <a:ext cx="0" cy="0"/>
          <a:chOff x="0" y="0"/>
          <a:chExt cx="0" cy="0"/>
        </a:xfrm>
      </p:grpSpPr>
      <p:sp>
        <p:nvSpPr>
          <p:cNvPr id="9" name="Picture Placeholder 4"/>
          <p:cNvSpPr>
            <a:spLocks noGrp="1"/>
          </p:cNvSpPr>
          <p:nvPr>
            <p:ph type="pic" sz="quarter" idx="14" hasCustomPrompt="1"/>
          </p:nvPr>
        </p:nvSpPr>
        <p:spPr>
          <a:xfrm>
            <a:off x="7427912" y="3418702"/>
            <a:ext cx="4764087" cy="343393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10" name="Title 4"/>
          <p:cNvSpPr>
            <a:spLocks noGrp="1"/>
          </p:cNvSpPr>
          <p:nvPr>
            <p:ph type="title" hasCustomPrompt="1"/>
          </p:nvPr>
        </p:nvSpPr>
        <p:spPr>
          <a:xfrm>
            <a:off x="766763" y="657225"/>
            <a:ext cx="4542975" cy="1486727"/>
          </a:xfrm>
          <a:prstGeom prst="rect">
            <a:avLst/>
          </a:prstGeom>
        </p:spPr>
        <p:txBody>
          <a:bodyPr lIns="0" tIns="0"/>
          <a:lstStyle>
            <a:lvl1pPr>
              <a:defRPr sz="3600">
                <a:latin typeface="+mn-lt"/>
              </a:defRPr>
            </a:lvl1pPr>
          </a:lstStyle>
          <a:p>
            <a:r>
              <a:rPr lang="en-US"/>
              <a:t>KLIK HER FOR AT ÆNDRE TITEL</a:t>
            </a:r>
          </a:p>
        </p:txBody>
      </p:sp>
      <p:sp>
        <p:nvSpPr>
          <p:cNvPr id="7" name="Pladsholder til tekst 3"/>
          <p:cNvSpPr>
            <a:spLocks noGrp="1"/>
          </p:cNvSpPr>
          <p:nvPr>
            <p:ph type="body" sz="quarter" idx="15" hasCustomPrompt="1"/>
          </p:nvPr>
        </p:nvSpPr>
        <p:spPr>
          <a:xfrm>
            <a:off x="766764" y="2205038"/>
            <a:ext cx="4542974" cy="3575409"/>
          </a:xfrm>
        </p:spPr>
        <p:txBody>
          <a:bodyPr/>
          <a:lstStyle>
            <a:lvl1pPr marL="285750" indent="-285750">
              <a:lnSpc>
                <a:spcPct val="100000"/>
              </a:lnSpc>
              <a:spcBef>
                <a:spcPts val="600"/>
              </a:spcBef>
              <a:buFontTx/>
              <a:buBlip>
                <a:blip r:embed="rId2"/>
              </a:buBlip>
              <a:defRPr sz="1600" baseline="0"/>
            </a:lvl1pPr>
          </a:lstStyle>
          <a:p>
            <a:pPr lvl="0"/>
            <a:r>
              <a:rPr lang="da-DK"/>
              <a:t>Indsæt </a:t>
            </a:r>
            <a:r>
              <a:rPr lang="da-DK" err="1"/>
              <a:t>bullets</a:t>
            </a:r>
            <a:endParaRPr lang="da-DK"/>
          </a:p>
          <a:p>
            <a:pPr lvl="0"/>
            <a:endParaRPr lang="da-DK"/>
          </a:p>
          <a:p>
            <a:pPr lvl="0"/>
            <a:endParaRPr lang="da-DK"/>
          </a:p>
        </p:txBody>
      </p:sp>
      <p:sp>
        <p:nvSpPr>
          <p:cNvPr id="11" name="Picture Placeholder 4"/>
          <p:cNvSpPr>
            <a:spLocks noGrp="1"/>
          </p:cNvSpPr>
          <p:nvPr>
            <p:ph type="pic" sz="quarter" idx="16" hasCustomPrompt="1"/>
          </p:nvPr>
        </p:nvSpPr>
        <p:spPr>
          <a:xfrm>
            <a:off x="7427912" y="0"/>
            <a:ext cx="4764087" cy="341870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12" name="Pladsholder til tekst 6"/>
          <p:cNvSpPr>
            <a:spLocks noGrp="1"/>
          </p:cNvSpPr>
          <p:nvPr>
            <p:ph type="body" sz="quarter" idx="13" hasCustomPrompt="1"/>
          </p:nvPr>
        </p:nvSpPr>
        <p:spPr>
          <a:xfrm>
            <a:off x="3071813" y="6363837"/>
            <a:ext cx="1819117" cy="282204"/>
          </a:xfrm>
        </p:spPr>
        <p:txBody>
          <a:bodyPr tIns="0">
            <a:noAutofit/>
          </a:bodyPr>
          <a:lstStyle>
            <a:lvl1pPr marL="0" indent="0">
              <a:lnSpc>
                <a:spcPct val="100000"/>
              </a:lnSpc>
              <a:buNone/>
              <a:defRPr sz="600" b="1" spc="170" baseline="0">
                <a:latin typeface="+mn-lt"/>
              </a:defRPr>
            </a:lvl1pPr>
          </a:lstStyle>
          <a:p>
            <a:pPr lvl="0"/>
            <a:r>
              <a:rPr lang="da-DK"/>
              <a:t>INDSÆT POWERPOINT- ELLER ENHEDSNAVN HER</a:t>
            </a:r>
          </a:p>
        </p:txBody>
      </p:sp>
    </p:spTree>
    <p:extLst>
      <p:ext uri="{BB962C8B-B14F-4D97-AF65-F5344CB8AC3E}">
        <p14:creationId xmlns:p14="http://schemas.microsoft.com/office/powerpoint/2010/main" val="1916104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p:txBody>
          <a:bodyPr/>
          <a:lstStyle>
            <a:lvl1pPr marL="342900" indent="-342900">
              <a:buClr>
                <a:srgbClr val="54616E"/>
              </a:buClr>
              <a:buSzPct val="100000"/>
              <a:buFont typeface="Arial" pitchFamily="34" charset="0"/>
              <a:buChar char="•"/>
              <a:defRPr>
                <a:solidFill>
                  <a:srgbClr val="54616E"/>
                </a:solidFill>
              </a:defRPr>
            </a:lvl1pPr>
            <a:lvl2pPr>
              <a:defRPr>
                <a:solidFill>
                  <a:srgbClr val="54616E"/>
                </a:solidFill>
              </a:defRPr>
            </a:lvl2pPr>
            <a:lvl3pPr>
              <a:defRPr>
                <a:solidFill>
                  <a:srgbClr val="54616E"/>
                </a:solidFill>
              </a:defRPr>
            </a:lvl3pPr>
            <a:lvl4pPr>
              <a:defRPr>
                <a:solidFill>
                  <a:srgbClr val="54616E"/>
                </a:solidFill>
              </a:defRPr>
            </a:lvl4pPr>
            <a:lvl5pPr>
              <a:defRPr>
                <a:solidFill>
                  <a:srgbClr val="54616E"/>
                </a:solidFill>
              </a:defRPr>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C8F93BCC-6FC8-4C7D-A6DF-04C07E19DAD2}" type="datetime3">
              <a:rPr lang="da-DK" smtClean="0"/>
              <a:t>09.09.2024</a:t>
            </a:fld>
            <a:endParaRPr lang="da-DK"/>
          </a:p>
        </p:txBody>
      </p:sp>
      <p:sp>
        <p:nvSpPr>
          <p:cNvPr id="6" name="Pladsholder til diasnummer 5"/>
          <p:cNvSpPr>
            <a:spLocks noGrp="1"/>
          </p:cNvSpPr>
          <p:nvPr>
            <p:ph type="sldNum" sz="quarter" idx="12"/>
          </p:nvPr>
        </p:nvSpPr>
        <p:spPr/>
        <p:txBody>
          <a:bodyPr/>
          <a:lstStyle/>
          <a:p>
            <a:fld id="{409B8A6B-2702-4E09-BF63-7CC1F22DFC4D}" type="slidenum">
              <a:rPr lang="da-DK" smtClean="0"/>
              <a:t>‹#›</a:t>
            </a:fld>
            <a:endParaRPr lang="da-DK"/>
          </a:p>
        </p:txBody>
      </p:sp>
    </p:spTree>
    <p:extLst>
      <p:ext uri="{BB962C8B-B14F-4D97-AF65-F5344CB8AC3E}">
        <p14:creationId xmlns:p14="http://schemas.microsoft.com/office/powerpoint/2010/main" val="322688320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m. bullets">
    <p:spTree>
      <p:nvGrpSpPr>
        <p:cNvPr id="1" name=""/>
        <p:cNvGrpSpPr/>
        <p:nvPr/>
      </p:nvGrpSpPr>
      <p:grpSpPr>
        <a:xfrm>
          <a:off x="0" y="0"/>
          <a:ext cx="0" cy="0"/>
          <a:chOff x="0" y="0"/>
          <a:chExt cx="0" cy="0"/>
        </a:xfrm>
      </p:grpSpPr>
      <p:sp>
        <p:nvSpPr>
          <p:cNvPr id="3" name="Title 4"/>
          <p:cNvSpPr>
            <a:spLocks noGrp="1"/>
          </p:cNvSpPr>
          <p:nvPr>
            <p:ph type="title" hasCustomPrompt="1"/>
          </p:nvPr>
        </p:nvSpPr>
        <p:spPr>
          <a:xfrm>
            <a:off x="766763" y="657226"/>
            <a:ext cx="5149879" cy="1408112"/>
          </a:xfrm>
          <a:prstGeom prst="rect">
            <a:avLst/>
          </a:prstGeom>
        </p:spPr>
        <p:txBody>
          <a:bodyPr lIns="0" tIns="0"/>
          <a:lstStyle>
            <a:lvl1pPr>
              <a:defRPr sz="3600" baseline="0">
                <a:latin typeface="+mn-lt"/>
              </a:defRPr>
            </a:lvl1pPr>
          </a:lstStyle>
          <a:p>
            <a:r>
              <a:rPr lang="en-US"/>
              <a:t>KLIK HER FOR AT ÆNDRE TITEL</a:t>
            </a:r>
          </a:p>
        </p:txBody>
      </p:sp>
      <p:sp>
        <p:nvSpPr>
          <p:cNvPr id="5" name="Pladsholder til tekst 10"/>
          <p:cNvSpPr>
            <a:spLocks noGrp="1"/>
          </p:cNvSpPr>
          <p:nvPr>
            <p:ph type="body" sz="quarter" idx="12" hasCustomPrompt="1"/>
          </p:nvPr>
        </p:nvSpPr>
        <p:spPr>
          <a:xfrm>
            <a:off x="766762" y="2205038"/>
            <a:ext cx="10853737" cy="3704284"/>
          </a:xfrm>
        </p:spPr>
        <p:txBody>
          <a:bodyPr/>
          <a:lstStyle>
            <a:lvl1pPr marL="285750" indent="-285750">
              <a:buFontTx/>
              <a:buBlip>
                <a:blip r:embed="rId2"/>
              </a:buBlip>
              <a:defRPr/>
            </a:lvl1pPr>
          </a:lstStyle>
          <a:p>
            <a:pPr lvl="0"/>
            <a:r>
              <a:rPr lang="da-DK"/>
              <a:t>Indsæt bullets</a:t>
            </a:r>
          </a:p>
        </p:txBody>
      </p:sp>
      <p:sp>
        <p:nvSpPr>
          <p:cNvPr id="6" name="Pladsholder til tekst 6"/>
          <p:cNvSpPr>
            <a:spLocks noGrp="1"/>
          </p:cNvSpPr>
          <p:nvPr>
            <p:ph type="body" sz="quarter" idx="13" hasCustomPrompt="1"/>
          </p:nvPr>
        </p:nvSpPr>
        <p:spPr>
          <a:xfrm>
            <a:off x="3071814" y="6363837"/>
            <a:ext cx="1712688" cy="282204"/>
          </a:xfrm>
        </p:spPr>
        <p:txBody>
          <a:bodyPr tIns="0">
            <a:noAutofit/>
          </a:bodyPr>
          <a:lstStyle>
            <a:lvl1pPr marL="0" indent="0">
              <a:lnSpc>
                <a:spcPct val="100000"/>
              </a:lnSpc>
              <a:buNone/>
              <a:defRPr sz="600" b="1" spc="170" baseline="0">
                <a:latin typeface="+mn-lt"/>
              </a:defRPr>
            </a:lvl1pPr>
          </a:lstStyle>
          <a:p>
            <a:pPr lvl="0"/>
            <a:r>
              <a:rPr lang="da-DK"/>
              <a:t>INDSÆT POWERPOINT- ELLER ENHEDSNAVN HER</a:t>
            </a:r>
          </a:p>
        </p:txBody>
      </p:sp>
    </p:spTree>
    <p:extLst>
      <p:ext uri="{BB962C8B-B14F-4D97-AF65-F5344CB8AC3E}">
        <p14:creationId xmlns:p14="http://schemas.microsoft.com/office/powerpoint/2010/main" val="252126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eb + bullets">
    <p:spTree>
      <p:nvGrpSpPr>
        <p:cNvPr id="1" name=""/>
        <p:cNvGrpSpPr/>
        <p:nvPr/>
      </p:nvGrpSpPr>
      <p:grpSpPr>
        <a:xfrm>
          <a:off x="0" y="0"/>
          <a:ext cx="0" cy="0"/>
          <a:chOff x="0" y="0"/>
          <a:chExt cx="0" cy="0"/>
        </a:xfrm>
      </p:grpSpPr>
      <p:sp>
        <p:nvSpPr>
          <p:cNvPr id="26" name="Title 4"/>
          <p:cNvSpPr>
            <a:spLocks noGrp="1"/>
          </p:cNvSpPr>
          <p:nvPr>
            <p:ph type="title" hasCustomPrompt="1"/>
          </p:nvPr>
        </p:nvSpPr>
        <p:spPr>
          <a:xfrm>
            <a:off x="766763" y="657225"/>
            <a:ext cx="4516438" cy="1473911"/>
          </a:xfrm>
          <a:prstGeom prst="rect">
            <a:avLst/>
          </a:prstGeom>
        </p:spPr>
        <p:txBody>
          <a:bodyPr lIns="0" tIns="0"/>
          <a:lstStyle>
            <a:lvl1pPr>
              <a:defRPr sz="3600">
                <a:latin typeface="+mn-lt"/>
              </a:defRPr>
            </a:lvl1pPr>
          </a:lstStyle>
          <a:p>
            <a:r>
              <a:rPr lang="en-US"/>
              <a:t>KLIK HER FOR AT ÆNDRE TITEL</a:t>
            </a:r>
          </a:p>
        </p:txBody>
      </p:sp>
      <p:pic>
        <p:nvPicPr>
          <p:cNvPr id="27" name="Billede 2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5670792" y="820387"/>
            <a:ext cx="6943368" cy="5825654"/>
          </a:xfrm>
          <a:prstGeom prst="rect">
            <a:avLst/>
          </a:prstGeom>
        </p:spPr>
      </p:pic>
      <p:sp>
        <p:nvSpPr>
          <p:cNvPr id="28" name="Picture Placeholder 4"/>
          <p:cNvSpPr>
            <a:spLocks noGrp="1"/>
          </p:cNvSpPr>
          <p:nvPr>
            <p:ph type="pic" sz="quarter" idx="11" hasCustomPrompt="1"/>
          </p:nvPr>
        </p:nvSpPr>
        <p:spPr>
          <a:xfrm>
            <a:off x="5953820" y="1240418"/>
            <a:ext cx="6238180" cy="35030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29" name="Pladsholder til tekst 10"/>
          <p:cNvSpPr>
            <a:spLocks noGrp="1"/>
          </p:cNvSpPr>
          <p:nvPr>
            <p:ph type="body" sz="quarter" idx="12" hasCustomPrompt="1"/>
          </p:nvPr>
        </p:nvSpPr>
        <p:spPr>
          <a:xfrm>
            <a:off x="766763" y="2220511"/>
            <a:ext cx="4516438" cy="3243263"/>
          </a:xfrm>
        </p:spPr>
        <p:txBody>
          <a:bodyPr/>
          <a:lstStyle>
            <a:lvl1pPr marL="285750" indent="-285750">
              <a:buFontTx/>
              <a:buBlip>
                <a:blip r:embed="rId3"/>
              </a:buBlip>
              <a:defRPr/>
            </a:lvl1pPr>
          </a:lstStyle>
          <a:p>
            <a:pPr lvl="0"/>
            <a:r>
              <a:rPr lang="da-DK"/>
              <a:t>Indsæt </a:t>
            </a:r>
            <a:r>
              <a:rPr lang="da-DK" err="1"/>
              <a:t>bullets</a:t>
            </a:r>
            <a:endParaRPr lang="da-DK"/>
          </a:p>
        </p:txBody>
      </p:sp>
      <p:sp>
        <p:nvSpPr>
          <p:cNvPr id="50" name="Pladsholder til tekst 6"/>
          <p:cNvSpPr>
            <a:spLocks noGrp="1"/>
          </p:cNvSpPr>
          <p:nvPr>
            <p:ph type="body" sz="quarter" idx="13" hasCustomPrompt="1"/>
          </p:nvPr>
        </p:nvSpPr>
        <p:spPr>
          <a:xfrm>
            <a:off x="3071813" y="6363837"/>
            <a:ext cx="1819117" cy="282204"/>
          </a:xfrm>
        </p:spPr>
        <p:txBody>
          <a:bodyPr tIns="0">
            <a:noAutofit/>
          </a:bodyPr>
          <a:lstStyle>
            <a:lvl1pPr marL="0" indent="0">
              <a:lnSpc>
                <a:spcPct val="100000"/>
              </a:lnSpc>
              <a:buNone/>
              <a:defRPr sz="600" b="1" spc="170" baseline="0">
                <a:latin typeface="+mn-lt"/>
              </a:defRPr>
            </a:lvl1pPr>
          </a:lstStyle>
          <a:p>
            <a:pPr lvl="0"/>
            <a:r>
              <a:rPr lang="da-DK"/>
              <a:t>INDSÆT POWERPOINT- ELLER ENHEDSNAVN HER</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gram - højre">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766763" y="663113"/>
            <a:ext cx="5744569" cy="1436992"/>
          </a:xfrm>
          <a:prstGeom prst="rect">
            <a:avLst/>
          </a:prstGeom>
        </p:spPr>
        <p:txBody>
          <a:bodyPr lIns="0" tIns="0"/>
          <a:lstStyle>
            <a:lvl1pPr>
              <a:defRPr sz="3600">
                <a:latin typeface="+mn-lt"/>
              </a:defRPr>
            </a:lvl1pPr>
          </a:lstStyle>
          <a:p>
            <a:r>
              <a:rPr lang="en-US"/>
              <a:t>KLIK HER FOR AT ÆNDRE TITEL</a:t>
            </a:r>
          </a:p>
        </p:txBody>
      </p:sp>
      <p:sp>
        <p:nvSpPr>
          <p:cNvPr id="11" name="Pladsholder til diagram 10"/>
          <p:cNvSpPr>
            <a:spLocks noGrp="1"/>
          </p:cNvSpPr>
          <p:nvPr>
            <p:ph type="chart" sz="quarter" idx="12"/>
          </p:nvPr>
        </p:nvSpPr>
        <p:spPr>
          <a:xfrm>
            <a:off x="6888163" y="2205037"/>
            <a:ext cx="4732337" cy="3572737"/>
          </a:xfrm>
        </p:spPr>
        <p:txBody>
          <a:bodyPr/>
          <a:lstStyle/>
          <a:p>
            <a:r>
              <a:rPr lang="da-DK"/>
              <a:t>Klik på ikonet for at tilføje et diagram</a:t>
            </a:r>
          </a:p>
        </p:txBody>
      </p:sp>
      <p:sp>
        <p:nvSpPr>
          <p:cNvPr id="13" name="Pladsholder til tekst 12"/>
          <p:cNvSpPr>
            <a:spLocks noGrp="1"/>
          </p:cNvSpPr>
          <p:nvPr>
            <p:ph type="body" sz="quarter" idx="13" hasCustomPrompt="1"/>
          </p:nvPr>
        </p:nvSpPr>
        <p:spPr>
          <a:xfrm>
            <a:off x="766764" y="2205038"/>
            <a:ext cx="5744568" cy="3572737"/>
          </a:xfrm>
        </p:spPr>
        <p:txBody>
          <a:bodyPr>
            <a:normAutofit/>
          </a:bodyPr>
          <a:lstStyle>
            <a:lvl2pPr marL="285750" indent="-285750">
              <a:buFontTx/>
              <a:buBlip>
                <a:blip r:embed="rId2"/>
              </a:buBlip>
              <a:defRPr sz="1600" baseline="0"/>
            </a:lvl2pPr>
          </a:lstStyle>
          <a:p>
            <a:pPr lvl="1"/>
            <a:r>
              <a:rPr lang="da-DK"/>
              <a:t>Indsæt bullets</a:t>
            </a:r>
          </a:p>
        </p:txBody>
      </p:sp>
      <p:sp>
        <p:nvSpPr>
          <p:cNvPr id="8" name="Pladsholder til tekst 6"/>
          <p:cNvSpPr>
            <a:spLocks noGrp="1"/>
          </p:cNvSpPr>
          <p:nvPr>
            <p:ph type="body" sz="quarter" idx="14" hasCustomPrompt="1"/>
          </p:nvPr>
        </p:nvSpPr>
        <p:spPr>
          <a:xfrm>
            <a:off x="3071813" y="6363837"/>
            <a:ext cx="1819117" cy="282204"/>
          </a:xfrm>
        </p:spPr>
        <p:txBody>
          <a:bodyPr tIns="0">
            <a:noAutofit/>
          </a:bodyPr>
          <a:lstStyle>
            <a:lvl1pPr marL="0" indent="0">
              <a:lnSpc>
                <a:spcPct val="100000"/>
              </a:lnSpc>
              <a:buNone/>
              <a:defRPr sz="600" b="1" spc="170" baseline="0">
                <a:latin typeface="+mn-lt"/>
              </a:defRPr>
            </a:lvl1pPr>
          </a:lstStyle>
          <a:p>
            <a:pPr lvl="0"/>
            <a:r>
              <a:rPr lang="da-DK"/>
              <a:t>INDSÆT POWERPOINT- ELLER ENHEDSNAVN HER</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x billede højre + bullets">
    <p:spTree>
      <p:nvGrpSpPr>
        <p:cNvPr id="1" name=""/>
        <p:cNvGrpSpPr/>
        <p:nvPr/>
      </p:nvGrpSpPr>
      <p:grpSpPr>
        <a:xfrm>
          <a:off x="0" y="0"/>
          <a:ext cx="0" cy="0"/>
          <a:chOff x="0" y="0"/>
          <a:chExt cx="0" cy="0"/>
        </a:xfrm>
      </p:grpSpPr>
      <p:sp>
        <p:nvSpPr>
          <p:cNvPr id="6" name="Picture Placeholder 4"/>
          <p:cNvSpPr>
            <a:spLocks noGrp="1"/>
          </p:cNvSpPr>
          <p:nvPr>
            <p:ph type="pic" sz="quarter" idx="11" hasCustomPrompt="1"/>
          </p:nvPr>
        </p:nvSpPr>
        <p:spPr>
          <a:xfrm>
            <a:off x="7438768" y="0"/>
            <a:ext cx="4753232"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5" name="Title 4"/>
          <p:cNvSpPr>
            <a:spLocks noGrp="1"/>
          </p:cNvSpPr>
          <p:nvPr>
            <p:ph type="title" hasCustomPrompt="1"/>
          </p:nvPr>
        </p:nvSpPr>
        <p:spPr>
          <a:xfrm>
            <a:off x="766763" y="657225"/>
            <a:ext cx="5433070" cy="1402687"/>
          </a:xfrm>
          <a:prstGeom prst="rect">
            <a:avLst/>
          </a:prstGeom>
        </p:spPr>
        <p:txBody>
          <a:bodyPr lIns="0" tIns="0"/>
          <a:lstStyle>
            <a:lvl1pPr>
              <a:defRPr sz="3600">
                <a:latin typeface="+mn-lt"/>
              </a:defRPr>
            </a:lvl1pPr>
          </a:lstStyle>
          <a:p>
            <a:r>
              <a:rPr lang="en-US"/>
              <a:t>KLIK HER FOR AT ÆNDRE TITEL</a:t>
            </a:r>
          </a:p>
        </p:txBody>
      </p:sp>
      <p:sp>
        <p:nvSpPr>
          <p:cNvPr id="4" name="Pladsholder til tekst 3"/>
          <p:cNvSpPr>
            <a:spLocks noGrp="1"/>
          </p:cNvSpPr>
          <p:nvPr>
            <p:ph type="body" sz="quarter" idx="12" hasCustomPrompt="1"/>
          </p:nvPr>
        </p:nvSpPr>
        <p:spPr>
          <a:xfrm>
            <a:off x="766763" y="2205038"/>
            <a:ext cx="5433070" cy="3752115"/>
          </a:xfrm>
        </p:spPr>
        <p:txBody>
          <a:bodyPr/>
          <a:lstStyle>
            <a:lvl1pPr marL="285750" indent="-285750">
              <a:lnSpc>
                <a:spcPct val="100000"/>
              </a:lnSpc>
              <a:spcBef>
                <a:spcPts val="600"/>
              </a:spcBef>
              <a:buFontTx/>
              <a:buBlip>
                <a:blip r:embed="rId2"/>
              </a:buBlip>
              <a:defRPr sz="1600" baseline="0"/>
            </a:lvl1pPr>
          </a:lstStyle>
          <a:p>
            <a:pPr lvl="0"/>
            <a:r>
              <a:rPr lang="da-DK"/>
              <a:t>Indsæt bullets</a:t>
            </a:r>
          </a:p>
          <a:p>
            <a:pPr lvl="0"/>
            <a:endParaRPr lang="da-DK"/>
          </a:p>
          <a:p>
            <a:pPr lvl="0"/>
            <a:endParaRPr lang="da-DK"/>
          </a:p>
        </p:txBody>
      </p:sp>
      <p:sp>
        <p:nvSpPr>
          <p:cNvPr id="8" name="Pladsholder til tekst 6"/>
          <p:cNvSpPr>
            <a:spLocks noGrp="1"/>
          </p:cNvSpPr>
          <p:nvPr>
            <p:ph type="body" sz="quarter" idx="13" hasCustomPrompt="1"/>
          </p:nvPr>
        </p:nvSpPr>
        <p:spPr>
          <a:xfrm>
            <a:off x="3071813" y="6363837"/>
            <a:ext cx="1819117" cy="282204"/>
          </a:xfrm>
        </p:spPr>
        <p:txBody>
          <a:bodyPr tIns="0">
            <a:noAutofit/>
          </a:bodyPr>
          <a:lstStyle>
            <a:lvl1pPr marL="0" indent="0">
              <a:lnSpc>
                <a:spcPct val="100000"/>
              </a:lnSpc>
              <a:buNone/>
              <a:defRPr sz="600" b="1" spc="170" baseline="0">
                <a:latin typeface="+mn-lt"/>
              </a:defRPr>
            </a:lvl1pPr>
          </a:lstStyle>
          <a:p>
            <a:pPr lvl="0"/>
            <a:r>
              <a:rPr lang="da-DK"/>
              <a:t>INDSÆT POWERPOINT- ELLER ENHEDSNAVN HER</a:t>
            </a:r>
          </a:p>
        </p:txBody>
      </p:sp>
    </p:spTree>
    <p:extLst>
      <p:ext uri="{BB962C8B-B14F-4D97-AF65-F5344CB8AC3E}">
        <p14:creationId xmlns:p14="http://schemas.microsoft.com/office/powerpoint/2010/main" val="498607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 x billede højre - Blå">
    <p:spTree>
      <p:nvGrpSpPr>
        <p:cNvPr id="1" name=""/>
        <p:cNvGrpSpPr/>
        <p:nvPr/>
      </p:nvGrpSpPr>
      <p:grpSpPr>
        <a:xfrm>
          <a:off x="0" y="0"/>
          <a:ext cx="0" cy="0"/>
          <a:chOff x="0" y="0"/>
          <a:chExt cx="0" cy="0"/>
        </a:xfrm>
      </p:grpSpPr>
      <p:sp>
        <p:nvSpPr>
          <p:cNvPr id="7" name="Rectangle 6"/>
          <p:cNvSpPr/>
          <p:nvPr userDrawn="1"/>
        </p:nvSpPr>
        <p:spPr>
          <a:xfrm>
            <a:off x="0" y="0"/>
            <a:ext cx="742791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Slide Number Placeholder 2"/>
          <p:cNvSpPr>
            <a:spLocks noGrp="1"/>
          </p:cNvSpPr>
          <p:nvPr>
            <p:ph type="sldNum" sz="quarter" idx="10"/>
          </p:nvPr>
        </p:nvSpPr>
        <p:spPr>
          <a:xfrm>
            <a:off x="11339887" y="593223"/>
            <a:ext cx="571468" cy="227164"/>
          </a:xfrm>
          <a:prstGeom prst="rect">
            <a:avLst/>
          </a:prstGeom>
        </p:spPr>
        <p:txBody>
          <a:bodyPr/>
          <a:lstStyle/>
          <a:p>
            <a:fld id="{D8D877B3-D348-4611-9BDB-C5374591D951}" type="slidenum">
              <a:rPr lang="en-US" smtClean="0"/>
              <a:pPr/>
              <a:t>‹#›</a:t>
            </a:fld>
            <a:endParaRPr lang="en-US"/>
          </a:p>
        </p:txBody>
      </p:sp>
      <p:sp>
        <p:nvSpPr>
          <p:cNvPr id="5" name="Picture Placeholder 4"/>
          <p:cNvSpPr>
            <a:spLocks noGrp="1"/>
          </p:cNvSpPr>
          <p:nvPr>
            <p:ph type="pic" sz="quarter" idx="11" hasCustomPrompt="1"/>
          </p:nvPr>
        </p:nvSpPr>
        <p:spPr>
          <a:xfrm>
            <a:off x="7427913" y="0"/>
            <a:ext cx="4764087"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6" name="Title 4"/>
          <p:cNvSpPr>
            <a:spLocks noGrp="1"/>
          </p:cNvSpPr>
          <p:nvPr>
            <p:ph type="title" hasCustomPrompt="1"/>
          </p:nvPr>
        </p:nvSpPr>
        <p:spPr>
          <a:xfrm>
            <a:off x="766763" y="657225"/>
            <a:ext cx="5197983" cy="1357254"/>
          </a:xfrm>
          <a:prstGeom prst="rect">
            <a:avLst/>
          </a:prstGeom>
        </p:spPr>
        <p:txBody>
          <a:bodyPr lIns="0" tIns="0"/>
          <a:lstStyle>
            <a:lvl1pPr>
              <a:defRPr sz="3600">
                <a:solidFill>
                  <a:schemeClr val="bg1"/>
                </a:solidFill>
                <a:latin typeface="+mn-lt"/>
              </a:defRPr>
            </a:lvl1pPr>
          </a:lstStyle>
          <a:p>
            <a:r>
              <a:rPr lang="en-US"/>
              <a:t>KLIK HER FOR AT ÆNDRE TITEL</a:t>
            </a:r>
          </a:p>
        </p:txBody>
      </p:sp>
      <p:sp>
        <p:nvSpPr>
          <p:cNvPr id="4" name="Pladsholder til tekst 3"/>
          <p:cNvSpPr>
            <a:spLocks noGrp="1"/>
          </p:cNvSpPr>
          <p:nvPr>
            <p:ph type="body" sz="quarter" idx="12" hasCustomPrompt="1"/>
          </p:nvPr>
        </p:nvSpPr>
        <p:spPr>
          <a:xfrm>
            <a:off x="766763" y="2205038"/>
            <a:ext cx="4687094" cy="3765591"/>
          </a:xfrm>
        </p:spPr>
        <p:txBody>
          <a:bodyPr/>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Indsæt bullets</a:t>
            </a:r>
          </a:p>
        </p:txBody>
      </p:sp>
      <p:sp>
        <p:nvSpPr>
          <p:cNvPr id="13" name="Pladsholder til tekst 6"/>
          <p:cNvSpPr>
            <a:spLocks noGrp="1"/>
          </p:cNvSpPr>
          <p:nvPr>
            <p:ph type="body" sz="quarter" idx="13" hasCustomPrompt="1"/>
          </p:nvPr>
        </p:nvSpPr>
        <p:spPr>
          <a:xfrm>
            <a:off x="3071813" y="6363837"/>
            <a:ext cx="1819117" cy="282204"/>
          </a:xfrm>
        </p:spPr>
        <p:txBody>
          <a:bodyPr tIns="0">
            <a:noAutofit/>
          </a:bodyPr>
          <a:lstStyle>
            <a:lvl1pPr marL="0" indent="0">
              <a:lnSpc>
                <a:spcPct val="100000"/>
              </a:lnSpc>
              <a:buNone/>
              <a:defRPr sz="600" b="1" spc="170" baseline="0">
                <a:solidFill>
                  <a:schemeClr val="bg1"/>
                </a:solidFill>
                <a:latin typeface="+mn-lt"/>
              </a:defRPr>
            </a:lvl1pPr>
          </a:lstStyle>
          <a:p>
            <a:pPr lvl="0"/>
            <a:r>
              <a:rPr lang="da-DK"/>
              <a:t>INDSÆT POWERPOINT- ELLER ENHEDSNAVN HER</a:t>
            </a:r>
          </a:p>
        </p:txBody>
      </p:sp>
      <p:pic>
        <p:nvPicPr>
          <p:cNvPr id="19" name="Billed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4193" y="6337504"/>
            <a:ext cx="1067932" cy="266983"/>
          </a:xfrm>
          <a:prstGeom prst="rect">
            <a:avLst/>
          </a:prstGeom>
        </p:spPr>
      </p:pic>
    </p:spTree>
    <p:extLst>
      <p:ext uri="{BB962C8B-B14F-4D97-AF65-F5344CB8AC3E}">
        <p14:creationId xmlns:p14="http://schemas.microsoft.com/office/powerpoint/2010/main" val="1747433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tor billede højre - blå">
    <p:spTree>
      <p:nvGrpSpPr>
        <p:cNvPr id="1" name=""/>
        <p:cNvGrpSpPr/>
        <p:nvPr/>
      </p:nvGrpSpPr>
      <p:grpSpPr>
        <a:xfrm>
          <a:off x="0" y="0"/>
          <a:ext cx="0" cy="0"/>
          <a:chOff x="0" y="0"/>
          <a:chExt cx="0" cy="0"/>
        </a:xfrm>
      </p:grpSpPr>
      <p:sp>
        <p:nvSpPr>
          <p:cNvPr id="7" name="Rectangle 6"/>
          <p:cNvSpPr/>
          <p:nvPr userDrawn="1"/>
        </p:nvSpPr>
        <p:spPr>
          <a:xfrm>
            <a:off x="1" y="0"/>
            <a:ext cx="527049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Slide Number Placeholder 2"/>
          <p:cNvSpPr>
            <a:spLocks noGrp="1"/>
          </p:cNvSpPr>
          <p:nvPr>
            <p:ph type="sldNum" sz="quarter" idx="10"/>
          </p:nvPr>
        </p:nvSpPr>
        <p:spPr>
          <a:xfrm>
            <a:off x="11339887" y="593223"/>
            <a:ext cx="571468" cy="227164"/>
          </a:xfrm>
          <a:prstGeom prst="rect">
            <a:avLst/>
          </a:prstGeom>
        </p:spPr>
        <p:txBody>
          <a:bodyPr/>
          <a:lstStyle/>
          <a:p>
            <a:fld id="{D8D877B3-D348-4611-9BDB-C5374591D951}" type="slidenum">
              <a:rPr lang="en-US" smtClean="0"/>
              <a:pPr/>
              <a:t>‹#›</a:t>
            </a:fld>
            <a:endParaRPr lang="en-US"/>
          </a:p>
        </p:txBody>
      </p:sp>
      <p:sp>
        <p:nvSpPr>
          <p:cNvPr id="6" name="Title 4"/>
          <p:cNvSpPr>
            <a:spLocks noGrp="1"/>
          </p:cNvSpPr>
          <p:nvPr>
            <p:ph type="title" hasCustomPrompt="1"/>
          </p:nvPr>
        </p:nvSpPr>
        <p:spPr>
          <a:xfrm>
            <a:off x="766762" y="657225"/>
            <a:ext cx="4503737" cy="1471230"/>
          </a:xfrm>
          <a:prstGeom prst="rect">
            <a:avLst/>
          </a:prstGeom>
        </p:spPr>
        <p:txBody>
          <a:bodyPr lIns="0" tIns="0"/>
          <a:lstStyle>
            <a:lvl1pPr>
              <a:defRPr sz="3600">
                <a:solidFill>
                  <a:schemeClr val="bg1"/>
                </a:solidFill>
                <a:latin typeface="+mn-lt"/>
              </a:defRPr>
            </a:lvl1pPr>
          </a:lstStyle>
          <a:p>
            <a:r>
              <a:rPr lang="en-US"/>
              <a:t>KLIK HER FOR AT ÆNDRE TITEL</a:t>
            </a:r>
          </a:p>
        </p:txBody>
      </p:sp>
      <p:grpSp>
        <p:nvGrpSpPr>
          <p:cNvPr id="31" name="Gruppe 30"/>
          <p:cNvGrpSpPr/>
          <p:nvPr userDrawn="1"/>
        </p:nvGrpSpPr>
        <p:grpSpPr>
          <a:xfrm>
            <a:off x="5466450" y="6027162"/>
            <a:ext cx="1272706" cy="669100"/>
            <a:chOff x="5387975" y="5659438"/>
            <a:chExt cx="1573213" cy="827087"/>
          </a:xfrm>
          <a:solidFill>
            <a:schemeClr val="tx1"/>
          </a:solidFill>
        </p:grpSpPr>
        <p:grpSp>
          <p:nvGrpSpPr>
            <p:cNvPr id="32" name="Gruppe 31"/>
            <p:cNvGrpSpPr/>
            <p:nvPr userDrawn="1"/>
          </p:nvGrpSpPr>
          <p:grpSpPr>
            <a:xfrm>
              <a:off x="5387975" y="6407150"/>
              <a:ext cx="1573213" cy="79375"/>
              <a:chOff x="5387975" y="6407150"/>
              <a:chExt cx="1573213" cy="79375"/>
            </a:xfrm>
            <a:grpFill/>
          </p:grpSpPr>
          <p:sp>
            <p:nvSpPr>
              <p:cNvPr id="37"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33" name="Gruppe 32"/>
            <p:cNvGrpSpPr/>
            <p:nvPr userDrawn="1"/>
          </p:nvGrpSpPr>
          <p:grpSpPr>
            <a:xfrm>
              <a:off x="5880100" y="5659438"/>
              <a:ext cx="511175" cy="544512"/>
              <a:chOff x="5880100" y="5659438"/>
              <a:chExt cx="511175" cy="544512"/>
            </a:xfrm>
            <a:grpFill/>
          </p:grpSpPr>
          <p:sp>
            <p:nvSpPr>
              <p:cNvPr id="34"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
        <p:nvSpPr>
          <p:cNvPr id="4" name="Pladsholder til tekst 3"/>
          <p:cNvSpPr>
            <a:spLocks noGrp="1"/>
          </p:cNvSpPr>
          <p:nvPr>
            <p:ph type="body" sz="quarter" idx="12" hasCustomPrompt="1"/>
          </p:nvPr>
        </p:nvSpPr>
        <p:spPr>
          <a:xfrm>
            <a:off x="766763" y="2205038"/>
            <a:ext cx="4458495" cy="3600491"/>
          </a:xfrm>
        </p:spPr>
        <p:txBody>
          <a:bodyPr/>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Indsæt bullets</a:t>
            </a:r>
          </a:p>
        </p:txBody>
      </p:sp>
      <p:sp>
        <p:nvSpPr>
          <p:cNvPr id="75" name="Picture Placeholder 4"/>
          <p:cNvSpPr>
            <a:spLocks noGrp="1"/>
          </p:cNvSpPr>
          <p:nvPr>
            <p:ph type="pic" sz="quarter" idx="11" hasCustomPrompt="1"/>
          </p:nvPr>
        </p:nvSpPr>
        <p:spPr>
          <a:xfrm>
            <a:off x="5270500" y="0"/>
            <a:ext cx="69215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56" name="Pladsholder til tekst 6"/>
          <p:cNvSpPr>
            <a:spLocks noGrp="1"/>
          </p:cNvSpPr>
          <p:nvPr>
            <p:ph type="body" sz="quarter" idx="13" hasCustomPrompt="1"/>
          </p:nvPr>
        </p:nvSpPr>
        <p:spPr>
          <a:xfrm>
            <a:off x="3071813" y="6363837"/>
            <a:ext cx="1819117" cy="282204"/>
          </a:xfrm>
        </p:spPr>
        <p:txBody>
          <a:bodyPr tIns="0">
            <a:noAutofit/>
          </a:bodyPr>
          <a:lstStyle>
            <a:lvl1pPr marL="0" indent="0">
              <a:lnSpc>
                <a:spcPct val="100000"/>
              </a:lnSpc>
              <a:buNone/>
              <a:defRPr sz="600" b="1" spc="170" baseline="0">
                <a:solidFill>
                  <a:schemeClr val="bg1"/>
                </a:solidFill>
                <a:latin typeface="+mn-lt"/>
              </a:defRPr>
            </a:lvl1pPr>
          </a:lstStyle>
          <a:p>
            <a:pPr lvl="0"/>
            <a:r>
              <a:rPr lang="da-DK"/>
              <a:t>INDSÆT POWERPOINT- ELLER ENHEDSNAVN HER</a:t>
            </a:r>
          </a:p>
        </p:txBody>
      </p:sp>
      <p:pic>
        <p:nvPicPr>
          <p:cNvPr id="55" name="Billede 5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4193" y="6337504"/>
            <a:ext cx="1067932" cy="266983"/>
          </a:xfrm>
          <a:prstGeom prst="rect">
            <a:avLst/>
          </a:prstGeom>
        </p:spPr>
      </p:pic>
    </p:spTree>
    <p:extLst>
      <p:ext uri="{BB962C8B-B14F-4D97-AF65-F5344CB8AC3E}">
        <p14:creationId xmlns:p14="http://schemas.microsoft.com/office/powerpoint/2010/main" val="735931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e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emf"/><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Text Placeholder 10"/>
          <p:cNvSpPr>
            <a:spLocks noGrp="1"/>
          </p:cNvSpPr>
          <p:nvPr>
            <p:ph type="body" idx="1"/>
          </p:nvPr>
        </p:nvSpPr>
        <p:spPr>
          <a:xfrm>
            <a:off x="766763" y="2215710"/>
            <a:ext cx="6298513" cy="3559735"/>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2" name="Заголовок 1"/>
          <p:cNvSpPr txBox="1">
            <a:spLocks/>
          </p:cNvSpPr>
          <p:nvPr userDrawn="1"/>
        </p:nvSpPr>
        <p:spPr>
          <a:xfrm>
            <a:off x="10335700" y="6364107"/>
            <a:ext cx="1413426" cy="282928"/>
          </a:xfrm>
          <a:prstGeom prst="rect">
            <a:avLst/>
          </a:prstGeom>
          <a:effectLst/>
        </p:spPr>
        <p:txBody>
          <a:bodyPr vert="horz" lIns="0" tIns="0" rIns="0" bIns="0" rtlCol="0" anchor="t" anchorCtr="0">
            <a:noAutofit/>
          </a:bodyPr>
          <a:lstStyle>
            <a:lvl1pPr algn="l" defTabSz="914318" rtl="0" eaLnBrk="1" latinLnBrk="0" hangingPunct="1">
              <a:lnSpc>
                <a:spcPct val="100000"/>
              </a:lnSpc>
              <a:spcBef>
                <a:spcPct val="0"/>
              </a:spcBef>
              <a:buNone/>
              <a:defRPr sz="3600" b="1" kern="1200" spc="300" baseline="0">
                <a:solidFill>
                  <a:schemeClr val="tx1"/>
                </a:solidFill>
                <a:latin typeface="Barlow" panose="00000500000000000000" pitchFamily="2" charset="0"/>
                <a:ea typeface="+mj-ea"/>
                <a:cs typeface="+mj-cs"/>
              </a:defRPr>
            </a:lvl1pPr>
          </a:lstStyle>
          <a:p>
            <a:pPr algn="r"/>
            <a:r>
              <a:rPr lang="en-US" sz="600" b="1" spc="200" baseline="0">
                <a:latin typeface="+mn-lt"/>
              </a:rPr>
              <a:t>SIDE</a:t>
            </a:r>
          </a:p>
          <a:p>
            <a:pPr algn="r"/>
            <a:fld id="{B7B554CF-BBF7-4941-9FD0-458D21B824E3}" type="slidenum">
              <a:rPr lang="en-US" sz="600" b="1" spc="200" baseline="0" smtClean="0">
                <a:latin typeface="+mn-lt"/>
              </a:rPr>
              <a:t>‹#›</a:t>
            </a:fld>
            <a:endParaRPr lang="en-US" sz="600" b="1" spc="200" baseline="0">
              <a:latin typeface="+mn-lt"/>
            </a:endParaRPr>
          </a:p>
        </p:txBody>
      </p:sp>
      <p:pic>
        <p:nvPicPr>
          <p:cNvPr id="2" name="Billede 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24192" y="6337504"/>
            <a:ext cx="1067935" cy="266983"/>
          </a:xfrm>
          <a:prstGeom prst="rect">
            <a:avLst/>
          </a:prstGeom>
        </p:spPr>
      </p:pic>
    </p:spTree>
    <p:extLst>
      <p:ext uri="{BB962C8B-B14F-4D97-AF65-F5344CB8AC3E}">
        <p14:creationId xmlns:p14="http://schemas.microsoft.com/office/powerpoint/2010/main" val="1377184672"/>
      </p:ext>
    </p:extLst>
  </p:cSld>
  <p:clrMap bg1="lt1" tx1="dk1" bg2="lt2" tx2="dk2" accent1="accent1" accent2="accent2" accent3="accent3" accent4="accent4" accent5="accent5" accent6="accent6" hlink="hlink" folHlink="folHlink"/>
  <p:sldLayoutIdLst>
    <p:sldLayoutId id="2147484055" r:id="rId1"/>
    <p:sldLayoutId id="2147484019" r:id="rId2"/>
    <p:sldLayoutId id="2147484053" r:id="rId3"/>
    <p:sldLayoutId id="2147484008" r:id="rId4"/>
    <p:sldLayoutId id="2147484022" r:id="rId5"/>
    <p:sldLayoutId id="2147484011" r:id="rId6"/>
    <p:sldLayoutId id="2147484014" r:id="rId7"/>
    <p:sldLayoutId id="2147484020" r:id="rId8"/>
    <p:sldLayoutId id="2147484051" r:id="rId9"/>
    <p:sldLayoutId id="2147484032" r:id="rId10"/>
    <p:sldLayoutId id="2147484118" r:id="rId11"/>
  </p:sldLayoutIdLst>
  <p:hf hdr="0" ftr="0" dt="0"/>
  <p:txStyles>
    <p:titleStyle>
      <a:lvl1pPr algn="l" defTabSz="914318" rtl="0" eaLnBrk="1" latinLnBrk="0" hangingPunct="1">
        <a:lnSpc>
          <a:spcPct val="100000"/>
        </a:lnSpc>
        <a:spcBef>
          <a:spcPct val="0"/>
        </a:spcBef>
        <a:buNone/>
        <a:defRPr sz="3600" b="1" kern="1200" spc="300" baseline="0">
          <a:solidFill>
            <a:schemeClr val="tx1"/>
          </a:solidFill>
          <a:latin typeface="Barlow" panose="00000500000000000000" pitchFamily="2" charset="0"/>
          <a:ea typeface="+mj-ea"/>
          <a:cs typeface="+mj-cs"/>
        </a:defRPr>
      </a:lvl1pPr>
    </p:titleStyle>
    <p:bodyStyle>
      <a:lvl1pPr marL="285750" indent="-285750" algn="l" defTabSz="914318" rtl="0" eaLnBrk="1" latinLnBrk="0" hangingPunct="1">
        <a:lnSpc>
          <a:spcPct val="120000"/>
        </a:lnSpc>
        <a:spcBef>
          <a:spcPts val="1000"/>
        </a:spcBef>
        <a:buFontTx/>
        <a:buBlip>
          <a:blip r:embed="rId14"/>
        </a:buBlip>
        <a:defRPr sz="1600" kern="1200" spc="0">
          <a:solidFill>
            <a:schemeClr val="tx1"/>
          </a:solidFill>
          <a:latin typeface="+mn-lt"/>
          <a:ea typeface="+mn-ea"/>
          <a:cs typeface="+mn-cs"/>
        </a:defRPr>
      </a:lvl1pPr>
      <a:lvl2pPr marL="623888" indent="-285750" algn="l" defTabSz="914318" rtl="0" eaLnBrk="1" latinLnBrk="0" hangingPunct="1">
        <a:lnSpc>
          <a:spcPct val="120000"/>
        </a:lnSpc>
        <a:spcBef>
          <a:spcPts val="499"/>
        </a:spcBef>
        <a:buFontTx/>
        <a:buBlip>
          <a:blip r:embed="rId14"/>
        </a:buBlip>
        <a:defRPr sz="1400" kern="1200">
          <a:solidFill>
            <a:schemeClr val="tx1"/>
          </a:solidFill>
          <a:latin typeface="+mn-lt"/>
          <a:ea typeface="+mn-ea"/>
          <a:cs typeface="+mn-cs"/>
        </a:defRPr>
      </a:lvl2pPr>
      <a:lvl3pPr marL="806450" indent="-171450" algn="l" defTabSz="914318" rtl="0" eaLnBrk="1" latinLnBrk="0" hangingPunct="1">
        <a:lnSpc>
          <a:spcPct val="120000"/>
        </a:lnSpc>
        <a:spcBef>
          <a:spcPts val="499"/>
        </a:spcBef>
        <a:buFontTx/>
        <a:buBlip>
          <a:blip r:embed="rId15"/>
        </a:buBlip>
        <a:tabLst>
          <a:tab pos="898525" algn="l"/>
        </a:tabLst>
        <a:defRPr sz="1200" kern="1200">
          <a:solidFill>
            <a:schemeClr val="tx1"/>
          </a:solidFill>
          <a:latin typeface="+mn-lt"/>
          <a:ea typeface="+mn-ea"/>
          <a:cs typeface="+mn-cs"/>
        </a:defRPr>
      </a:lvl3pPr>
      <a:lvl4pPr marL="1071563" indent="-171450" algn="l" defTabSz="914318" rtl="0" eaLnBrk="1" latinLnBrk="0" hangingPunct="1">
        <a:lnSpc>
          <a:spcPct val="120000"/>
        </a:lnSpc>
        <a:spcBef>
          <a:spcPts val="499"/>
        </a:spcBef>
        <a:buFontTx/>
        <a:buBlip>
          <a:blip r:embed="rId15"/>
        </a:buBlip>
        <a:defRPr sz="1000" kern="1200">
          <a:solidFill>
            <a:schemeClr val="tx1">
              <a:alpha val="70000"/>
            </a:schemeClr>
          </a:solidFill>
          <a:latin typeface="+mn-lt"/>
          <a:ea typeface="+mn-ea"/>
          <a:cs typeface="+mn-cs"/>
        </a:defRPr>
      </a:lvl4pPr>
      <a:lvl5pPr marL="1071563" indent="-171450" algn="l" defTabSz="914318" rtl="0" eaLnBrk="1" latinLnBrk="0" hangingPunct="1">
        <a:lnSpc>
          <a:spcPct val="120000"/>
        </a:lnSpc>
        <a:spcBef>
          <a:spcPts val="499"/>
        </a:spcBef>
        <a:buFontTx/>
        <a:buBlip>
          <a:blip r:embed="rId15"/>
        </a:buBlip>
        <a:defRPr sz="1000" kern="1200" baseline="0">
          <a:solidFill>
            <a:schemeClr val="tx1">
              <a:alpha val="50000"/>
            </a:schemeClr>
          </a:solidFill>
          <a:latin typeface="+mn-lt"/>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4" algn="l" defTabSz="914318" rtl="0" eaLnBrk="1" latinLnBrk="0" hangingPunct="1">
        <a:defRPr sz="1800" kern="1200">
          <a:solidFill>
            <a:schemeClr val="tx1"/>
          </a:solidFill>
          <a:latin typeface="+mn-lt"/>
          <a:ea typeface="+mn-ea"/>
          <a:cs typeface="+mn-cs"/>
        </a:defRPr>
      </a:lvl6pPr>
      <a:lvl7pPr marL="2742953"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1935" userDrawn="1">
          <p15:clr>
            <a:srgbClr val="F26B43"/>
          </p15:clr>
        </p15:guide>
        <p15:guide id="1" orient="horz" pos="1389" userDrawn="1">
          <p15:clr>
            <a:srgbClr val="F26B43"/>
          </p15:clr>
        </p15:guide>
        <p15:guide id="28" pos="483" userDrawn="1">
          <p15:clr>
            <a:srgbClr val="F26B43"/>
          </p15:clr>
        </p15:guide>
        <p15:guide id="29" pos="7320" userDrawn="1">
          <p15:clr>
            <a:srgbClr val="F26B43"/>
          </p15:clr>
        </p15:guide>
        <p15:guide id="48" pos="1141" userDrawn="1">
          <p15:clr>
            <a:srgbClr val="F26B43"/>
          </p15:clr>
        </p15:guide>
        <p15:guide id="51" orient="horz" pos="414" userDrawn="1">
          <p15:clr>
            <a:srgbClr val="F26B43"/>
          </p15:clr>
        </p15:guide>
        <p15:guide id="52" pos="4339" userDrawn="1">
          <p15:clr>
            <a:srgbClr val="F26B43"/>
          </p15:clr>
        </p15:guide>
        <p15:guide id="53" pos="467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7375" y="458583"/>
            <a:ext cx="9753600" cy="1386092"/>
          </a:xfrm>
          <a:prstGeom prst="rect">
            <a:avLst/>
          </a:prstGeom>
          <a:effectLst/>
        </p:spPr>
        <p:txBody>
          <a:bodyPr vert="horz" lIns="0" tIns="192024" rIns="0" bIns="0" rtlCol="0" anchor="t" anchorCtr="0">
            <a:noAutofit/>
          </a:bodyPr>
          <a:lstStyle/>
          <a:p>
            <a:r>
              <a:rPr lang="en-US"/>
              <a:t>YOUR TITLE HERE</a:t>
            </a:r>
          </a:p>
        </p:txBody>
      </p:sp>
      <p:sp>
        <p:nvSpPr>
          <p:cNvPr id="6"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fld id="{D8D877B3-D348-4611-9BDB-C5374591D951}" type="slidenum">
              <a:rPr lang="en-US" smtClean="0"/>
              <a:pPr/>
              <a:t>‹#›</a:t>
            </a:fld>
            <a:endParaRPr lang="en-US"/>
          </a:p>
        </p:txBody>
      </p:sp>
      <p:sp>
        <p:nvSpPr>
          <p:cNvPr id="11" name="Text Placeholder 10"/>
          <p:cNvSpPr>
            <a:spLocks noGrp="1"/>
          </p:cNvSpPr>
          <p:nvPr>
            <p:ph type="body" idx="1"/>
          </p:nvPr>
        </p:nvSpPr>
        <p:spPr>
          <a:xfrm>
            <a:off x="589650" y="2032831"/>
            <a:ext cx="9753600" cy="3110442"/>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p:txBody>
      </p:sp>
      <p:grpSp>
        <p:nvGrpSpPr>
          <p:cNvPr id="58" name="Gruppe 57"/>
          <p:cNvGrpSpPr/>
          <p:nvPr userDrawn="1"/>
        </p:nvGrpSpPr>
        <p:grpSpPr>
          <a:xfrm>
            <a:off x="5466450" y="6027162"/>
            <a:ext cx="1272706" cy="669100"/>
            <a:chOff x="5387975" y="5659438"/>
            <a:chExt cx="1573213" cy="827087"/>
          </a:xfrm>
        </p:grpSpPr>
        <p:grpSp>
          <p:nvGrpSpPr>
            <p:cNvPr id="56" name="Gruppe 55"/>
            <p:cNvGrpSpPr/>
            <p:nvPr userDrawn="1"/>
          </p:nvGrpSpPr>
          <p:grpSpPr>
            <a:xfrm>
              <a:off x="5387975" y="6407150"/>
              <a:ext cx="1573213" cy="79375"/>
              <a:chOff x="5387975" y="6407150"/>
              <a:chExt cx="1573213" cy="79375"/>
            </a:xfrm>
          </p:grpSpPr>
          <p:sp>
            <p:nvSpPr>
              <p:cNvPr id="35"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7"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57" name="Gruppe 56"/>
            <p:cNvGrpSpPr/>
            <p:nvPr userDrawn="1"/>
          </p:nvGrpSpPr>
          <p:grpSpPr>
            <a:xfrm>
              <a:off x="5880100" y="5659438"/>
              <a:ext cx="511175" cy="544512"/>
              <a:chOff x="5880100" y="5659438"/>
              <a:chExt cx="511175" cy="544512"/>
            </a:xfrm>
            <a:solidFill>
              <a:schemeClr val="tx1"/>
            </a:solidFill>
          </p:grpSpPr>
          <p:sp>
            <p:nvSpPr>
              <p:cNvPr id="53"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5"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grpSp>
        <p:nvGrpSpPr>
          <p:cNvPr id="81" name="Gruppe 80"/>
          <p:cNvGrpSpPr/>
          <p:nvPr userDrawn="1"/>
        </p:nvGrpSpPr>
        <p:grpSpPr>
          <a:xfrm>
            <a:off x="-3502" y="657225"/>
            <a:ext cx="405154" cy="1182460"/>
            <a:chOff x="320675" y="2816225"/>
            <a:chExt cx="350838" cy="1023938"/>
          </a:xfrm>
          <a:solidFill>
            <a:schemeClr val="tx1"/>
          </a:solidFill>
        </p:grpSpPr>
        <p:sp>
          <p:nvSpPr>
            <p:cNvPr id="62"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3"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4"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5"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6"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7"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8"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9"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0"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1"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2"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3"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4"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5"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6"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7"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8"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9"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0"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Tree>
    <p:extLst>
      <p:ext uri="{BB962C8B-B14F-4D97-AF65-F5344CB8AC3E}">
        <p14:creationId xmlns:p14="http://schemas.microsoft.com/office/powerpoint/2010/main" val="268009360"/>
      </p:ext>
    </p:extLst>
  </p:cSld>
  <p:clrMap bg1="lt1" tx1="dk1" bg2="lt2" tx2="dk2" accent1="accent1" accent2="accent2" accent3="accent3" accent4="accent4" accent5="accent5" accent6="accent6" hlink="hlink" folHlink="folHlink"/>
  <p:sldLayoutIdLst>
    <p:sldLayoutId id="2147484094" r:id="rId1"/>
    <p:sldLayoutId id="2147484095" r:id="rId2"/>
    <p:sldLayoutId id="2147484096" r:id="rId3"/>
    <p:sldLayoutId id="2147484097" r:id="rId4"/>
    <p:sldLayoutId id="2147484098" r:id="rId5"/>
    <p:sldLayoutId id="2147484099" r:id="rId6"/>
    <p:sldLayoutId id="2147484100" r:id="rId7"/>
    <p:sldLayoutId id="2147484101" r:id="rId8"/>
    <p:sldLayoutId id="2147484102" r:id="rId9"/>
    <p:sldLayoutId id="2147484103" r:id="rId10"/>
    <p:sldLayoutId id="2147484104" r:id="rId11"/>
  </p:sldLayoutIdLst>
  <p:hf hdr="0" ftr="0" dt="0"/>
  <p:txStyles>
    <p:titleStyle>
      <a:lvl1pPr algn="l" defTabSz="914318" rtl="0" eaLnBrk="1" latinLnBrk="0" hangingPunct="1">
        <a:lnSpc>
          <a:spcPct val="100000"/>
        </a:lnSpc>
        <a:spcBef>
          <a:spcPct val="0"/>
        </a:spcBef>
        <a:buNone/>
        <a:defRPr sz="3600" b="1" kern="1200" spc="300" baseline="0">
          <a:solidFill>
            <a:schemeClr val="tx1"/>
          </a:solidFill>
          <a:latin typeface="+mn-lt"/>
          <a:ea typeface="+mj-ea"/>
          <a:cs typeface="+mj-cs"/>
        </a:defRPr>
      </a:lvl1pPr>
    </p:titleStyle>
    <p:bodyStyle>
      <a:lvl1pPr marL="285750" indent="-285750" algn="l" defTabSz="914318" rtl="0" eaLnBrk="1" latinLnBrk="0" hangingPunct="1">
        <a:lnSpc>
          <a:spcPct val="120000"/>
        </a:lnSpc>
        <a:spcBef>
          <a:spcPts val="1000"/>
        </a:spcBef>
        <a:buFontTx/>
        <a:buBlip>
          <a:blip r:embed="rId13"/>
        </a:buBlip>
        <a:defRPr sz="1600" kern="1200" spc="0">
          <a:solidFill>
            <a:schemeClr val="tx1"/>
          </a:solidFill>
          <a:latin typeface="+mn-lt"/>
          <a:ea typeface="+mn-ea"/>
          <a:cs typeface="+mn-cs"/>
        </a:defRPr>
      </a:lvl1pPr>
      <a:lvl2pPr marL="623888" indent="-285750" algn="l" defTabSz="914318" rtl="0" eaLnBrk="1" latinLnBrk="0" hangingPunct="1">
        <a:lnSpc>
          <a:spcPct val="120000"/>
        </a:lnSpc>
        <a:spcBef>
          <a:spcPts val="499"/>
        </a:spcBef>
        <a:buFontTx/>
        <a:buBlip>
          <a:blip r:embed="rId13"/>
        </a:buBlip>
        <a:defRPr sz="1400" kern="1200">
          <a:solidFill>
            <a:schemeClr val="tx1"/>
          </a:solidFill>
          <a:latin typeface="+mn-lt"/>
          <a:ea typeface="+mn-ea"/>
          <a:cs typeface="+mn-cs"/>
        </a:defRPr>
      </a:lvl2pPr>
      <a:lvl3pPr marL="806450" indent="-171450" algn="l" defTabSz="914318" rtl="0" eaLnBrk="1" latinLnBrk="0" hangingPunct="1">
        <a:lnSpc>
          <a:spcPct val="120000"/>
        </a:lnSpc>
        <a:spcBef>
          <a:spcPts val="499"/>
        </a:spcBef>
        <a:buFontTx/>
        <a:buBlip>
          <a:blip r:embed="rId14"/>
        </a:buBlip>
        <a:tabLst>
          <a:tab pos="898525" algn="l"/>
        </a:tabLst>
        <a:defRPr sz="1200" kern="1200">
          <a:solidFill>
            <a:schemeClr val="tx1"/>
          </a:solidFill>
          <a:latin typeface="+mn-lt"/>
          <a:ea typeface="+mn-ea"/>
          <a:cs typeface="+mn-cs"/>
        </a:defRPr>
      </a:lvl3pPr>
      <a:lvl4pPr marL="1071563" indent="-171450" algn="l" defTabSz="914318" rtl="0" eaLnBrk="1" latinLnBrk="0" hangingPunct="1">
        <a:lnSpc>
          <a:spcPct val="120000"/>
        </a:lnSpc>
        <a:spcBef>
          <a:spcPts val="499"/>
        </a:spcBef>
        <a:buFontTx/>
        <a:buBlip>
          <a:blip r:embed="rId14"/>
        </a:buBlip>
        <a:defRPr sz="1000" kern="1200">
          <a:solidFill>
            <a:schemeClr val="tx1">
              <a:alpha val="70000"/>
            </a:schemeClr>
          </a:solidFill>
          <a:latin typeface="+mn-lt"/>
          <a:ea typeface="+mn-ea"/>
          <a:cs typeface="+mn-cs"/>
        </a:defRPr>
      </a:lvl4pPr>
      <a:lvl5pPr marL="1071563" indent="-171450" algn="l" defTabSz="914318" rtl="0" eaLnBrk="1" latinLnBrk="0" hangingPunct="1">
        <a:lnSpc>
          <a:spcPct val="120000"/>
        </a:lnSpc>
        <a:spcBef>
          <a:spcPts val="499"/>
        </a:spcBef>
        <a:buFontTx/>
        <a:buBlip>
          <a:blip r:embed="rId14"/>
        </a:buBlip>
        <a:defRPr sz="1000" kern="1200" baseline="0">
          <a:solidFill>
            <a:schemeClr val="tx1">
              <a:alpha val="50000"/>
            </a:schemeClr>
          </a:solidFill>
          <a:latin typeface="+mn-lt"/>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4" algn="l" defTabSz="914318" rtl="0" eaLnBrk="1" latinLnBrk="0" hangingPunct="1">
        <a:defRPr sz="1800" kern="1200">
          <a:solidFill>
            <a:schemeClr val="tx1"/>
          </a:solidFill>
          <a:latin typeface="+mn-lt"/>
          <a:ea typeface="+mn-ea"/>
          <a:cs typeface="+mn-cs"/>
        </a:defRPr>
      </a:lvl6pPr>
      <a:lvl7pPr marL="2742953"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3840">
          <p15:clr>
            <a:srgbClr val="F26B43"/>
          </p15:clr>
        </p15:guide>
        <p15:guide id="1" orient="horz" pos="1162">
          <p15:clr>
            <a:srgbClr val="F26B43"/>
          </p15:clr>
        </p15:guide>
        <p15:guide id="28" pos="370">
          <p15:clr>
            <a:srgbClr val="F26B43"/>
          </p15:clr>
        </p15:guide>
        <p15:guide id="29" pos="7320">
          <p15:clr>
            <a:srgbClr val="F26B43"/>
          </p15:clr>
        </p15:guide>
        <p15:guide id="48" pos="1141">
          <p15:clr>
            <a:srgbClr val="F26B43"/>
          </p15:clr>
        </p15:guide>
        <p15:guide id="51" orient="horz" pos="414">
          <p15:clr>
            <a:srgbClr val="F26B43"/>
          </p15:clr>
        </p15:guide>
        <p15:guide id="52" pos="4339">
          <p15:clr>
            <a:srgbClr val="F26B43"/>
          </p15:clr>
        </p15:guide>
        <p15:guide id="53" pos="467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Text Placeholder 10"/>
          <p:cNvSpPr>
            <a:spLocks noGrp="1"/>
          </p:cNvSpPr>
          <p:nvPr>
            <p:ph type="body" idx="1"/>
          </p:nvPr>
        </p:nvSpPr>
        <p:spPr>
          <a:xfrm>
            <a:off x="766763" y="2215710"/>
            <a:ext cx="6298513" cy="3559735"/>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2" name="Заголовок 1"/>
          <p:cNvSpPr txBox="1">
            <a:spLocks/>
          </p:cNvSpPr>
          <p:nvPr userDrawn="1"/>
        </p:nvSpPr>
        <p:spPr>
          <a:xfrm>
            <a:off x="10335700" y="6364107"/>
            <a:ext cx="1413426" cy="282928"/>
          </a:xfrm>
          <a:prstGeom prst="rect">
            <a:avLst/>
          </a:prstGeom>
          <a:effectLst/>
        </p:spPr>
        <p:txBody>
          <a:bodyPr vert="horz" lIns="0" tIns="0" rIns="0" bIns="0" rtlCol="0" anchor="t" anchorCtr="0">
            <a:noAutofit/>
          </a:bodyPr>
          <a:lstStyle>
            <a:lvl1pPr algn="l" defTabSz="914318" rtl="0" eaLnBrk="1" latinLnBrk="0" hangingPunct="1">
              <a:lnSpc>
                <a:spcPct val="100000"/>
              </a:lnSpc>
              <a:spcBef>
                <a:spcPct val="0"/>
              </a:spcBef>
              <a:buNone/>
              <a:defRPr sz="3600" b="1" kern="1200" spc="300" baseline="0">
                <a:solidFill>
                  <a:schemeClr val="tx1"/>
                </a:solidFill>
                <a:latin typeface="Barlow" panose="00000500000000000000" pitchFamily="2" charset="0"/>
                <a:ea typeface="+mj-ea"/>
                <a:cs typeface="+mj-cs"/>
              </a:defRPr>
            </a:lvl1pPr>
          </a:lstStyle>
          <a:p>
            <a:pPr algn="r"/>
            <a:r>
              <a:rPr lang="en-US" sz="600" b="1" spc="200" baseline="0">
                <a:latin typeface="+mn-lt"/>
              </a:rPr>
              <a:t>SIDE</a:t>
            </a:r>
          </a:p>
          <a:p>
            <a:pPr algn="r"/>
            <a:fld id="{B7B554CF-BBF7-4941-9FD0-458D21B824E3}" type="slidenum">
              <a:rPr lang="en-US" sz="600" b="1" spc="200" baseline="0" smtClean="0">
                <a:latin typeface="+mn-lt"/>
              </a:rPr>
              <a:t>‹#›</a:t>
            </a:fld>
            <a:endParaRPr lang="en-US" sz="600" b="1" spc="200" baseline="0">
              <a:latin typeface="+mn-lt"/>
            </a:endParaRPr>
          </a:p>
        </p:txBody>
      </p:sp>
      <p:pic>
        <p:nvPicPr>
          <p:cNvPr id="2" name="Billede 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24192" y="6337504"/>
            <a:ext cx="1067935" cy="266983"/>
          </a:xfrm>
          <a:prstGeom prst="rect">
            <a:avLst/>
          </a:prstGeom>
        </p:spPr>
      </p:pic>
    </p:spTree>
    <p:extLst>
      <p:ext uri="{BB962C8B-B14F-4D97-AF65-F5344CB8AC3E}">
        <p14:creationId xmlns:p14="http://schemas.microsoft.com/office/powerpoint/2010/main" val="567989009"/>
      </p:ext>
    </p:extLst>
  </p:cSld>
  <p:clrMap bg1="lt1" tx1="dk1" bg2="lt2" tx2="dk2" accent1="accent1" accent2="accent2" accent3="accent3" accent4="accent4" accent5="accent5" accent6="accent6" hlink="hlink" folHlink="folHlink"/>
  <p:sldLayoutIdLst>
    <p:sldLayoutId id="2147484106" r:id="rId1"/>
    <p:sldLayoutId id="2147484107" r:id="rId2"/>
    <p:sldLayoutId id="2147484108" r:id="rId3"/>
    <p:sldLayoutId id="2147484109" r:id="rId4"/>
    <p:sldLayoutId id="2147484110" r:id="rId5"/>
    <p:sldLayoutId id="2147484111" r:id="rId6"/>
    <p:sldLayoutId id="2147484112" r:id="rId7"/>
    <p:sldLayoutId id="2147484113" r:id="rId8"/>
    <p:sldLayoutId id="2147484114" r:id="rId9"/>
    <p:sldLayoutId id="2147484115" r:id="rId10"/>
    <p:sldLayoutId id="2147484117" r:id="rId11"/>
  </p:sldLayoutIdLst>
  <p:hf hdr="0" ftr="0" dt="0"/>
  <p:txStyles>
    <p:titleStyle>
      <a:lvl1pPr algn="l" defTabSz="914318" rtl="0" eaLnBrk="1" latinLnBrk="0" hangingPunct="1">
        <a:lnSpc>
          <a:spcPct val="100000"/>
        </a:lnSpc>
        <a:spcBef>
          <a:spcPct val="0"/>
        </a:spcBef>
        <a:buNone/>
        <a:defRPr sz="3600" b="1" kern="1200" spc="300" baseline="0">
          <a:solidFill>
            <a:schemeClr val="tx1"/>
          </a:solidFill>
          <a:latin typeface="Barlow" panose="00000500000000000000" pitchFamily="2" charset="0"/>
          <a:ea typeface="+mj-ea"/>
          <a:cs typeface="+mj-cs"/>
        </a:defRPr>
      </a:lvl1pPr>
    </p:titleStyle>
    <p:bodyStyle>
      <a:lvl1pPr marL="285750" indent="-285750" algn="l" defTabSz="914318" rtl="0" eaLnBrk="1" latinLnBrk="0" hangingPunct="1">
        <a:lnSpc>
          <a:spcPct val="120000"/>
        </a:lnSpc>
        <a:spcBef>
          <a:spcPts val="1000"/>
        </a:spcBef>
        <a:buFontTx/>
        <a:buBlip>
          <a:blip r:embed="rId14"/>
        </a:buBlip>
        <a:defRPr sz="1600" kern="1200" spc="0">
          <a:solidFill>
            <a:schemeClr val="tx1"/>
          </a:solidFill>
          <a:latin typeface="+mn-lt"/>
          <a:ea typeface="+mn-ea"/>
          <a:cs typeface="+mn-cs"/>
        </a:defRPr>
      </a:lvl1pPr>
      <a:lvl2pPr marL="623888" indent="-285750" algn="l" defTabSz="914318" rtl="0" eaLnBrk="1" latinLnBrk="0" hangingPunct="1">
        <a:lnSpc>
          <a:spcPct val="120000"/>
        </a:lnSpc>
        <a:spcBef>
          <a:spcPts val="499"/>
        </a:spcBef>
        <a:buFontTx/>
        <a:buBlip>
          <a:blip r:embed="rId14"/>
        </a:buBlip>
        <a:defRPr sz="1400" kern="1200">
          <a:solidFill>
            <a:schemeClr val="tx1"/>
          </a:solidFill>
          <a:latin typeface="+mn-lt"/>
          <a:ea typeface="+mn-ea"/>
          <a:cs typeface="+mn-cs"/>
        </a:defRPr>
      </a:lvl2pPr>
      <a:lvl3pPr marL="806450" indent="-171450" algn="l" defTabSz="914318" rtl="0" eaLnBrk="1" latinLnBrk="0" hangingPunct="1">
        <a:lnSpc>
          <a:spcPct val="120000"/>
        </a:lnSpc>
        <a:spcBef>
          <a:spcPts val="499"/>
        </a:spcBef>
        <a:buFontTx/>
        <a:buBlip>
          <a:blip r:embed="rId15"/>
        </a:buBlip>
        <a:tabLst>
          <a:tab pos="898525" algn="l"/>
        </a:tabLst>
        <a:defRPr sz="1200" kern="1200">
          <a:solidFill>
            <a:schemeClr val="tx1"/>
          </a:solidFill>
          <a:latin typeface="+mn-lt"/>
          <a:ea typeface="+mn-ea"/>
          <a:cs typeface="+mn-cs"/>
        </a:defRPr>
      </a:lvl3pPr>
      <a:lvl4pPr marL="1071563" indent="-171450" algn="l" defTabSz="914318" rtl="0" eaLnBrk="1" latinLnBrk="0" hangingPunct="1">
        <a:lnSpc>
          <a:spcPct val="120000"/>
        </a:lnSpc>
        <a:spcBef>
          <a:spcPts val="499"/>
        </a:spcBef>
        <a:buFontTx/>
        <a:buBlip>
          <a:blip r:embed="rId15"/>
        </a:buBlip>
        <a:defRPr sz="1000" kern="1200">
          <a:solidFill>
            <a:schemeClr val="tx1">
              <a:alpha val="70000"/>
            </a:schemeClr>
          </a:solidFill>
          <a:latin typeface="+mn-lt"/>
          <a:ea typeface="+mn-ea"/>
          <a:cs typeface="+mn-cs"/>
        </a:defRPr>
      </a:lvl4pPr>
      <a:lvl5pPr marL="1071563" indent="-171450" algn="l" defTabSz="914318" rtl="0" eaLnBrk="1" latinLnBrk="0" hangingPunct="1">
        <a:lnSpc>
          <a:spcPct val="120000"/>
        </a:lnSpc>
        <a:spcBef>
          <a:spcPts val="499"/>
        </a:spcBef>
        <a:buFontTx/>
        <a:buBlip>
          <a:blip r:embed="rId15"/>
        </a:buBlip>
        <a:defRPr sz="1000" kern="1200" baseline="0">
          <a:solidFill>
            <a:schemeClr val="tx1">
              <a:alpha val="50000"/>
            </a:schemeClr>
          </a:solidFill>
          <a:latin typeface="+mn-lt"/>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4" algn="l" defTabSz="914318" rtl="0" eaLnBrk="1" latinLnBrk="0" hangingPunct="1">
        <a:defRPr sz="1800" kern="1200">
          <a:solidFill>
            <a:schemeClr val="tx1"/>
          </a:solidFill>
          <a:latin typeface="+mn-lt"/>
          <a:ea typeface="+mn-ea"/>
          <a:cs typeface="+mn-cs"/>
        </a:defRPr>
      </a:lvl6pPr>
      <a:lvl7pPr marL="2742953"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1935">
          <p15:clr>
            <a:srgbClr val="F26B43"/>
          </p15:clr>
        </p15:guide>
        <p15:guide id="1" orient="horz" pos="1389">
          <p15:clr>
            <a:srgbClr val="F26B43"/>
          </p15:clr>
        </p15:guide>
        <p15:guide id="28" pos="483">
          <p15:clr>
            <a:srgbClr val="F26B43"/>
          </p15:clr>
        </p15:guide>
        <p15:guide id="29" pos="7320">
          <p15:clr>
            <a:srgbClr val="F26B43"/>
          </p15:clr>
        </p15:guide>
        <p15:guide id="48" pos="1141">
          <p15:clr>
            <a:srgbClr val="F26B43"/>
          </p15:clr>
        </p15:guide>
        <p15:guide id="51" orient="horz" pos="414">
          <p15:clr>
            <a:srgbClr val="F26B43"/>
          </p15:clr>
        </p15:guide>
        <p15:guide id="52" pos="4339">
          <p15:clr>
            <a:srgbClr val="F26B43"/>
          </p15:clr>
        </p15:guide>
        <p15:guide id="53" pos="467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10.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5.svg"/></Relationships>
</file>

<file path=ppt/slides/_rels/slide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4.xml"/><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hyperlink" Target="https://www.16personalities.com/da"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pixabay.com/en/thermometer-temperature-measure-1917500/" TargetMode="External"/><Relationship Id="rId2" Type="http://schemas.openxmlformats.org/officeDocument/2006/relationships/image" Target="../media/image18.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ladsholder til billede 9"/>
          <p:cNvPicPr>
            <a:picLocks noGrp="1" noChangeAspect="1"/>
          </p:cNvPicPr>
          <p:nvPr>
            <p:ph type="pic" sz="quarter" idx="11"/>
          </p:nvPr>
        </p:nvPicPr>
        <p:blipFill rotWithShape="1">
          <a:blip r:embed="rId3">
            <a:extLst>
              <a:ext uri="{28A0092B-C50C-407E-A947-70E740481C1C}">
                <a14:useLocalDpi xmlns:a14="http://schemas.microsoft.com/office/drawing/2010/main" val="0"/>
              </a:ext>
            </a:extLst>
          </a:blip>
          <a:srcRect t="16359" b="1684"/>
          <a:stretch/>
        </p:blipFill>
        <p:spPr>
          <a:xfrm>
            <a:off x="-152400" y="0"/>
            <a:ext cx="12192000" cy="6858000"/>
          </a:xfrm>
        </p:spPr>
      </p:pic>
      <p:sp>
        <p:nvSpPr>
          <p:cNvPr id="4" name="Titel 3"/>
          <p:cNvSpPr>
            <a:spLocks noGrp="1"/>
          </p:cNvSpPr>
          <p:nvPr>
            <p:ph type="title"/>
          </p:nvPr>
        </p:nvSpPr>
        <p:spPr>
          <a:xfrm>
            <a:off x="2332411" y="1981201"/>
            <a:ext cx="7527178" cy="1554916"/>
          </a:xfrm>
        </p:spPr>
        <p:txBody>
          <a:bodyPr lIns="91440" tIns="108000" rIns="91440" bIns="45720" anchor="t"/>
          <a:lstStyle/>
          <a:p>
            <a:r>
              <a:rPr lang="da-DK" sz="4000" b="0">
                <a:solidFill>
                  <a:srgbClr val="000000"/>
                </a:solidFill>
                <a:latin typeface="Century Gothic"/>
              </a:rPr>
              <a:t>Koncept for gruppesamtaler</a:t>
            </a:r>
            <a:endParaRPr lang="en-US"/>
          </a:p>
        </p:txBody>
      </p:sp>
      <p:sp>
        <p:nvSpPr>
          <p:cNvPr id="7" name="Pladsholder til tekst 6"/>
          <p:cNvSpPr>
            <a:spLocks noGrp="1"/>
          </p:cNvSpPr>
          <p:nvPr>
            <p:ph type="body" sz="quarter" idx="12"/>
          </p:nvPr>
        </p:nvSpPr>
        <p:spPr>
          <a:xfrm>
            <a:off x="1603117" y="3742797"/>
            <a:ext cx="8929158" cy="623015"/>
          </a:xfrm>
        </p:spPr>
        <p:txBody>
          <a:bodyPr vert="horz" lIns="0" tIns="45720" rIns="0" bIns="45720" rtlCol="0" anchor="t">
            <a:noAutofit/>
          </a:bodyPr>
          <a:lstStyle/>
          <a:p>
            <a:r>
              <a:rPr lang="da-DK" sz="2000">
                <a:solidFill>
                  <a:srgbClr val="000000"/>
                </a:solidFill>
                <a:latin typeface="Century Gothic"/>
              </a:rPr>
              <a:t>Studie- og Trivselsvejledningen Juli 2024</a:t>
            </a:r>
          </a:p>
          <a:p>
            <a:endParaRPr lang="da-DK">
              <a:cs typeface="Arial"/>
            </a:endParaRPr>
          </a:p>
        </p:txBody>
      </p:sp>
      <p:pic>
        <p:nvPicPr>
          <p:cNvPr id="3" name="Billede 2"/>
          <p:cNvPicPr>
            <a:picLocks noChangeAspect="1"/>
          </p:cNvPicPr>
          <p:nvPr/>
        </p:nvPicPr>
        <p:blipFill rotWithShape="1">
          <a:blip r:embed="rId4" cstate="print">
            <a:extLst>
              <a:ext uri="{28A0092B-C50C-407E-A947-70E740481C1C}">
                <a14:useLocalDpi xmlns:a14="http://schemas.microsoft.com/office/drawing/2010/main" val="0"/>
              </a:ext>
            </a:extLst>
          </a:blip>
          <a:srcRect l="35798" t="13321" r="36944"/>
          <a:stretch/>
        </p:blipFill>
        <p:spPr>
          <a:xfrm>
            <a:off x="5394959" y="5564777"/>
            <a:ext cx="1345475" cy="1429630"/>
          </a:xfrm>
          <a:prstGeom prst="rect">
            <a:avLst/>
          </a:prstGeom>
        </p:spPr>
      </p:pic>
    </p:spTree>
    <p:extLst>
      <p:ext uri="{BB962C8B-B14F-4D97-AF65-F5344CB8AC3E}">
        <p14:creationId xmlns:p14="http://schemas.microsoft.com/office/powerpoint/2010/main" val="12614586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44898" y="306366"/>
            <a:ext cx="11511488" cy="1292650"/>
          </a:xfrm>
          <a:solidFill>
            <a:srgbClr val="002060"/>
          </a:solidFill>
        </p:spPr>
        <p:txBody>
          <a:bodyPr lIns="91440" tIns="45720" rIns="91440" bIns="45720" anchor="t">
            <a:normAutofit/>
          </a:bodyPr>
          <a:lstStyle/>
          <a:p>
            <a:pPr algn="ctr"/>
            <a:r>
              <a:rPr lang="da-DK" sz="3200">
                <a:solidFill>
                  <a:schemeClr val="bg1"/>
                </a:solidFill>
                <a:latin typeface="Arial"/>
                <a:cs typeface="Arial"/>
              </a:rPr>
              <a:t>Mere 5 faser i gruppearbejde</a:t>
            </a:r>
            <a:r>
              <a:rPr lang="da-DK" sz="3200">
                <a:latin typeface="Arial"/>
                <a:cs typeface="Arial"/>
              </a:rPr>
              <a:t> </a:t>
            </a:r>
            <a:br>
              <a:rPr lang="da-DK" sz="3200">
                <a:solidFill>
                  <a:schemeClr val="bg1"/>
                </a:solidFill>
                <a:latin typeface="Arial"/>
                <a:cs typeface="Arial"/>
              </a:rPr>
            </a:br>
            <a:r>
              <a:rPr lang="da-DK" sz="3200">
                <a:latin typeface="Arial"/>
                <a:cs typeface="Arial"/>
              </a:rPr>
              <a:t>Gruppearbejdets faser</a:t>
            </a:r>
            <a:endParaRPr lang="da-DK" sz="3200">
              <a:solidFill>
                <a:schemeClr val="bg1"/>
              </a:solidFill>
              <a:latin typeface="Arial"/>
              <a:cs typeface="Arial"/>
            </a:endParaRPr>
          </a:p>
        </p:txBody>
      </p:sp>
      <p:sp>
        <p:nvSpPr>
          <p:cNvPr id="12" name="Pladsholder til indhold 2"/>
          <p:cNvSpPr txBox="1">
            <a:spLocks/>
          </p:cNvSpPr>
          <p:nvPr/>
        </p:nvSpPr>
        <p:spPr>
          <a:xfrm>
            <a:off x="9668819" y="3675759"/>
            <a:ext cx="2144434" cy="31347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a-DK" sz="11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Styrke:</a:t>
            </a:r>
            <a:br>
              <a:rPr kumimoji="0" lang="da-DK"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br>
            <a:r>
              <a:rPr kumimoji="0" lang="da-DK"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Naturlig opløsning af en gruppe, f.eks. forårsaget af afsluttet semester eller ændringer i opgaven. Giver anledning til at få ”</a:t>
            </a:r>
            <a:r>
              <a:rPr kumimoji="0" lang="da-DK" sz="1100" b="0"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closure</a:t>
            </a:r>
            <a:r>
              <a:rPr kumimoji="0" lang="da-DK"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og evaluere på proces.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a-DK" sz="11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Bagside:</a:t>
            </a:r>
            <a:br>
              <a:rPr kumimoji="0" lang="da-DK"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br>
            <a:r>
              <a:rPr kumimoji="0" lang="da-DK"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Kan være farlig og potentielt smertefuld for mange studerende, hvis gruppen opløses utidigt pga. konflikter, eller hvis det kun er enkelte studerende, </a:t>
            </a:r>
            <a:br>
              <a:rPr kumimoji="0" lang="da-DK"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br>
            <a:r>
              <a:rPr kumimoji="0" lang="da-DK"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der ekskluderes.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da-DK"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3" name="Indlæsning/udlæsning 32"/>
          <p:cNvSpPr/>
          <p:nvPr/>
        </p:nvSpPr>
        <p:spPr>
          <a:xfrm rot="10800000">
            <a:off x="3958553" y="2773366"/>
            <a:ext cx="928720" cy="52244"/>
          </a:xfrm>
          <a:prstGeom prst="flowChartInputOutpu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34" name="Indlæsning/udlæsning 33"/>
          <p:cNvSpPr/>
          <p:nvPr/>
        </p:nvSpPr>
        <p:spPr>
          <a:xfrm rot="10800000" flipV="1">
            <a:off x="2348178" y="2782419"/>
            <a:ext cx="1311414" cy="45719"/>
          </a:xfrm>
          <a:prstGeom prst="flowChartInputOutpu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42" name="Ellipse 41"/>
          <p:cNvSpPr/>
          <p:nvPr/>
        </p:nvSpPr>
        <p:spPr>
          <a:xfrm>
            <a:off x="2880571" y="2094117"/>
            <a:ext cx="1418899" cy="1404840"/>
          </a:xfrm>
          <a:prstGeom prst="ellipse">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pic>
        <p:nvPicPr>
          <p:cNvPr id="43" name="Billede 42"/>
          <p:cNvPicPr>
            <a:picLocks noChangeAspect="1"/>
          </p:cNvPicPr>
          <p:nvPr/>
        </p:nvPicPr>
        <p:blipFill rotWithShape="1">
          <a:blip r:embed="rId3" cstate="print">
            <a:extLst>
              <a:ext uri="{28A0092B-C50C-407E-A947-70E740481C1C}">
                <a14:useLocalDpi xmlns:a14="http://schemas.microsoft.com/office/drawing/2010/main" val="0"/>
              </a:ext>
            </a:extLst>
          </a:blip>
          <a:srcRect t="10189" b="8810"/>
          <a:stretch/>
        </p:blipFill>
        <p:spPr>
          <a:xfrm>
            <a:off x="3047955" y="2228985"/>
            <a:ext cx="1065226" cy="910837"/>
          </a:xfrm>
          <a:prstGeom prst="ellipse">
            <a:avLst/>
          </a:prstGeom>
        </p:spPr>
      </p:pic>
      <p:sp>
        <p:nvSpPr>
          <p:cNvPr id="44" name="Indlæsning/udlæsning 43"/>
          <p:cNvSpPr/>
          <p:nvPr/>
        </p:nvSpPr>
        <p:spPr>
          <a:xfrm rot="10800000" flipV="1">
            <a:off x="8721471" y="2785125"/>
            <a:ext cx="1079044" cy="45719"/>
          </a:xfrm>
          <a:prstGeom prst="flowChartInputOutput">
            <a:avLst/>
          </a:prstGeom>
          <a:solidFill>
            <a:schemeClr val="accent4">
              <a:lumMod val="75000"/>
              <a:lumOff val="25000"/>
            </a:schemeClr>
          </a:solidFill>
          <a:ln>
            <a:solidFill>
              <a:schemeClr val="accent4">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45" name="Indlæsning/udlæsning 44"/>
          <p:cNvSpPr/>
          <p:nvPr/>
        </p:nvSpPr>
        <p:spPr>
          <a:xfrm rot="10800000" flipV="1">
            <a:off x="9508680" y="2785126"/>
            <a:ext cx="1311414" cy="45719"/>
          </a:xfrm>
          <a:prstGeom prst="flowChartInputOutpu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46" name="Indlæsning/udlæsning 45"/>
          <p:cNvSpPr/>
          <p:nvPr/>
        </p:nvSpPr>
        <p:spPr>
          <a:xfrm rot="10800000">
            <a:off x="4616841" y="2773277"/>
            <a:ext cx="1375648" cy="52334"/>
          </a:xfrm>
          <a:prstGeom prst="flowChartInputOutpu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47" name="Indlæsning/udlæsning 46"/>
          <p:cNvSpPr/>
          <p:nvPr/>
        </p:nvSpPr>
        <p:spPr>
          <a:xfrm rot="10800000" flipV="1">
            <a:off x="1560969" y="2782418"/>
            <a:ext cx="1079044" cy="45719"/>
          </a:xfrm>
          <a:prstGeom prst="flowChartInputOutpu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48" name="Indlæsning/udlæsning 47"/>
          <p:cNvSpPr/>
          <p:nvPr/>
        </p:nvSpPr>
        <p:spPr>
          <a:xfrm rot="10800000">
            <a:off x="7010278" y="2782417"/>
            <a:ext cx="1375648" cy="49350"/>
          </a:xfrm>
          <a:prstGeom prst="flowChartInputOutput">
            <a:avLst/>
          </a:prstGeom>
          <a:solidFill>
            <a:schemeClr val="accent4">
              <a:lumMod val="75000"/>
              <a:lumOff val="25000"/>
            </a:schemeClr>
          </a:solidFill>
          <a:ln>
            <a:solidFill>
              <a:schemeClr val="accent4">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49" name="Indlæsning/udlæsning 48"/>
          <p:cNvSpPr/>
          <p:nvPr/>
        </p:nvSpPr>
        <p:spPr>
          <a:xfrm rot="10800000">
            <a:off x="6000297" y="2778085"/>
            <a:ext cx="1375648" cy="54386"/>
          </a:xfrm>
          <a:prstGeom prst="flowChartInputOutpu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50" name="Ellipse 49"/>
          <p:cNvSpPr/>
          <p:nvPr/>
        </p:nvSpPr>
        <p:spPr>
          <a:xfrm>
            <a:off x="621383" y="2094011"/>
            <a:ext cx="1418899" cy="1404840"/>
          </a:xfrm>
          <a:prstGeom prst="ellipse">
            <a:avLst/>
          </a:prstGeom>
          <a:solidFill>
            <a:schemeClr val="bg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51" name="Ellipse 50"/>
          <p:cNvSpPr/>
          <p:nvPr/>
        </p:nvSpPr>
        <p:spPr>
          <a:xfrm>
            <a:off x="5320650" y="2081990"/>
            <a:ext cx="1418899" cy="1404840"/>
          </a:xfrm>
          <a:prstGeom prst="ellipse">
            <a:avLst/>
          </a:prstGeom>
          <a:solidFill>
            <a:schemeClr val="bg1"/>
          </a:solid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52" name="Ellipse 51"/>
          <p:cNvSpPr/>
          <p:nvPr/>
        </p:nvSpPr>
        <p:spPr>
          <a:xfrm>
            <a:off x="7711796" y="2087699"/>
            <a:ext cx="1418899" cy="1404840"/>
          </a:xfrm>
          <a:prstGeom prst="ellipse">
            <a:avLst/>
          </a:prstGeom>
          <a:solidFill>
            <a:schemeClr val="bg1"/>
          </a:solidFill>
          <a:ln w="57150">
            <a:solidFill>
              <a:schemeClr val="accent4">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53" name="Ellipse 52"/>
          <p:cNvSpPr/>
          <p:nvPr/>
        </p:nvSpPr>
        <p:spPr>
          <a:xfrm>
            <a:off x="10016197" y="2094011"/>
            <a:ext cx="1418899" cy="1404840"/>
          </a:xfrm>
          <a:prstGeom prst="ellipse">
            <a:avLst/>
          </a:prstGeom>
          <a:solidFill>
            <a:schemeClr val="bg1"/>
          </a:solid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pic>
        <p:nvPicPr>
          <p:cNvPr id="54" name="Picture 14" descr="Emergency Exit Icon – Free Download, PNG and Vecto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38354" y="2256513"/>
            <a:ext cx="805364" cy="805364"/>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12" descr="Vector SEO Performance Icon 449596 Vector Art at Vecteezy"/>
          <p:cNvPicPr>
            <a:picLocks noChangeAspect="1" noChangeArrowheads="1"/>
          </p:cNvPicPr>
          <p:nvPr/>
        </p:nvPicPr>
        <p:blipFill rotWithShape="1">
          <a:blip r:embed="rId5">
            <a:extLst>
              <a:ext uri="{28A0092B-C50C-407E-A947-70E740481C1C}">
                <a14:useLocalDpi xmlns:a14="http://schemas.microsoft.com/office/drawing/2010/main" val="0"/>
              </a:ext>
            </a:extLst>
          </a:blip>
          <a:srcRect l="5732" t="7970" r="5914" b="7020"/>
          <a:stretch/>
        </p:blipFill>
        <p:spPr bwMode="auto">
          <a:xfrm>
            <a:off x="7911170" y="2123979"/>
            <a:ext cx="1020147" cy="981537"/>
          </a:xfrm>
          <a:prstGeom prst="ellipse">
            <a:avLst/>
          </a:prstGeom>
          <a:noFill/>
          <a:extLst>
            <a:ext uri="{909E8E84-426E-40DD-AFC4-6F175D3DCCD1}">
              <a14:hiddenFill xmlns:a14="http://schemas.microsoft.com/office/drawing/2010/main">
                <a:solidFill>
                  <a:srgbClr val="FFFFFF"/>
                </a:solidFill>
              </a14:hiddenFill>
            </a:ext>
          </a:extLst>
        </p:spPr>
      </p:pic>
      <p:pic>
        <p:nvPicPr>
          <p:cNvPr id="56" name="Picture 10" descr="Business agreement handshake vector icons. Agreement symbol partnership  handshake, icon agreement deal illustration - Nevada Republican Club"/>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8807" t="14392" r="7052" b="14930"/>
          <a:stretch/>
        </p:blipFill>
        <p:spPr bwMode="auto">
          <a:xfrm>
            <a:off x="5528601" y="2227977"/>
            <a:ext cx="1011506" cy="849663"/>
          </a:xfrm>
          <a:prstGeom prst="ellipse">
            <a:avLst/>
          </a:prstGeom>
          <a:noFill/>
          <a:extLst>
            <a:ext uri="{909E8E84-426E-40DD-AFC4-6F175D3DCCD1}">
              <a14:hiddenFill xmlns:a14="http://schemas.microsoft.com/office/drawing/2010/main">
                <a:solidFill>
                  <a:srgbClr val="FFFFFF"/>
                </a:solidFill>
              </a14:hiddenFill>
            </a:ext>
          </a:extLst>
        </p:spPr>
      </p:pic>
      <p:sp>
        <p:nvSpPr>
          <p:cNvPr id="57" name="Tekstfelt 56"/>
          <p:cNvSpPr txBox="1"/>
          <p:nvPr/>
        </p:nvSpPr>
        <p:spPr>
          <a:xfrm>
            <a:off x="743480" y="3067305"/>
            <a:ext cx="1174702"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err="1">
                <a:ln>
                  <a:noFill/>
                </a:ln>
                <a:solidFill>
                  <a:prstClr val="black"/>
                </a:solidFill>
                <a:effectLst/>
                <a:uLnTx/>
                <a:uFillTx/>
                <a:latin typeface="Century Gothic" panose="020F0302020204030204"/>
                <a:ea typeface="+mn-ea"/>
                <a:cs typeface="+mn-cs"/>
              </a:rPr>
              <a:t>Forming</a:t>
            </a:r>
            <a:endParaRPr kumimoji="0" lang="da-DK" sz="1400" b="1"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58" name="Tekstfelt 57"/>
          <p:cNvSpPr txBox="1"/>
          <p:nvPr/>
        </p:nvSpPr>
        <p:spPr>
          <a:xfrm>
            <a:off x="2997512" y="3022965"/>
            <a:ext cx="1174702"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a:ln>
                  <a:noFill/>
                </a:ln>
                <a:solidFill>
                  <a:prstClr val="black"/>
                </a:solidFill>
                <a:effectLst/>
                <a:uLnTx/>
                <a:uFillTx/>
                <a:latin typeface="Century Gothic" panose="020F0302020204030204"/>
                <a:ea typeface="+mn-ea"/>
                <a:cs typeface="+mn-cs"/>
              </a:rPr>
              <a:t>Storming</a:t>
            </a:r>
          </a:p>
        </p:txBody>
      </p:sp>
      <p:sp>
        <p:nvSpPr>
          <p:cNvPr id="59" name="Tekstfelt 58"/>
          <p:cNvSpPr txBox="1"/>
          <p:nvPr/>
        </p:nvSpPr>
        <p:spPr>
          <a:xfrm>
            <a:off x="5442748" y="3018089"/>
            <a:ext cx="1174702"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a:ln>
                  <a:noFill/>
                </a:ln>
                <a:solidFill>
                  <a:prstClr val="black"/>
                </a:solidFill>
                <a:effectLst/>
                <a:uLnTx/>
                <a:uFillTx/>
                <a:latin typeface="Century Gothic" panose="020F0302020204030204"/>
                <a:ea typeface="+mn-ea"/>
                <a:cs typeface="+mn-cs"/>
              </a:rPr>
              <a:t>Norming</a:t>
            </a:r>
          </a:p>
        </p:txBody>
      </p:sp>
      <p:sp>
        <p:nvSpPr>
          <p:cNvPr id="60" name="Tekstfelt 59"/>
          <p:cNvSpPr txBox="1"/>
          <p:nvPr/>
        </p:nvSpPr>
        <p:spPr>
          <a:xfrm>
            <a:off x="7833892" y="2988923"/>
            <a:ext cx="1174702"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a:ln>
                  <a:noFill/>
                </a:ln>
                <a:solidFill>
                  <a:prstClr val="black"/>
                </a:solidFill>
                <a:effectLst/>
                <a:uLnTx/>
                <a:uFillTx/>
                <a:latin typeface="Century Gothic" panose="020F0302020204030204"/>
                <a:ea typeface="+mn-ea"/>
                <a:cs typeface="+mn-cs"/>
              </a:rPr>
              <a:t>Performing</a:t>
            </a:r>
          </a:p>
        </p:txBody>
      </p:sp>
      <p:sp>
        <p:nvSpPr>
          <p:cNvPr id="61" name="Tekstfelt 60"/>
          <p:cNvSpPr txBox="1"/>
          <p:nvPr/>
        </p:nvSpPr>
        <p:spPr>
          <a:xfrm>
            <a:off x="10153685" y="3018016"/>
            <a:ext cx="1174702"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a:ln>
                  <a:noFill/>
                </a:ln>
                <a:solidFill>
                  <a:prstClr val="black"/>
                </a:solidFill>
                <a:effectLst/>
                <a:uLnTx/>
                <a:uFillTx/>
                <a:latin typeface="Century Gothic" panose="020F0302020204030204"/>
                <a:ea typeface="+mn-ea"/>
                <a:cs typeface="+mn-cs"/>
              </a:rPr>
              <a:t>Adjourning</a:t>
            </a:r>
          </a:p>
        </p:txBody>
      </p:sp>
      <p:pic>
        <p:nvPicPr>
          <p:cNvPr id="62" name="Billede 6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59904" y="2270919"/>
            <a:ext cx="763777" cy="763777"/>
          </a:xfrm>
          <a:prstGeom prst="rect">
            <a:avLst/>
          </a:prstGeom>
        </p:spPr>
      </p:pic>
      <p:sp>
        <p:nvSpPr>
          <p:cNvPr id="35" name="Pladsholder til indhold 2"/>
          <p:cNvSpPr txBox="1">
            <a:spLocks/>
          </p:cNvSpPr>
          <p:nvPr/>
        </p:nvSpPr>
        <p:spPr>
          <a:xfrm>
            <a:off x="385720" y="3675759"/>
            <a:ext cx="1890221" cy="149111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a-DK" sz="1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Styrke:</a:t>
            </a:r>
            <a:br>
              <a:rPr kumimoji="0" lang="da-DK"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br>
            <a:r>
              <a:rPr kumimoji="0" lang="da-DK"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Fundamentet for gruppen skal dannes gennem relationer. Medlemmer er venlige og undgår konflikter.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a-DK"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Hver enkelt studerende prøver at danne sig forventninger til det at være studerende.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a-DK" sz="11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Bagside:</a:t>
            </a:r>
            <a:br>
              <a:rPr kumimoji="0" lang="da-DK"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br>
            <a:r>
              <a:rPr kumimoji="0" lang="da-DK"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For at lykkes i fællesskab skal gruppen turde at komme ud af denne ”komfortzone”.</a:t>
            </a:r>
          </a:p>
        </p:txBody>
      </p:sp>
      <p:sp>
        <p:nvSpPr>
          <p:cNvPr id="36" name="Pladsholder til indhold 2"/>
          <p:cNvSpPr txBox="1">
            <a:spLocks/>
          </p:cNvSpPr>
          <p:nvPr/>
        </p:nvSpPr>
        <p:spPr>
          <a:xfrm>
            <a:off x="2614347" y="3675759"/>
            <a:ext cx="1951346" cy="224056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a-DK" sz="1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Styrke:</a:t>
            </a:r>
            <a:br>
              <a:rPr kumimoji="0" lang="da-DK"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br>
            <a:r>
              <a:rPr kumimoji="0" lang="da-DK"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Ærlige diskussioner, </a:t>
            </a:r>
            <a:r>
              <a:rPr kumimoji="0" lang="da-DK"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uenighed</a:t>
            </a:r>
            <a:r>
              <a:rPr kumimoji="0" lang="da-DK"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og evalueringer af samarbejdet i </a:t>
            </a:r>
            <a:br>
              <a:rPr kumimoji="0" lang="da-DK"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br>
            <a:r>
              <a:rPr kumimoji="0" lang="da-DK"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studiegruppen.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a-DK"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Sker typisk ved den første store opgave.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a-DK" sz="1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Bagside:</a:t>
            </a:r>
            <a:br>
              <a:rPr kumimoji="0" lang="da-DK"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br>
            <a:r>
              <a:rPr kumimoji="0" lang="da-DK"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Studiegruppen skal kunne turde at være uenige sammen. Ellers leder det til konflikter på lang sigt.</a:t>
            </a:r>
          </a:p>
        </p:txBody>
      </p:sp>
      <p:sp>
        <p:nvSpPr>
          <p:cNvPr id="37" name="Pladsholder til indhold 2"/>
          <p:cNvSpPr txBox="1">
            <a:spLocks/>
          </p:cNvSpPr>
          <p:nvPr/>
        </p:nvSpPr>
        <p:spPr>
          <a:xfrm>
            <a:off x="5063427" y="3679307"/>
            <a:ext cx="1933343" cy="238935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a-DK" sz="1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Styrke:</a:t>
            </a:r>
            <a:br>
              <a:rPr kumimoji="0" lang="da-DK"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br>
            <a:r>
              <a:rPr kumimoji="0" lang="da-DK"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Studiegruppen laver aftaler, rutiner og en fælles ”hverdag” for arbejdet.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a-DK" sz="1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Bagside: </a:t>
            </a:r>
            <a:br>
              <a:rPr kumimoji="0" lang="da-DK"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br>
            <a:r>
              <a:rPr kumimoji="0" lang="da-DK"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Kan være svært at genforhandle fastlagte aftaler, og hårdt for nogle studerende bagefter at bryde med den kultur, som gruppen har lavet.</a:t>
            </a:r>
          </a:p>
        </p:txBody>
      </p:sp>
      <p:sp>
        <p:nvSpPr>
          <p:cNvPr id="39" name="Pladsholder til indhold 2"/>
          <p:cNvSpPr txBox="1">
            <a:spLocks/>
          </p:cNvSpPr>
          <p:nvPr/>
        </p:nvSpPr>
        <p:spPr>
          <a:xfrm>
            <a:off x="7355454" y="3675759"/>
            <a:ext cx="2131577" cy="31347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a-DK" sz="11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Styrke:</a:t>
            </a:r>
            <a:br>
              <a:rPr kumimoji="0" lang="da-DK"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br>
            <a:r>
              <a:rPr kumimoji="0" lang="da-DK"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Studiegruppen optimerer samarbejdet – på baggrund af relationerne, uenighederne og aftaler der er lavet forinden.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a-DK"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Studiegruppen har fundet effektive arbejdsrutiner men kan stadig stoppe op og evaluere løbende.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a-DK" sz="11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Bagside:</a:t>
            </a:r>
            <a:br>
              <a:rPr kumimoji="0" lang="da-DK"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br>
            <a:r>
              <a:rPr kumimoji="0" lang="da-DK"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Ikke alle studiegrupper når dette niveau, før forandringer ”skubber gruppen tilbage” </a:t>
            </a:r>
          </a:p>
        </p:txBody>
      </p:sp>
    </p:spTree>
    <p:extLst>
      <p:ext uri="{BB962C8B-B14F-4D97-AF65-F5344CB8AC3E}">
        <p14:creationId xmlns:p14="http://schemas.microsoft.com/office/powerpoint/2010/main" val="2213673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7"/>
                                        </p:tgtEl>
                                        <p:attrNameLst>
                                          <p:attrName>style.visibility</p:attrName>
                                        </p:attrNameLst>
                                      </p:cBhvr>
                                      <p:to>
                                        <p:strVal val="visible"/>
                                      </p:to>
                                    </p:set>
                                    <p:animEffect transition="in" filter="fade">
                                      <p:cBhvr>
                                        <p:cTn id="10" dur="500"/>
                                        <p:tgtEl>
                                          <p:spTgt spid="57"/>
                                        </p:tgtEl>
                                      </p:cBhvr>
                                    </p:animEffect>
                                  </p:childTnLst>
                                </p:cTn>
                              </p:par>
                              <p:par>
                                <p:cTn id="11" presetID="10" presetClass="entr" presetSubtype="0" fill="hold" nodeType="withEffect">
                                  <p:stCondLst>
                                    <p:cond delay="0"/>
                                  </p:stCondLst>
                                  <p:childTnLst>
                                    <p:set>
                                      <p:cBhvr>
                                        <p:cTn id="12" dur="1" fill="hold">
                                          <p:stCondLst>
                                            <p:cond delay="0"/>
                                          </p:stCondLst>
                                        </p:cTn>
                                        <p:tgtEl>
                                          <p:spTgt spid="62"/>
                                        </p:tgtEl>
                                        <p:attrNameLst>
                                          <p:attrName>style.visibility</p:attrName>
                                        </p:attrNameLst>
                                      </p:cBhvr>
                                      <p:to>
                                        <p:strVal val="visible"/>
                                      </p:to>
                                    </p:set>
                                    <p:animEffect transition="in" filter="fade">
                                      <p:cBhvr>
                                        <p:cTn id="13" dur="500"/>
                                        <p:tgtEl>
                                          <p:spTgt spid="6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fade">
                                      <p:cBhvr>
                                        <p:cTn id="18" dur="500"/>
                                        <p:tgtEl>
                                          <p:spTgt spid="4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500"/>
                                        <p:tgtEl>
                                          <p:spTgt spid="3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fade">
                                      <p:cBhvr>
                                        <p:cTn id="24" dur="500"/>
                                        <p:tgtEl>
                                          <p:spTgt spid="4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8"/>
                                        </p:tgtEl>
                                        <p:attrNameLst>
                                          <p:attrName>style.visibility</p:attrName>
                                        </p:attrNameLst>
                                      </p:cBhvr>
                                      <p:to>
                                        <p:strVal val="visible"/>
                                      </p:to>
                                    </p:set>
                                    <p:animEffect transition="in" filter="fade">
                                      <p:cBhvr>
                                        <p:cTn id="27" dur="500"/>
                                        <p:tgtEl>
                                          <p:spTgt spid="58"/>
                                        </p:tgtEl>
                                      </p:cBhvr>
                                    </p:animEffect>
                                  </p:childTnLst>
                                </p:cTn>
                              </p:par>
                              <p:par>
                                <p:cTn id="28" presetID="10" presetClass="entr" presetSubtype="0" fill="hold" nodeType="with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500"/>
                                        <p:tgtEl>
                                          <p:spTgt spid="4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1"/>
                                        </p:tgtEl>
                                        <p:attrNameLst>
                                          <p:attrName>style.visibility</p:attrName>
                                        </p:attrNameLst>
                                      </p:cBhvr>
                                      <p:to>
                                        <p:strVal val="visible"/>
                                      </p:to>
                                    </p:set>
                                    <p:animEffect transition="in" filter="fade">
                                      <p:cBhvr>
                                        <p:cTn id="35" dur="500"/>
                                        <p:tgtEl>
                                          <p:spTgt spid="5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500"/>
                                        <p:tgtEl>
                                          <p:spTgt spid="3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fade">
                                      <p:cBhvr>
                                        <p:cTn id="41" dur="500"/>
                                        <p:tgtEl>
                                          <p:spTgt spid="4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59"/>
                                        </p:tgtEl>
                                        <p:attrNameLst>
                                          <p:attrName>style.visibility</p:attrName>
                                        </p:attrNameLst>
                                      </p:cBhvr>
                                      <p:to>
                                        <p:strVal val="visible"/>
                                      </p:to>
                                    </p:set>
                                    <p:animEffect transition="in" filter="fade">
                                      <p:cBhvr>
                                        <p:cTn id="44" dur="500"/>
                                        <p:tgtEl>
                                          <p:spTgt spid="59"/>
                                        </p:tgtEl>
                                      </p:cBhvr>
                                    </p:animEffect>
                                  </p:childTnLst>
                                </p:cTn>
                              </p:par>
                              <p:par>
                                <p:cTn id="45" presetID="10" presetClass="entr" presetSubtype="0" fill="hold" nodeType="with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500"/>
                                        <p:tgtEl>
                                          <p:spTgt spid="5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500"/>
                                        <p:tgtEl>
                                          <p:spTgt spid="52"/>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60"/>
                                        </p:tgtEl>
                                        <p:attrNameLst>
                                          <p:attrName>style.visibility</p:attrName>
                                        </p:attrNameLst>
                                      </p:cBhvr>
                                      <p:to>
                                        <p:strVal val="visible"/>
                                      </p:to>
                                    </p:set>
                                    <p:animEffect transition="in" filter="fade">
                                      <p:cBhvr>
                                        <p:cTn id="55" dur="500"/>
                                        <p:tgtEl>
                                          <p:spTgt spid="60"/>
                                        </p:tgtEl>
                                      </p:cBhvr>
                                    </p:animEffect>
                                  </p:childTnLst>
                                </p:cTn>
                              </p:par>
                              <p:par>
                                <p:cTn id="56" presetID="10" presetClass="entr" presetSubtype="0" fill="hold" nodeType="withEffect">
                                  <p:stCondLst>
                                    <p:cond delay="0"/>
                                  </p:stCondLst>
                                  <p:childTnLst>
                                    <p:set>
                                      <p:cBhvr>
                                        <p:cTn id="57" dur="1" fill="hold">
                                          <p:stCondLst>
                                            <p:cond delay="0"/>
                                          </p:stCondLst>
                                        </p:cTn>
                                        <p:tgtEl>
                                          <p:spTgt spid="55"/>
                                        </p:tgtEl>
                                        <p:attrNameLst>
                                          <p:attrName>style.visibility</p:attrName>
                                        </p:attrNameLst>
                                      </p:cBhvr>
                                      <p:to>
                                        <p:strVal val="visible"/>
                                      </p:to>
                                    </p:set>
                                    <p:animEffect transition="in" filter="fade">
                                      <p:cBhvr>
                                        <p:cTn id="58" dur="500"/>
                                        <p:tgtEl>
                                          <p:spTgt spid="55"/>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fade">
                                      <p:cBhvr>
                                        <p:cTn id="61" dur="500"/>
                                        <p:tgtEl>
                                          <p:spTgt spid="49"/>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500"/>
                                        <p:tgtEl>
                                          <p:spTgt spid="48"/>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fade">
                                      <p:cBhvr>
                                        <p:cTn id="69" dur="500"/>
                                        <p:tgtEl>
                                          <p:spTgt spid="53"/>
                                        </p:tgtEl>
                                      </p:cBhvr>
                                    </p:animEffect>
                                  </p:childTnLst>
                                </p:cTn>
                              </p:par>
                              <p:par>
                                <p:cTn id="70" presetID="10" presetClass="entr" presetSubtype="0" fill="hold" nodeType="with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500"/>
                                        <p:tgtEl>
                                          <p:spTgt spid="54"/>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61"/>
                                        </p:tgtEl>
                                        <p:attrNameLst>
                                          <p:attrName>style.visibility</p:attrName>
                                        </p:attrNameLst>
                                      </p:cBhvr>
                                      <p:to>
                                        <p:strVal val="visible"/>
                                      </p:to>
                                    </p:set>
                                    <p:animEffect transition="in" filter="fade">
                                      <p:cBhvr>
                                        <p:cTn id="75" dur="500"/>
                                        <p:tgtEl>
                                          <p:spTgt spid="61"/>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44"/>
                                        </p:tgtEl>
                                        <p:attrNameLst>
                                          <p:attrName>style.visibility</p:attrName>
                                        </p:attrNameLst>
                                      </p:cBhvr>
                                      <p:to>
                                        <p:strVal val="visible"/>
                                      </p:to>
                                    </p:set>
                                    <p:animEffect transition="in" filter="fade">
                                      <p:cBhvr>
                                        <p:cTn id="78" dur="500"/>
                                        <p:tgtEl>
                                          <p:spTgt spid="44"/>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45"/>
                                        </p:tgtEl>
                                        <p:attrNameLst>
                                          <p:attrName>style.visibility</p:attrName>
                                        </p:attrNameLst>
                                      </p:cBhvr>
                                      <p:to>
                                        <p:strVal val="visible"/>
                                      </p:to>
                                    </p:set>
                                    <p:animEffect transition="in" filter="fade">
                                      <p:cBhvr>
                                        <p:cTn id="81" dur="500"/>
                                        <p:tgtEl>
                                          <p:spTgt spid="45"/>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35">
                                            <p:txEl>
                                              <p:pRg st="0" end="0"/>
                                            </p:txEl>
                                          </p:spTgt>
                                        </p:tgtEl>
                                        <p:attrNameLst>
                                          <p:attrName>style.visibility</p:attrName>
                                        </p:attrNameLst>
                                      </p:cBhvr>
                                      <p:to>
                                        <p:strVal val="visible"/>
                                      </p:to>
                                    </p:set>
                                    <p:animEffect transition="in" filter="fade">
                                      <p:cBhvr>
                                        <p:cTn id="86" dur="500"/>
                                        <p:tgtEl>
                                          <p:spTgt spid="35">
                                            <p:txEl>
                                              <p:pRg st="0" end="0"/>
                                            </p:txEl>
                                          </p:spTgt>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35">
                                            <p:txEl>
                                              <p:pRg st="1" end="1"/>
                                            </p:txEl>
                                          </p:spTgt>
                                        </p:tgtEl>
                                        <p:attrNameLst>
                                          <p:attrName>style.visibility</p:attrName>
                                        </p:attrNameLst>
                                      </p:cBhvr>
                                      <p:to>
                                        <p:strVal val="visible"/>
                                      </p:to>
                                    </p:set>
                                    <p:animEffect transition="in" filter="fade">
                                      <p:cBhvr>
                                        <p:cTn id="89" dur="500"/>
                                        <p:tgtEl>
                                          <p:spTgt spid="35">
                                            <p:txEl>
                                              <p:pRg st="1" end="1"/>
                                            </p:txEl>
                                          </p:spTgt>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35">
                                            <p:txEl>
                                              <p:pRg st="2" end="2"/>
                                            </p:txEl>
                                          </p:spTgt>
                                        </p:tgtEl>
                                        <p:attrNameLst>
                                          <p:attrName>style.visibility</p:attrName>
                                        </p:attrNameLst>
                                      </p:cBhvr>
                                      <p:to>
                                        <p:strVal val="visible"/>
                                      </p:to>
                                    </p:set>
                                    <p:animEffect transition="in" filter="fade">
                                      <p:cBhvr>
                                        <p:cTn id="92" dur="500"/>
                                        <p:tgtEl>
                                          <p:spTgt spid="35">
                                            <p:txEl>
                                              <p:pRg st="2" end="2"/>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36"/>
                                        </p:tgtEl>
                                        <p:attrNameLst>
                                          <p:attrName>style.visibility</p:attrName>
                                        </p:attrNameLst>
                                      </p:cBhvr>
                                      <p:to>
                                        <p:strVal val="visible"/>
                                      </p:to>
                                    </p:set>
                                    <p:animEffect transition="in" filter="fade">
                                      <p:cBhvr>
                                        <p:cTn id="97" dur="500"/>
                                        <p:tgtEl>
                                          <p:spTgt spid="36"/>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37"/>
                                        </p:tgtEl>
                                        <p:attrNameLst>
                                          <p:attrName>style.visibility</p:attrName>
                                        </p:attrNameLst>
                                      </p:cBhvr>
                                      <p:to>
                                        <p:strVal val="visible"/>
                                      </p:to>
                                    </p:set>
                                    <p:animEffect transition="in" filter="fade">
                                      <p:cBhvr>
                                        <p:cTn id="102" dur="500"/>
                                        <p:tgtEl>
                                          <p:spTgt spid="37"/>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fade">
                                      <p:cBhvr>
                                        <p:cTn id="107" dur="500"/>
                                        <p:tgtEl>
                                          <p:spTgt spid="39"/>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12"/>
                                        </p:tgtEl>
                                        <p:attrNameLst>
                                          <p:attrName>style.visibility</p:attrName>
                                        </p:attrNameLst>
                                      </p:cBhvr>
                                      <p:to>
                                        <p:strVal val="visible"/>
                                      </p:to>
                                    </p:set>
                                    <p:animEffect transition="in" filter="fade">
                                      <p:cBhvr>
                                        <p:cTn id="1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3" grpId="0" animBg="1"/>
      <p:bldP spid="34" grpId="0" animBg="1"/>
      <p:bldP spid="42"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7" grpId="0"/>
      <p:bldP spid="58" grpId="0"/>
      <p:bldP spid="59" grpId="0"/>
      <p:bldP spid="60" grpId="0"/>
      <p:bldP spid="61" grpId="0"/>
      <p:bldP spid="35" grpId="0" uiExpand="1" build="p"/>
      <p:bldP spid="36" grpId="0"/>
      <p:bldP spid="37" grpId="0"/>
      <p:bldP spid="3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8E03638-1B48-750C-5538-936622EAA7A2}"/>
              </a:ext>
            </a:extLst>
          </p:cNvPr>
          <p:cNvSpPr>
            <a:spLocks noGrp="1" noChangeArrowheads="1"/>
          </p:cNvSpPr>
          <p:nvPr/>
        </p:nvSpPr>
        <p:spPr>
          <a:xfrm>
            <a:off x="5942250" y="759463"/>
            <a:ext cx="5371994" cy="2458154"/>
          </a:xfrm>
          <a:prstGeom prst="rect">
            <a:avLst/>
          </a:prstGeom>
          <a:solidFill>
            <a:srgbClr val="00206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eaLnBrk="1" hangingPunct="1"/>
            <a:r>
              <a:rPr lang="da-DK" altLang="da-DK" sz="2000">
                <a:solidFill>
                  <a:schemeClr val="bg1"/>
                </a:solidFill>
              </a:rPr>
              <a:t>I hvilken fase er jeres gruppe?</a:t>
            </a:r>
            <a:br>
              <a:rPr lang="da-DK" altLang="da-DK" sz="2000">
                <a:solidFill>
                  <a:schemeClr val="bg1"/>
                </a:solidFill>
              </a:rPr>
            </a:br>
            <a:br>
              <a:rPr lang="da-DK" altLang="da-DK" sz="2000">
                <a:solidFill>
                  <a:schemeClr val="bg1"/>
                </a:solidFill>
              </a:rPr>
            </a:br>
            <a:r>
              <a:rPr lang="da-DK" altLang="da-DK" sz="2000">
                <a:solidFill>
                  <a:schemeClr val="bg1"/>
                </a:solidFill>
              </a:rPr>
              <a:t>Hvordan har de enkelte faser udspillet sig?</a:t>
            </a:r>
            <a:br>
              <a:rPr lang="da-DK" altLang="da-DK" sz="2000">
                <a:solidFill>
                  <a:schemeClr val="bg1"/>
                </a:solidFill>
              </a:rPr>
            </a:br>
            <a:br>
              <a:rPr lang="da-DK" altLang="da-DK" sz="2000">
                <a:solidFill>
                  <a:schemeClr val="bg1"/>
                </a:solidFill>
              </a:rPr>
            </a:br>
            <a:r>
              <a:rPr lang="da-DK" altLang="da-DK" sz="2000">
                <a:solidFill>
                  <a:schemeClr val="bg1"/>
                </a:solidFill>
              </a:rPr>
              <a:t>Har I været igennem alle faser?</a:t>
            </a:r>
            <a:br>
              <a:rPr lang="da-DK" altLang="da-DK" sz="2000">
                <a:solidFill>
                  <a:schemeClr val="bg1"/>
                </a:solidFill>
              </a:rPr>
            </a:br>
            <a:br>
              <a:rPr lang="da-DK" altLang="da-DK" sz="2000">
                <a:solidFill>
                  <a:schemeClr val="bg1"/>
                </a:solidFill>
              </a:rPr>
            </a:br>
            <a:r>
              <a:rPr lang="da-DK" altLang="da-DK" sz="2000">
                <a:solidFill>
                  <a:schemeClr val="bg1"/>
                </a:solidFill>
              </a:rPr>
              <a:t>Skal I genbesøge en fase?</a:t>
            </a:r>
            <a:endParaRPr lang="da-DK" altLang="da-DK" sz="2400">
              <a:solidFill>
                <a:schemeClr val="bg1"/>
              </a:solidFill>
            </a:endParaRPr>
          </a:p>
        </p:txBody>
      </p:sp>
      <p:sp>
        <p:nvSpPr>
          <p:cNvPr id="8" name="Indlæsning/udlæsning 71">
            <a:extLst>
              <a:ext uri="{FF2B5EF4-FFF2-40B4-BE49-F238E27FC236}">
                <a16:creationId xmlns:a16="http://schemas.microsoft.com/office/drawing/2014/main" id="{F23C5426-31B3-773A-C237-E7E32A3CAF5F}"/>
              </a:ext>
            </a:extLst>
          </p:cNvPr>
          <p:cNvSpPr/>
          <p:nvPr/>
        </p:nvSpPr>
        <p:spPr>
          <a:xfrm rot="10800000">
            <a:off x="4055829" y="4358974"/>
            <a:ext cx="928720" cy="52244"/>
          </a:xfrm>
          <a:prstGeom prst="flowChartInputOutput">
            <a:avLst/>
          </a:prstGeom>
          <a:solidFill>
            <a:srgbClr val="D79B09"/>
          </a:solidFill>
          <a:ln w="12700" cap="flat" cmpd="sng" algn="ctr">
            <a:solidFill>
              <a:srgbClr val="D79B09"/>
            </a:solidFill>
            <a:prstDash val="solid"/>
            <a:miter lim="800000"/>
          </a:ln>
          <a:effectLst/>
        </p:spPr>
        <p:txBody>
          <a:bodyPr rtlCol="0" anchor="ct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prstClr val="white"/>
              </a:solidFill>
              <a:effectLst/>
              <a:uLnTx/>
              <a:uFillTx/>
              <a:latin typeface="Century Gothic" panose="020F0302020204030204"/>
              <a:ea typeface="+mn-ea"/>
              <a:cs typeface="+mn-cs"/>
            </a:endParaRPr>
          </a:p>
        </p:txBody>
      </p:sp>
      <p:sp>
        <p:nvSpPr>
          <p:cNvPr id="9" name="Indlæsning/udlæsning 72">
            <a:extLst>
              <a:ext uri="{FF2B5EF4-FFF2-40B4-BE49-F238E27FC236}">
                <a16:creationId xmlns:a16="http://schemas.microsoft.com/office/drawing/2014/main" id="{83F6A201-1F95-3548-58BD-014F44677B67}"/>
              </a:ext>
            </a:extLst>
          </p:cNvPr>
          <p:cNvSpPr/>
          <p:nvPr/>
        </p:nvSpPr>
        <p:spPr>
          <a:xfrm rot="10800000" flipV="1">
            <a:off x="2445454" y="4368027"/>
            <a:ext cx="1311414" cy="45719"/>
          </a:xfrm>
          <a:prstGeom prst="flowChartInputOutput">
            <a:avLst/>
          </a:prstGeom>
          <a:solidFill>
            <a:srgbClr val="D79B09"/>
          </a:solidFill>
          <a:ln w="12700" cap="flat" cmpd="sng" algn="ctr">
            <a:solidFill>
              <a:srgbClr val="D79B09"/>
            </a:solidFill>
            <a:prstDash val="solid"/>
            <a:miter lim="800000"/>
          </a:ln>
          <a:effectLst/>
        </p:spPr>
        <p:txBody>
          <a:bodyPr rtlCol="0" anchor="ct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prstClr val="white"/>
              </a:solidFill>
              <a:effectLst/>
              <a:uLnTx/>
              <a:uFillTx/>
              <a:latin typeface="Century Gothic" panose="020F0302020204030204"/>
              <a:ea typeface="+mn-ea"/>
              <a:cs typeface="+mn-cs"/>
            </a:endParaRPr>
          </a:p>
        </p:txBody>
      </p:sp>
      <p:sp>
        <p:nvSpPr>
          <p:cNvPr id="10" name="Ellipse 73">
            <a:extLst>
              <a:ext uri="{FF2B5EF4-FFF2-40B4-BE49-F238E27FC236}">
                <a16:creationId xmlns:a16="http://schemas.microsoft.com/office/drawing/2014/main" id="{D541FDC8-C594-F181-0716-A64104E876E6}"/>
              </a:ext>
            </a:extLst>
          </p:cNvPr>
          <p:cNvSpPr/>
          <p:nvPr/>
        </p:nvSpPr>
        <p:spPr>
          <a:xfrm>
            <a:off x="2977847" y="3679725"/>
            <a:ext cx="1418899" cy="1404840"/>
          </a:xfrm>
          <a:prstGeom prst="ellipse">
            <a:avLst/>
          </a:prstGeom>
          <a:solidFill>
            <a:sysClr val="window" lastClr="FFFFFF"/>
          </a:solidFill>
          <a:ln w="57150" cap="flat" cmpd="sng" algn="ctr">
            <a:solidFill>
              <a:srgbClr val="D79B09"/>
            </a:solidFill>
            <a:prstDash val="solid"/>
            <a:miter lim="800000"/>
          </a:ln>
          <a:effectLst/>
        </p:spPr>
        <p:txBody>
          <a:bodyPr rtlCol="0" anchor="ct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prstClr val="white"/>
              </a:solidFill>
              <a:effectLst/>
              <a:uLnTx/>
              <a:uFillTx/>
              <a:latin typeface="Century Gothic" panose="020F0302020204030204"/>
              <a:ea typeface="+mn-ea"/>
              <a:cs typeface="+mn-cs"/>
            </a:endParaRPr>
          </a:p>
        </p:txBody>
      </p:sp>
      <p:pic>
        <p:nvPicPr>
          <p:cNvPr id="11" name="Billede 74">
            <a:extLst>
              <a:ext uri="{FF2B5EF4-FFF2-40B4-BE49-F238E27FC236}">
                <a16:creationId xmlns:a16="http://schemas.microsoft.com/office/drawing/2014/main" id="{CFBB3680-BC5C-AB5E-DD2C-7597B316683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0189" b="8810"/>
          <a:stretch/>
        </p:blipFill>
        <p:spPr>
          <a:xfrm>
            <a:off x="3145231" y="3814593"/>
            <a:ext cx="1065226" cy="910837"/>
          </a:xfrm>
          <a:prstGeom prst="ellipse">
            <a:avLst/>
          </a:prstGeom>
        </p:spPr>
      </p:pic>
      <p:sp>
        <p:nvSpPr>
          <p:cNvPr id="12" name="Indlæsning/udlæsning 75">
            <a:extLst>
              <a:ext uri="{FF2B5EF4-FFF2-40B4-BE49-F238E27FC236}">
                <a16:creationId xmlns:a16="http://schemas.microsoft.com/office/drawing/2014/main" id="{922C15FF-D39E-8E06-AA61-BDBAE6F06F17}"/>
              </a:ext>
            </a:extLst>
          </p:cNvPr>
          <p:cNvSpPr/>
          <p:nvPr/>
        </p:nvSpPr>
        <p:spPr>
          <a:xfrm rot="10800000" flipV="1">
            <a:off x="8818747" y="4370733"/>
            <a:ext cx="1079044" cy="45719"/>
          </a:xfrm>
          <a:prstGeom prst="flowChartInputOutput">
            <a:avLst/>
          </a:prstGeom>
          <a:solidFill>
            <a:srgbClr val="05343F">
              <a:lumMod val="75000"/>
              <a:lumOff val="25000"/>
            </a:srgbClr>
          </a:solidFill>
          <a:ln w="12700" cap="flat" cmpd="sng" algn="ctr">
            <a:solidFill>
              <a:srgbClr val="05343F">
                <a:lumMod val="75000"/>
                <a:lumOff val="25000"/>
              </a:srgbClr>
            </a:solidFill>
            <a:prstDash val="solid"/>
            <a:miter lim="800000"/>
          </a:ln>
          <a:effectLst/>
        </p:spPr>
        <p:txBody>
          <a:bodyPr rtlCol="0" anchor="ct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prstClr val="white"/>
              </a:solidFill>
              <a:effectLst/>
              <a:uLnTx/>
              <a:uFillTx/>
              <a:latin typeface="Century Gothic" panose="020F0302020204030204"/>
              <a:ea typeface="+mn-ea"/>
              <a:cs typeface="+mn-cs"/>
            </a:endParaRPr>
          </a:p>
        </p:txBody>
      </p:sp>
      <p:sp>
        <p:nvSpPr>
          <p:cNvPr id="13" name="Indlæsning/udlæsning 76">
            <a:extLst>
              <a:ext uri="{FF2B5EF4-FFF2-40B4-BE49-F238E27FC236}">
                <a16:creationId xmlns:a16="http://schemas.microsoft.com/office/drawing/2014/main" id="{990D16C9-E71F-E6F5-6A7B-DFA7F1598932}"/>
              </a:ext>
            </a:extLst>
          </p:cNvPr>
          <p:cNvSpPr/>
          <p:nvPr/>
        </p:nvSpPr>
        <p:spPr>
          <a:xfrm rot="10800000" flipV="1">
            <a:off x="9605956" y="4370734"/>
            <a:ext cx="1311414" cy="45719"/>
          </a:xfrm>
          <a:prstGeom prst="flowChartInputOutput">
            <a:avLst/>
          </a:prstGeom>
          <a:solidFill>
            <a:sysClr val="window" lastClr="FFFFFF">
              <a:lumMod val="50000"/>
            </a:sysClr>
          </a:solidFill>
          <a:ln w="12700" cap="flat" cmpd="sng" algn="ctr">
            <a:solidFill>
              <a:sysClr val="window" lastClr="FFFFFF">
                <a:lumMod val="50000"/>
              </a:sysClr>
            </a:solidFill>
            <a:prstDash val="solid"/>
            <a:miter lim="800000"/>
          </a:ln>
          <a:effectLst/>
        </p:spPr>
        <p:txBody>
          <a:bodyPr rtlCol="0" anchor="ct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prstClr val="white"/>
              </a:solidFill>
              <a:effectLst/>
              <a:uLnTx/>
              <a:uFillTx/>
              <a:latin typeface="Century Gothic" panose="020F0302020204030204"/>
              <a:ea typeface="+mn-ea"/>
              <a:cs typeface="+mn-cs"/>
            </a:endParaRPr>
          </a:p>
        </p:txBody>
      </p:sp>
      <p:sp>
        <p:nvSpPr>
          <p:cNvPr id="14" name="Indlæsning/udlæsning 77">
            <a:extLst>
              <a:ext uri="{FF2B5EF4-FFF2-40B4-BE49-F238E27FC236}">
                <a16:creationId xmlns:a16="http://schemas.microsoft.com/office/drawing/2014/main" id="{F5B68610-C884-B233-AABF-7A06429C593E}"/>
              </a:ext>
            </a:extLst>
          </p:cNvPr>
          <p:cNvSpPr/>
          <p:nvPr/>
        </p:nvSpPr>
        <p:spPr>
          <a:xfrm rot="10800000">
            <a:off x="4714117" y="4358885"/>
            <a:ext cx="1375648" cy="52334"/>
          </a:xfrm>
          <a:prstGeom prst="flowChartInputOutput">
            <a:avLst/>
          </a:prstGeom>
          <a:solidFill>
            <a:srgbClr val="837E23"/>
          </a:solidFill>
          <a:ln w="12700" cap="flat" cmpd="sng" algn="ctr">
            <a:solidFill>
              <a:srgbClr val="837E23"/>
            </a:solidFill>
            <a:prstDash val="solid"/>
            <a:miter lim="800000"/>
          </a:ln>
          <a:effectLst/>
        </p:spPr>
        <p:txBody>
          <a:bodyPr rtlCol="0" anchor="ct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prstClr val="white"/>
              </a:solidFill>
              <a:effectLst/>
              <a:uLnTx/>
              <a:uFillTx/>
              <a:latin typeface="Century Gothic" panose="020F0302020204030204"/>
              <a:ea typeface="+mn-ea"/>
              <a:cs typeface="+mn-cs"/>
            </a:endParaRPr>
          </a:p>
        </p:txBody>
      </p:sp>
      <p:sp>
        <p:nvSpPr>
          <p:cNvPr id="15" name="Indlæsning/udlæsning 78">
            <a:extLst>
              <a:ext uri="{FF2B5EF4-FFF2-40B4-BE49-F238E27FC236}">
                <a16:creationId xmlns:a16="http://schemas.microsoft.com/office/drawing/2014/main" id="{9085F6B5-F00D-1CB0-389E-D2C85D5D9A4F}"/>
              </a:ext>
            </a:extLst>
          </p:cNvPr>
          <p:cNvSpPr/>
          <p:nvPr/>
        </p:nvSpPr>
        <p:spPr>
          <a:xfrm rot="10800000" flipV="1">
            <a:off x="1658245" y="4368026"/>
            <a:ext cx="1079044" cy="45719"/>
          </a:xfrm>
          <a:prstGeom prst="flowChartInputOutput">
            <a:avLst/>
          </a:prstGeom>
          <a:solidFill>
            <a:srgbClr val="C56704"/>
          </a:solidFill>
          <a:ln w="12700" cap="flat" cmpd="sng" algn="ctr">
            <a:solidFill>
              <a:srgbClr val="C56704"/>
            </a:solidFill>
            <a:prstDash val="solid"/>
            <a:miter lim="800000"/>
          </a:ln>
          <a:effectLst/>
        </p:spPr>
        <p:txBody>
          <a:bodyPr rtlCol="0" anchor="ct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prstClr val="white"/>
              </a:solidFill>
              <a:effectLst/>
              <a:uLnTx/>
              <a:uFillTx/>
              <a:latin typeface="Century Gothic" panose="020F0302020204030204"/>
              <a:ea typeface="+mn-ea"/>
              <a:cs typeface="+mn-cs"/>
            </a:endParaRPr>
          </a:p>
        </p:txBody>
      </p:sp>
      <p:sp>
        <p:nvSpPr>
          <p:cNvPr id="16" name="Indlæsning/udlæsning 79">
            <a:extLst>
              <a:ext uri="{FF2B5EF4-FFF2-40B4-BE49-F238E27FC236}">
                <a16:creationId xmlns:a16="http://schemas.microsoft.com/office/drawing/2014/main" id="{5EE56551-06EB-B79C-2A33-E56364E00773}"/>
              </a:ext>
            </a:extLst>
          </p:cNvPr>
          <p:cNvSpPr/>
          <p:nvPr/>
        </p:nvSpPr>
        <p:spPr>
          <a:xfrm rot="10800000">
            <a:off x="7107554" y="4358885"/>
            <a:ext cx="1375648" cy="58491"/>
          </a:xfrm>
          <a:prstGeom prst="flowChartInputOutput">
            <a:avLst/>
          </a:prstGeom>
          <a:solidFill>
            <a:srgbClr val="05343F">
              <a:lumMod val="75000"/>
              <a:lumOff val="25000"/>
            </a:srgbClr>
          </a:solidFill>
          <a:ln w="12700" cap="flat" cmpd="sng" algn="ctr">
            <a:solidFill>
              <a:srgbClr val="05343F">
                <a:lumMod val="75000"/>
                <a:lumOff val="25000"/>
              </a:srgbClr>
            </a:solidFill>
            <a:prstDash val="solid"/>
            <a:miter lim="800000"/>
          </a:ln>
          <a:effectLst/>
        </p:spPr>
        <p:txBody>
          <a:bodyPr rtlCol="0" anchor="ct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prstClr val="white"/>
              </a:solidFill>
              <a:effectLst/>
              <a:uLnTx/>
              <a:uFillTx/>
              <a:latin typeface="Century Gothic" panose="020F0302020204030204"/>
              <a:ea typeface="+mn-ea"/>
              <a:cs typeface="+mn-cs"/>
            </a:endParaRPr>
          </a:p>
        </p:txBody>
      </p:sp>
      <p:sp>
        <p:nvSpPr>
          <p:cNvPr id="17" name="Indlæsning/udlæsning 80">
            <a:extLst>
              <a:ext uri="{FF2B5EF4-FFF2-40B4-BE49-F238E27FC236}">
                <a16:creationId xmlns:a16="http://schemas.microsoft.com/office/drawing/2014/main" id="{C5227CC1-98B9-A882-571C-F65D0FB9283C}"/>
              </a:ext>
            </a:extLst>
          </p:cNvPr>
          <p:cNvSpPr/>
          <p:nvPr/>
        </p:nvSpPr>
        <p:spPr>
          <a:xfrm rot="10800000">
            <a:off x="6097573" y="4363693"/>
            <a:ext cx="1375648" cy="54386"/>
          </a:xfrm>
          <a:prstGeom prst="flowChartInputOutput">
            <a:avLst/>
          </a:prstGeom>
          <a:solidFill>
            <a:srgbClr val="837E23"/>
          </a:solidFill>
          <a:ln w="12700" cap="flat" cmpd="sng" algn="ctr">
            <a:solidFill>
              <a:srgbClr val="837E23"/>
            </a:solidFill>
            <a:prstDash val="solid"/>
            <a:miter lim="800000"/>
          </a:ln>
          <a:effectLst/>
        </p:spPr>
        <p:txBody>
          <a:bodyPr rtlCol="0" anchor="ct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prstClr val="white"/>
              </a:solidFill>
              <a:effectLst/>
              <a:uLnTx/>
              <a:uFillTx/>
              <a:latin typeface="Century Gothic" panose="020F0302020204030204"/>
              <a:ea typeface="+mn-ea"/>
              <a:cs typeface="+mn-cs"/>
            </a:endParaRPr>
          </a:p>
        </p:txBody>
      </p:sp>
      <p:sp>
        <p:nvSpPr>
          <p:cNvPr id="18" name="Ellipse 81">
            <a:extLst>
              <a:ext uri="{FF2B5EF4-FFF2-40B4-BE49-F238E27FC236}">
                <a16:creationId xmlns:a16="http://schemas.microsoft.com/office/drawing/2014/main" id="{0A9CD719-E473-6729-B244-CF1B42B82CE8}"/>
              </a:ext>
            </a:extLst>
          </p:cNvPr>
          <p:cNvSpPr/>
          <p:nvPr/>
        </p:nvSpPr>
        <p:spPr>
          <a:xfrm>
            <a:off x="718659" y="3679619"/>
            <a:ext cx="1418899" cy="1404840"/>
          </a:xfrm>
          <a:prstGeom prst="ellipse">
            <a:avLst/>
          </a:prstGeom>
          <a:solidFill>
            <a:sysClr val="window" lastClr="FFFFFF"/>
          </a:solidFill>
          <a:ln w="57150" cap="flat" cmpd="sng" algn="ctr">
            <a:solidFill>
              <a:srgbClr val="C56704"/>
            </a:solidFill>
            <a:prstDash val="solid"/>
            <a:miter lim="800000"/>
          </a:ln>
          <a:effectLst/>
        </p:spPr>
        <p:txBody>
          <a:bodyPr rtlCol="0" anchor="ct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prstClr val="white"/>
              </a:solidFill>
              <a:effectLst/>
              <a:uLnTx/>
              <a:uFillTx/>
              <a:latin typeface="Century Gothic" panose="020F0302020204030204"/>
              <a:ea typeface="+mn-ea"/>
              <a:cs typeface="+mn-cs"/>
            </a:endParaRPr>
          </a:p>
        </p:txBody>
      </p:sp>
      <p:sp>
        <p:nvSpPr>
          <p:cNvPr id="19" name="Ellipse 82">
            <a:extLst>
              <a:ext uri="{FF2B5EF4-FFF2-40B4-BE49-F238E27FC236}">
                <a16:creationId xmlns:a16="http://schemas.microsoft.com/office/drawing/2014/main" id="{A6B98FE5-03B4-5E78-E3B9-BD11E705B929}"/>
              </a:ext>
            </a:extLst>
          </p:cNvPr>
          <p:cNvSpPr/>
          <p:nvPr/>
        </p:nvSpPr>
        <p:spPr>
          <a:xfrm>
            <a:off x="5417926" y="3667598"/>
            <a:ext cx="1418899" cy="1404840"/>
          </a:xfrm>
          <a:prstGeom prst="ellipse">
            <a:avLst/>
          </a:prstGeom>
          <a:solidFill>
            <a:sysClr val="window" lastClr="FFFFFF"/>
          </a:solidFill>
          <a:ln w="57150" cap="flat" cmpd="sng" algn="ctr">
            <a:solidFill>
              <a:srgbClr val="837E23"/>
            </a:solidFill>
            <a:prstDash val="solid"/>
            <a:miter lim="800000"/>
          </a:ln>
          <a:effectLst/>
        </p:spPr>
        <p:txBody>
          <a:bodyPr rtlCol="0" anchor="ct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prstClr val="white"/>
              </a:solidFill>
              <a:effectLst/>
              <a:uLnTx/>
              <a:uFillTx/>
              <a:latin typeface="Century Gothic" panose="020F0302020204030204"/>
              <a:ea typeface="+mn-ea"/>
              <a:cs typeface="+mn-cs"/>
            </a:endParaRPr>
          </a:p>
        </p:txBody>
      </p:sp>
      <p:sp>
        <p:nvSpPr>
          <p:cNvPr id="20" name="Ellipse 83">
            <a:extLst>
              <a:ext uri="{FF2B5EF4-FFF2-40B4-BE49-F238E27FC236}">
                <a16:creationId xmlns:a16="http://schemas.microsoft.com/office/drawing/2014/main" id="{2D1FF1FD-0C0C-A8E4-DBC9-62B03F0BC8F0}"/>
              </a:ext>
            </a:extLst>
          </p:cNvPr>
          <p:cNvSpPr/>
          <p:nvPr/>
        </p:nvSpPr>
        <p:spPr>
          <a:xfrm>
            <a:off x="7809072" y="3673307"/>
            <a:ext cx="1418899" cy="1404840"/>
          </a:xfrm>
          <a:prstGeom prst="ellipse">
            <a:avLst/>
          </a:prstGeom>
          <a:solidFill>
            <a:sysClr val="window" lastClr="FFFFFF"/>
          </a:solidFill>
          <a:ln w="57150" cap="flat" cmpd="sng" algn="ctr">
            <a:solidFill>
              <a:srgbClr val="05343F">
                <a:lumMod val="75000"/>
                <a:lumOff val="25000"/>
              </a:srgbClr>
            </a:solidFill>
            <a:prstDash val="solid"/>
            <a:miter lim="800000"/>
          </a:ln>
          <a:effectLst/>
        </p:spPr>
        <p:txBody>
          <a:bodyPr rtlCol="0" anchor="ct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prstClr val="white"/>
              </a:solidFill>
              <a:effectLst/>
              <a:uLnTx/>
              <a:uFillTx/>
              <a:latin typeface="Century Gothic" panose="020F0302020204030204"/>
              <a:ea typeface="+mn-ea"/>
              <a:cs typeface="+mn-cs"/>
            </a:endParaRPr>
          </a:p>
        </p:txBody>
      </p:sp>
      <p:sp>
        <p:nvSpPr>
          <p:cNvPr id="21" name="Ellipse 84">
            <a:extLst>
              <a:ext uri="{FF2B5EF4-FFF2-40B4-BE49-F238E27FC236}">
                <a16:creationId xmlns:a16="http://schemas.microsoft.com/office/drawing/2014/main" id="{B657CFC7-4DB4-41FF-884F-376143A59D46}"/>
              </a:ext>
            </a:extLst>
          </p:cNvPr>
          <p:cNvSpPr/>
          <p:nvPr/>
        </p:nvSpPr>
        <p:spPr>
          <a:xfrm>
            <a:off x="10113473" y="3679619"/>
            <a:ext cx="1418899" cy="1404840"/>
          </a:xfrm>
          <a:prstGeom prst="ellipse">
            <a:avLst/>
          </a:prstGeom>
          <a:solidFill>
            <a:sysClr val="window" lastClr="FFFFFF"/>
          </a:solidFill>
          <a:ln w="57150" cap="flat" cmpd="sng" algn="ctr">
            <a:solidFill>
              <a:sysClr val="window" lastClr="FFFFFF">
                <a:lumMod val="50000"/>
              </a:sysClr>
            </a:solidFill>
            <a:prstDash val="solid"/>
            <a:miter lim="800000"/>
          </a:ln>
          <a:effectLst/>
        </p:spPr>
        <p:txBody>
          <a:bodyPr rtlCol="0" anchor="ct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prstClr val="white"/>
              </a:solidFill>
              <a:effectLst/>
              <a:uLnTx/>
              <a:uFillTx/>
              <a:latin typeface="Century Gothic" panose="020F0302020204030204"/>
              <a:ea typeface="+mn-ea"/>
              <a:cs typeface="+mn-cs"/>
            </a:endParaRPr>
          </a:p>
        </p:txBody>
      </p:sp>
      <p:pic>
        <p:nvPicPr>
          <p:cNvPr id="22" name="Picture 21" descr="Emergency Exit Icon – Free Download, PNG and Vector">
            <a:extLst>
              <a:ext uri="{FF2B5EF4-FFF2-40B4-BE49-F238E27FC236}">
                <a16:creationId xmlns:a16="http://schemas.microsoft.com/office/drawing/2014/main" id="{30ED5D9E-3A2C-60D3-4859-0FDA8C4773D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5630" y="3842121"/>
            <a:ext cx="805364" cy="805364"/>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descr="Vector SEO Performance Icon 449596 Vector Art at Vecteezy">
            <a:extLst>
              <a:ext uri="{FF2B5EF4-FFF2-40B4-BE49-F238E27FC236}">
                <a16:creationId xmlns:a16="http://schemas.microsoft.com/office/drawing/2014/main" id="{2F7F13B9-1D01-38F0-746E-1715A67F85F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732" t="7970" r="5914" b="7020"/>
          <a:stretch/>
        </p:blipFill>
        <p:spPr bwMode="auto">
          <a:xfrm>
            <a:off x="8008446" y="3709587"/>
            <a:ext cx="1020147" cy="981537"/>
          </a:xfrm>
          <a:prstGeom prst="ellipse">
            <a:avLst/>
          </a:prstGeom>
          <a:noFill/>
          <a:extLst>
            <a:ext uri="{909E8E84-426E-40DD-AFC4-6F175D3DCCD1}">
              <a14:hiddenFill xmlns:a14="http://schemas.microsoft.com/office/drawing/2010/main">
                <a:solidFill>
                  <a:srgbClr val="FFFFFF"/>
                </a:solidFill>
              </a14:hiddenFill>
            </a:ext>
          </a:extLst>
        </p:spPr>
      </p:pic>
      <p:pic>
        <p:nvPicPr>
          <p:cNvPr id="24" name="Picture 23" descr="Business agreement handshake vector icons. Agreement symbol partnership  handshake, icon agreement deal illustration - Nevada Republican Club">
            <a:extLst>
              <a:ext uri="{FF2B5EF4-FFF2-40B4-BE49-F238E27FC236}">
                <a16:creationId xmlns:a16="http://schemas.microsoft.com/office/drawing/2014/main" id="{79DE216E-6ABB-71B9-998F-CCF1DBC8D16B}"/>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807" t="14392" r="7052" b="14930"/>
          <a:stretch/>
        </p:blipFill>
        <p:spPr bwMode="auto">
          <a:xfrm>
            <a:off x="5625877" y="3813585"/>
            <a:ext cx="1011506" cy="849663"/>
          </a:xfrm>
          <a:prstGeom prst="ellipse">
            <a:avLst/>
          </a:prstGeom>
          <a:noFill/>
          <a:extLst>
            <a:ext uri="{909E8E84-426E-40DD-AFC4-6F175D3DCCD1}">
              <a14:hiddenFill xmlns:a14="http://schemas.microsoft.com/office/drawing/2010/main">
                <a:solidFill>
                  <a:srgbClr val="FFFFFF"/>
                </a:solidFill>
              </a14:hiddenFill>
            </a:ext>
          </a:extLst>
        </p:spPr>
      </p:pic>
      <p:sp>
        <p:nvSpPr>
          <p:cNvPr id="25" name="Tekstfelt 88">
            <a:extLst>
              <a:ext uri="{FF2B5EF4-FFF2-40B4-BE49-F238E27FC236}">
                <a16:creationId xmlns:a16="http://schemas.microsoft.com/office/drawing/2014/main" id="{440FA719-1195-8631-44A0-B342BA14C541}"/>
              </a:ext>
            </a:extLst>
          </p:cNvPr>
          <p:cNvSpPr txBox="1"/>
          <p:nvPr/>
        </p:nvSpPr>
        <p:spPr>
          <a:xfrm>
            <a:off x="840756" y="4652913"/>
            <a:ext cx="1174702" cy="307777"/>
          </a:xfrm>
          <a:prstGeom prst="rect">
            <a:avLst/>
          </a:prstGeom>
          <a:noFill/>
        </p:spPr>
        <p:txBody>
          <a:bodyPr wrap="square" rtlCol="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err="1">
                <a:ln>
                  <a:noFill/>
                </a:ln>
                <a:solidFill>
                  <a:prstClr val="black"/>
                </a:solidFill>
                <a:effectLst/>
                <a:uLnTx/>
                <a:uFillTx/>
                <a:latin typeface="Century Gothic" panose="020F0302020204030204"/>
                <a:ea typeface="+mn-ea"/>
                <a:cs typeface="+mn-cs"/>
              </a:rPr>
              <a:t>Forming</a:t>
            </a:r>
            <a:endParaRPr kumimoji="0" lang="da-DK" sz="1400" b="1"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26" name="Tekstfelt 89">
            <a:extLst>
              <a:ext uri="{FF2B5EF4-FFF2-40B4-BE49-F238E27FC236}">
                <a16:creationId xmlns:a16="http://schemas.microsoft.com/office/drawing/2014/main" id="{11D689CA-1756-9CF7-375E-E1F09D8240FC}"/>
              </a:ext>
            </a:extLst>
          </p:cNvPr>
          <p:cNvSpPr txBox="1"/>
          <p:nvPr/>
        </p:nvSpPr>
        <p:spPr>
          <a:xfrm>
            <a:off x="3094788" y="4608573"/>
            <a:ext cx="1174702" cy="307777"/>
          </a:xfrm>
          <a:prstGeom prst="rect">
            <a:avLst/>
          </a:prstGeom>
          <a:noFill/>
        </p:spPr>
        <p:txBody>
          <a:bodyPr wrap="square" rtlCol="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a:ln>
                  <a:noFill/>
                </a:ln>
                <a:solidFill>
                  <a:prstClr val="black"/>
                </a:solidFill>
                <a:effectLst/>
                <a:uLnTx/>
                <a:uFillTx/>
                <a:latin typeface="Century Gothic" panose="020F0302020204030204"/>
                <a:ea typeface="+mn-ea"/>
                <a:cs typeface="+mn-cs"/>
              </a:rPr>
              <a:t>Storming</a:t>
            </a:r>
          </a:p>
        </p:txBody>
      </p:sp>
      <p:sp>
        <p:nvSpPr>
          <p:cNvPr id="27" name="Tekstfelt 90">
            <a:extLst>
              <a:ext uri="{FF2B5EF4-FFF2-40B4-BE49-F238E27FC236}">
                <a16:creationId xmlns:a16="http://schemas.microsoft.com/office/drawing/2014/main" id="{BB0576FB-B24D-FE9C-5813-1EA9CC123025}"/>
              </a:ext>
            </a:extLst>
          </p:cNvPr>
          <p:cNvSpPr txBox="1"/>
          <p:nvPr/>
        </p:nvSpPr>
        <p:spPr>
          <a:xfrm>
            <a:off x="5540024" y="4603697"/>
            <a:ext cx="1174702" cy="307777"/>
          </a:xfrm>
          <a:prstGeom prst="rect">
            <a:avLst/>
          </a:prstGeom>
          <a:noFill/>
        </p:spPr>
        <p:txBody>
          <a:bodyPr wrap="square" rtlCol="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a:ln>
                  <a:noFill/>
                </a:ln>
                <a:solidFill>
                  <a:prstClr val="black"/>
                </a:solidFill>
                <a:effectLst/>
                <a:uLnTx/>
                <a:uFillTx/>
                <a:latin typeface="Century Gothic" panose="020F0302020204030204"/>
                <a:ea typeface="+mn-ea"/>
                <a:cs typeface="+mn-cs"/>
              </a:rPr>
              <a:t>Norming</a:t>
            </a:r>
          </a:p>
        </p:txBody>
      </p:sp>
      <p:sp>
        <p:nvSpPr>
          <p:cNvPr id="28" name="Tekstfelt 91">
            <a:extLst>
              <a:ext uri="{FF2B5EF4-FFF2-40B4-BE49-F238E27FC236}">
                <a16:creationId xmlns:a16="http://schemas.microsoft.com/office/drawing/2014/main" id="{F3EEE558-9AC0-4E3F-A68C-27D28734A7EC}"/>
              </a:ext>
            </a:extLst>
          </p:cNvPr>
          <p:cNvSpPr txBox="1"/>
          <p:nvPr/>
        </p:nvSpPr>
        <p:spPr>
          <a:xfrm>
            <a:off x="7931168" y="4574531"/>
            <a:ext cx="1174702" cy="307777"/>
          </a:xfrm>
          <a:prstGeom prst="rect">
            <a:avLst/>
          </a:prstGeom>
          <a:noFill/>
        </p:spPr>
        <p:txBody>
          <a:bodyPr wrap="square" rtlCol="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a:ln>
                  <a:noFill/>
                </a:ln>
                <a:solidFill>
                  <a:prstClr val="black"/>
                </a:solidFill>
                <a:effectLst/>
                <a:uLnTx/>
                <a:uFillTx/>
                <a:latin typeface="Century Gothic" panose="020F0302020204030204"/>
                <a:ea typeface="+mn-ea"/>
                <a:cs typeface="+mn-cs"/>
              </a:rPr>
              <a:t>Performing</a:t>
            </a:r>
          </a:p>
        </p:txBody>
      </p:sp>
      <p:sp>
        <p:nvSpPr>
          <p:cNvPr id="29" name="Tekstfelt 92">
            <a:extLst>
              <a:ext uri="{FF2B5EF4-FFF2-40B4-BE49-F238E27FC236}">
                <a16:creationId xmlns:a16="http://schemas.microsoft.com/office/drawing/2014/main" id="{C6147DC7-2628-524B-5CB6-6F2AFC03541F}"/>
              </a:ext>
            </a:extLst>
          </p:cNvPr>
          <p:cNvSpPr txBox="1"/>
          <p:nvPr/>
        </p:nvSpPr>
        <p:spPr>
          <a:xfrm>
            <a:off x="10250961" y="4603624"/>
            <a:ext cx="1174702" cy="307777"/>
          </a:xfrm>
          <a:prstGeom prst="rect">
            <a:avLst/>
          </a:prstGeom>
          <a:noFill/>
        </p:spPr>
        <p:txBody>
          <a:bodyPr wrap="square" rtlCol="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a:ln>
                  <a:noFill/>
                </a:ln>
                <a:solidFill>
                  <a:prstClr val="black"/>
                </a:solidFill>
                <a:effectLst/>
                <a:uLnTx/>
                <a:uFillTx/>
                <a:latin typeface="Century Gothic" panose="020F0302020204030204"/>
                <a:ea typeface="+mn-ea"/>
                <a:cs typeface="+mn-cs"/>
              </a:rPr>
              <a:t>Adjourning</a:t>
            </a:r>
          </a:p>
        </p:txBody>
      </p:sp>
      <p:pic>
        <p:nvPicPr>
          <p:cNvPr id="30" name="Billede 93">
            <a:extLst>
              <a:ext uri="{FF2B5EF4-FFF2-40B4-BE49-F238E27FC236}">
                <a16:creationId xmlns:a16="http://schemas.microsoft.com/office/drawing/2014/main" id="{ADF3E775-3242-FE6D-95AF-2B63A92D5A6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7180" y="3856527"/>
            <a:ext cx="763777" cy="763777"/>
          </a:xfrm>
          <a:prstGeom prst="rect">
            <a:avLst/>
          </a:prstGeom>
        </p:spPr>
      </p:pic>
      <p:sp>
        <p:nvSpPr>
          <p:cNvPr id="32" name="TextBox 31">
            <a:extLst>
              <a:ext uri="{FF2B5EF4-FFF2-40B4-BE49-F238E27FC236}">
                <a16:creationId xmlns:a16="http://schemas.microsoft.com/office/drawing/2014/main" id="{1964E4F0-C501-6B95-7CBE-50F28210AEFF}"/>
              </a:ext>
            </a:extLst>
          </p:cNvPr>
          <p:cNvSpPr txBox="1"/>
          <p:nvPr/>
        </p:nvSpPr>
        <p:spPr>
          <a:xfrm>
            <a:off x="937846" y="762000"/>
            <a:ext cx="2743200" cy="830997"/>
          </a:xfrm>
          <a:prstGeom prst="rect">
            <a:avLst/>
          </a:prstGeom>
          <a:noFill/>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da-DK" sz="5400">
                <a:latin typeface="Century Gothic"/>
              </a:rPr>
              <a:t>ØVELSE</a:t>
            </a:r>
            <a:endParaRPr lang="en-US"/>
          </a:p>
        </p:txBody>
      </p:sp>
    </p:spTree>
    <p:extLst>
      <p:ext uri="{BB962C8B-B14F-4D97-AF65-F5344CB8AC3E}">
        <p14:creationId xmlns:p14="http://schemas.microsoft.com/office/powerpoint/2010/main" val="31177456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a:extLst>
              <a:ext uri="{FF2B5EF4-FFF2-40B4-BE49-F238E27FC236}">
                <a16:creationId xmlns:a16="http://schemas.microsoft.com/office/drawing/2014/main" id="{69C213C3-62F4-4DDD-0EAA-971A7850670C}"/>
              </a:ext>
            </a:extLst>
          </p:cNvPr>
          <p:cNvPicPr>
            <a:picLocks noChangeAspect="1"/>
          </p:cNvPicPr>
          <p:nvPr/>
        </p:nvPicPr>
        <p:blipFill>
          <a:blip r:embed="rId2"/>
          <a:stretch>
            <a:fillRect/>
          </a:stretch>
        </p:blipFill>
        <p:spPr>
          <a:xfrm>
            <a:off x="0" y="-5218"/>
            <a:ext cx="12191998" cy="3081881"/>
          </a:xfrm>
          <a:prstGeom prst="rect">
            <a:avLst/>
          </a:prstGeom>
        </p:spPr>
      </p:pic>
      <p:sp>
        <p:nvSpPr>
          <p:cNvPr id="9" name="Pladsholder til tekst 4">
            <a:extLst>
              <a:ext uri="{FF2B5EF4-FFF2-40B4-BE49-F238E27FC236}">
                <a16:creationId xmlns:a16="http://schemas.microsoft.com/office/drawing/2014/main" id="{7EA662F2-9B0E-8DE2-7296-319F4202CBB5}"/>
              </a:ext>
            </a:extLst>
          </p:cNvPr>
          <p:cNvSpPr>
            <a:spLocks noGrp="1"/>
          </p:cNvSpPr>
          <p:nvPr/>
        </p:nvSpPr>
        <p:spPr>
          <a:xfrm>
            <a:off x="1184734" y="2808615"/>
            <a:ext cx="9464040" cy="3291840"/>
          </a:xfrm>
          <a:prstGeom prst="rect">
            <a:avLst/>
          </a:prstGeom>
          <a:solidFill>
            <a:srgbClr val="00206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da-DK"/>
          </a:p>
          <a:p>
            <a:pPr marL="0" indent="0" algn="ctr">
              <a:buNone/>
            </a:pPr>
            <a:r>
              <a:rPr lang="da-DK" sz="4000">
                <a:solidFill>
                  <a:schemeClr val="bg1"/>
                </a:solidFill>
              </a:rPr>
              <a:t>SAMTALE 2</a:t>
            </a:r>
            <a:endParaRPr lang="da-DK" sz="4000">
              <a:solidFill>
                <a:prstClr val="black"/>
              </a:solidFill>
              <a:latin typeface="Calibri" panose="020F0502020204030204"/>
            </a:endParaRPr>
          </a:p>
          <a:p>
            <a:pPr marL="0" indent="0" algn="ctr">
              <a:buNone/>
            </a:pPr>
            <a:endParaRPr lang="da-DK" sz="4000">
              <a:solidFill>
                <a:prstClr val="black"/>
              </a:solidFill>
              <a:latin typeface="Calibri" panose="020F0502020204030204"/>
            </a:endParaRPr>
          </a:p>
          <a:p>
            <a:pPr marL="0" indent="0" algn="ctr">
              <a:buNone/>
            </a:pPr>
            <a:r>
              <a:rPr lang="da-DK" sz="4000">
                <a:solidFill>
                  <a:prstClr val="black"/>
                </a:solidFill>
                <a:latin typeface="Calibri" panose="020F0502020204030204"/>
              </a:rPr>
              <a:t> </a:t>
            </a:r>
            <a:r>
              <a:rPr lang="da-DK" sz="4000">
                <a:solidFill>
                  <a:schemeClr val="bg1"/>
                </a:solidFill>
                <a:latin typeface="Calibri" panose="020F0502020204030204"/>
              </a:rPr>
              <a:t>Forventningsafstemning – justering af gruppekontrakt</a:t>
            </a:r>
          </a:p>
          <a:p>
            <a:pPr marL="0" indent="0" algn="ctr">
              <a:buNone/>
            </a:pPr>
            <a:endParaRPr lang="da-DK" sz="4000">
              <a:solidFill>
                <a:schemeClr val="bg1"/>
              </a:solidFill>
            </a:endParaRPr>
          </a:p>
          <a:p>
            <a:pPr marL="0" indent="0" algn="ctr">
              <a:buNone/>
            </a:pPr>
            <a:endParaRPr lang="da-DK" sz="4000">
              <a:solidFill>
                <a:schemeClr val="bg1"/>
              </a:solidFill>
            </a:endParaRPr>
          </a:p>
          <a:p>
            <a:pPr marL="0" indent="0" algn="ctr">
              <a:buNone/>
            </a:pPr>
            <a:endParaRPr lang="da-DK" sz="4000">
              <a:solidFill>
                <a:schemeClr val="bg1"/>
              </a:solidFill>
            </a:endParaRPr>
          </a:p>
        </p:txBody>
      </p:sp>
    </p:spTree>
    <p:extLst>
      <p:ext uri="{BB962C8B-B14F-4D97-AF65-F5344CB8AC3E}">
        <p14:creationId xmlns:p14="http://schemas.microsoft.com/office/powerpoint/2010/main" val="28361685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a:extLst>
              <a:ext uri="{FF2B5EF4-FFF2-40B4-BE49-F238E27FC236}">
                <a16:creationId xmlns:a16="http://schemas.microsoft.com/office/drawing/2014/main" id="{69C213C3-62F4-4DDD-0EAA-971A7850670C}"/>
              </a:ext>
            </a:extLst>
          </p:cNvPr>
          <p:cNvPicPr>
            <a:picLocks noChangeAspect="1"/>
          </p:cNvPicPr>
          <p:nvPr/>
        </p:nvPicPr>
        <p:blipFill>
          <a:blip r:embed="rId2"/>
          <a:stretch>
            <a:fillRect/>
          </a:stretch>
        </p:blipFill>
        <p:spPr>
          <a:xfrm>
            <a:off x="0" y="-5218"/>
            <a:ext cx="12191998" cy="3081881"/>
          </a:xfrm>
          <a:prstGeom prst="rect">
            <a:avLst/>
          </a:prstGeom>
        </p:spPr>
      </p:pic>
      <p:sp>
        <p:nvSpPr>
          <p:cNvPr id="9" name="Pladsholder til tekst 4">
            <a:extLst>
              <a:ext uri="{FF2B5EF4-FFF2-40B4-BE49-F238E27FC236}">
                <a16:creationId xmlns:a16="http://schemas.microsoft.com/office/drawing/2014/main" id="{7EA662F2-9B0E-8DE2-7296-319F4202CBB5}"/>
              </a:ext>
            </a:extLst>
          </p:cNvPr>
          <p:cNvSpPr>
            <a:spLocks noGrp="1"/>
          </p:cNvSpPr>
          <p:nvPr/>
        </p:nvSpPr>
        <p:spPr>
          <a:xfrm>
            <a:off x="1184734" y="2808615"/>
            <a:ext cx="9464040" cy="3291840"/>
          </a:xfrm>
          <a:prstGeom prst="rect">
            <a:avLst/>
          </a:prstGeom>
          <a:solidFill>
            <a:srgbClr val="00206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da-DK" sz="2800" b="0" i="0" u="none" strike="noStrike" kern="1200" cap="none" spc="0" normalizeH="0" baseline="0" noProof="0" dirty="0">
              <a:ln>
                <a:noFill/>
              </a:ln>
              <a:solidFill>
                <a:srgbClr val="211A52"/>
              </a:solidFill>
              <a:effectLst/>
              <a:uLnTx/>
              <a:uFillTx/>
              <a:latin typeface="Arial"/>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a-DK" sz="1600" b="0" i="0" u="none" strike="noStrike" kern="1200" cap="none" spc="0" normalizeH="0" baseline="0" noProof="0" dirty="0">
                <a:ln>
                  <a:noFill/>
                </a:ln>
                <a:solidFill>
                  <a:srgbClr val="FFFFFF"/>
                </a:solidFill>
                <a:effectLst/>
                <a:uLnTx/>
                <a:uFillTx/>
                <a:latin typeface="Arial"/>
                <a:ea typeface="+mn-ea"/>
                <a:cs typeface="+mn-cs"/>
              </a:rPr>
              <a:t>DREJEBOG - SAMTALE 2</a:t>
            </a:r>
            <a:endParaRPr kumimoji="0" lang="da-DK"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a-DK" sz="4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lang="da-DK" sz="1100" dirty="0">
                <a:solidFill>
                  <a:srgbClr val="FFFFFF"/>
                </a:solidFill>
                <a:latin typeface="Calibri" panose="020F0502020204030204"/>
              </a:rPr>
              <a:t>Formålet med samtale 2 er, at gruppen får afstemt forventninger og justeret rammerne for samarbejdet.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a-DK" sz="1100" dirty="0">
                <a:solidFill>
                  <a:srgbClr val="FFFFFF"/>
                </a:solidFill>
                <a:latin typeface="Calibri" panose="020F0502020204030204"/>
              </a:rPr>
              <a:t>Som regel har samtale 1 givet et godt fundament at arbejde videre på i forhold til samarbejdets styrker og slagsider. Samtale 2 er en mulighed for at gå mere detaljeret og konkret til værks i forhold til at give hinanden ‘håndslag’ på en justeret gruppekontrakt, som kan bringe samarbejdet det sted hen, som gruppen har ønsker om.</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da-DK" sz="1100" dirty="0">
              <a:solidFill>
                <a:srgbClr val="FFFFFF"/>
              </a:solidFill>
              <a:latin typeface="Calibri" panose="020F0502020204030204"/>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a-DK" sz="1100" dirty="0">
                <a:solidFill>
                  <a:srgbClr val="FFFFFF"/>
                </a:solidFill>
                <a:latin typeface="Calibri" panose="020F0502020204030204"/>
              </a:rPr>
              <a:t>Samtalen tager udgangspunkt i værktøj til forventningsafstemning ‘Håndslag’. Forud for samtalen sendes </a:t>
            </a:r>
            <a:r>
              <a:rPr lang="da-DK" sz="1100">
                <a:solidFill>
                  <a:srgbClr val="FFFFFF"/>
                </a:solidFill>
                <a:latin typeface="Calibri" panose="020F0502020204030204"/>
              </a:rPr>
              <a:t>slide 14-20, </a:t>
            </a:r>
            <a:r>
              <a:rPr lang="da-DK" sz="1100" dirty="0">
                <a:solidFill>
                  <a:srgbClr val="FFFFFF"/>
                </a:solidFill>
                <a:latin typeface="Calibri" panose="020F0502020204030204"/>
              </a:rPr>
              <a:t>hvor den enkelte skal forholde sig til og tage stilling til de præferencer vedkommende har i de enkelte facetter af samarbejdet: Dets relationer, retning, regler, rammer og roller.</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a-DK" sz="1100" dirty="0">
                <a:solidFill>
                  <a:srgbClr val="FFFFFF"/>
                </a:solidFill>
                <a:latin typeface="Calibri" panose="020F0502020204030204"/>
              </a:rPr>
              <a:t>Output af samtalen er en justeret forventningsafstemning og ny gruppekontrakt.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da-DK" sz="11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da-DK" sz="4000" b="0" i="0" u="none" strike="noStrike" kern="1200" cap="none" spc="0" normalizeH="0" baseline="0" noProof="0" dirty="0">
              <a:ln>
                <a:noFill/>
              </a:ln>
              <a:solidFill>
                <a:srgbClr val="FFFFFF"/>
              </a:solidFill>
              <a:effectLst/>
              <a:uLnTx/>
              <a:uFillTx/>
              <a:latin typeface="Arial"/>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da-DK" sz="4000" b="0" i="0" u="none" strike="noStrike" kern="1200" cap="none" spc="0" normalizeH="0" baseline="0" noProof="0" dirty="0">
              <a:ln>
                <a:noFill/>
              </a:ln>
              <a:solidFill>
                <a:srgbClr val="FFFFFF"/>
              </a:solidFill>
              <a:effectLst/>
              <a:uLnTx/>
              <a:uFillTx/>
              <a:latin typeface="Arial"/>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da-DK" sz="40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5096294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3DA455-6422-F8DE-FC66-101F8F723220}"/>
              </a:ext>
            </a:extLst>
          </p:cNvPr>
          <p:cNvSpPr>
            <a:spLocks noGrp="1"/>
          </p:cNvSpPr>
          <p:nvPr>
            <p:ph type="title"/>
          </p:nvPr>
        </p:nvSpPr>
        <p:spPr>
          <a:xfrm>
            <a:off x="766763" y="657226"/>
            <a:ext cx="8954754" cy="1408112"/>
          </a:xfrm>
        </p:spPr>
        <p:txBody>
          <a:bodyPr anchor="ctr"/>
          <a:lstStyle/>
          <a:p>
            <a:r>
              <a:rPr lang="da-DK">
                <a:latin typeface="Barlow" panose="00000500000000000000" pitchFamily="2" charset="0"/>
              </a:rPr>
              <a:t>FORVENTINGSAFSTEMNING –</a:t>
            </a:r>
            <a:br>
              <a:rPr lang="da-DK">
                <a:latin typeface="Barlow" panose="00000500000000000000" pitchFamily="2" charset="0"/>
              </a:rPr>
            </a:br>
            <a:r>
              <a:rPr lang="da-DK">
                <a:latin typeface="Barlow" panose="00000500000000000000" pitchFamily="2" charset="0"/>
              </a:rPr>
              <a:t>HÅNDSLAG</a:t>
            </a:r>
          </a:p>
        </p:txBody>
      </p:sp>
      <p:sp>
        <p:nvSpPr>
          <p:cNvPr id="3" name="Pladsholder til tekst 2">
            <a:extLst>
              <a:ext uri="{FF2B5EF4-FFF2-40B4-BE49-F238E27FC236}">
                <a16:creationId xmlns:a16="http://schemas.microsoft.com/office/drawing/2014/main" id="{2162E729-C563-474F-67EE-C57E633AC8A6}"/>
              </a:ext>
            </a:extLst>
          </p:cNvPr>
          <p:cNvSpPr>
            <a:spLocks noGrp="1"/>
          </p:cNvSpPr>
          <p:nvPr>
            <p:ph type="body" sz="quarter" idx="12"/>
          </p:nvPr>
        </p:nvSpPr>
        <p:spPr/>
        <p:txBody>
          <a:bodyPr>
            <a:normAutofit/>
          </a:bodyPr>
          <a:lstStyle/>
          <a:p>
            <a:r>
              <a:rPr lang="da-DK" b="1">
                <a:latin typeface="Barlow" panose="00000500000000000000" pitchFamily="2" charset="0"/>
              </a:rPr>
              <a:t>HÅNDSLAGET – DE FEM FINGRE</a:t>
            </a:r>
          </a:p>
          <a:p>
            <a:pPr lvl="1"/>
            <a:r>
              <a:rPr lang="da-DK" b="1">
                <a:latin typeface="Barlow" panose="00000500000000000000" pitchFamily="2" charset="0"/>
              </a:rPr>
              <a:t>RELATIONER</a:t>
            </a:r>
          </a:p>
          <a:p>
            <a:pPr lvl="1"/>
            <a:r>
              <a:rPr lang="da-DK" b="1">
                <a:latin typeface="Barlow" panose="00000500000000000000" pitchFamily="2" charset="0"/>
              </a:rPr>
              <a:t>RETNING</a:t>
            </a:r>
          </a:p>
          <a:p>
            <a:pPr lvl="1"/>
            <a:r>
              <a:rPr lang="da-DK" b="1">
                <a:latin typeface="Barlow" panose="00000500000000000000" pitchFamily="2" charset="0"/>
              </a:rPr>
              <a:t>REGLER</a:t>
            </a:r>
          </a:p>
          <a:p>
            <a:pPr lvl="1"/>
            <a:r>
              <a:rPr lang="da-DK" b="1">
                <a:latin typeface="Barlow" panose="00000500000000000000" pitchFamily="2" charset="0"/>
              </a:rPr>
              <a:t>RAMMER</a:t>
            </a:r>
          </a:p>
          <a:p>
            <a:pPr lvl="1"/>
            <a:r>
              <a:rPr lang="da-DK" b="1">
                <a:latin typeface="Barlow" panose="00000500000000000000" pitchFamily="2" charset="0"/>
              </a:rPr>
              <a:t>ROLLER</a:t>
            </a:r>
          </a:p>
          <a:p>
            <a:pPr lvl="1"/>
            <a:endParaRPr lang="da-DK" b="1">
              <a:latin typeface="Barlow" panose="00000500000000000000" pitchFamily="2" charset="0"/>
            </a:endParaRPr>
          </a:p>
          <a:p>
            <a:pPr lvl="1"/>
            <a:endParaRPr lang="da-DK" b="1">
              <a:latin typeface="Barlow" panose="00000500000000000000" pitchFamily="2" charset="0"/>
            </a:endParaRPr>
          </a:p>
          <a:p>
            <a:pPr lvl="1"/>
            <a:endParaRPr lang="da-DK" b="1">
              <a:latin typeface="Barlow" panose="00000500000000000000" pitchFamily="2" charset="0"/>
            </a:endParaRPr>
          </a:p>
          <a:p>
            <a:pPr marL="338138" lvl="1" indent="0">
              <a:buNone/>
            </a:pPr>
            <a:r>
              <a:rPr lang="da-DK">
                <a:latin typeface="Barlow" panose="00000500000000000000" pitchFamily="2" charset="0"/>
              </a:rPr>
              <a:t>[Tanggaard &amp; Mellon (Red.) 2018]</a:t>
            </a:r>
          </a:p>
          <a:p>
            <a:pPr marL="0" indent="0">
              <a:buNone/>
            </a:pPr>
            <a:endParaRPr lang="da-DK" b="1">
              <a:latin typeface="Barlow" panose="00000500000000000000" pitchFamily="2" charset="0"/>
            </a:endParaRPr>
          </a:p>
          <a:p>
            <a:pPr marL="0" indent="0">
              <a:buNone/>
            </a:pPr>
            <a:endParaRPr lang="da-DK" b="1">
              <a:latin typeface="Barlow" panose="00000500000000000000" pitchFamily="2" charset="0"/>
            </a:endParaRPr>
          </a:p>
          <a:p>
            <a:pPr marL="0" indent="0">
              <a:buNone/>
            </a:pPr>
            <a:endParaRPr lang="da-DK" b="1">
              <a:latin typeface="Barlow" panose="00000500000000000000" pitchFamily="2" charset="0"/>
            </a:endParaRPr>
          </a:p>
        </p:txBody>
      </p:sp>
      <p:sp>
        <p:nvSpPr>
          <p:cNvPr id="4" name="Pladsholder til tekst 3">
            <a:extLst>
              <a:ext uri="{FF2B5EF4-FFF2-40B4-BE49-F238E27FC236}">
                <a16:creationId xmlns:a16="http://schemas.microsoft.com/office/drawing/2014/main" id="{4B2CBD98-795A-EC02-FA90-2487D03F6478}"/>
              </a:ext>
            </a:extLst>
          </p:cNvPr>
          <p:cNvSpPr>
            <a:spLocks noGrp="1"/>
          </p:cNvSpPr>
          <p:nvPr>
            <p:ph type="body" sz="quarter" idx="13"/>
          </p:nvPr>
        </p:nvSpPr>
        <p:spPr/>
        <p:txBody>
          <a:bodyPr/>
          <a:lstStyle/>
          <a:p>
            <a:endParaRPr lang="da-DK"/>
          </a:p>
        </p:txBody>
      </p:sp>
      <p:pic>
        <p:nvPicPr>
          <p:cNvPr id="6" name="Grafik 5" descr="Skål med massiv udfyldning">
            <a:extLst>
              <a:ext uri="{FF2B5EF4-FFF2-40B4-BE49-F238E27FC236}">
                <a16:creationId xmlns:a16="http://schemas.microsoft.com/office/drawing/2014/main" id="{31CE1967-2D78-45D8-6E60-CBD1EAFA1E5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47021" y="2238406"/>
            <a:ext cx="3637548" cy="3637548"/>
          </a:xfrm>
          <a:prstGeom prst="rect">
            <a:avLst/>
          </a:prstGeom>
        </p:spPr>
      </p:pic>
    </p:spTree>
    <p:extLst>
      <p:ext uri="{BB962C8B-B14F-4D97-AF65-F5344CB8AC3E}">
        <p14:creationId xmlns:p14="http://schemas.microsoft.com/office/powerpoint/2010/main" val="857336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3CF548-290A-BBFD-681F-AEE171C64A8C}"/>
              </a:ext>
            </a:extLst>
          </p:cNvPr>
          <p:cNvSpPr>
            <a:spLocks noGrp="1"/>
          </p:cNvSpPr>
          <p:nvPr>
            <p:ph type="title"/>
          </p:nvPr>
        </p:nvSpPr>
        <p:spPr/>
        <p:txBody>
          <a:bodyPr/>
          <a:lstStyle/>
          <a:p>
            <a:r>
              <a:rPr kumimoji="0" lang="da-DK" sz="3600" b="0" i="0" u="none" strike="noStrike" kern="1200" cap="none" spc="0" normalizeH="0" baseline="0" noProof="0">
                <a:ln>
                  <a:noFill/>
                </a:ln>
                <a:solidFill>
                  <a:prstClr val="black"/>
                </a:solidFill>
                <a:effectLst/>
                <a:uLnTx/>
                <a:uFillTx/>
                <a:latin typeface="Century Gothic" panose="020F0302020204030204"/>
                <a:ea typeface="+mn-ea"/>
                <a:cs typeface="+mn-cs"/>
              </a:rPr>
              <a:t>ØVELSE I SAMTALE 2</a:t>
            </a:r>
            <a:br>
              <a:rPr kumimoji="0" lang="da-DK" sz="3600" b="0" i="0" u="none" strike="noStrike" kern="1200" cap="none" spc="0" normalizeH="0" baseline="0" noProof="0">
                <a:ln>
                  <a:noFill/>
                </a:ln>
                <a:solidFill>
                  <a:prstClr val="black"/>
                </a:solidFill>
                <a:effectLst/>
                <a:uLnTx/>
                <a:uFillTx/>
                <a:latin typeface="Century Gothic" panose="020F0302020204030204"/>
                <a:ea typeface="+mn-ea"/>
                <a:cs typeface="+mn-cs"/>
              </a:rPr>
            </a:br>
            <a:endParaRPr lang="da-DK"/>
          </a:p>
        </p:txBody>
      </p:sp>
      <p:sp>
        <p:nvSpPr>
          <p:cNvPr id="5" name="Pladsholder til tekst 3">
            <a:extLst>
              <a:ext uri="{FF2B5EF4-FFF2-40B4-BE49-F238E27FC236}">
                <a16:creationId xmlns:a16="http://schemas.microsoft.com/office/drawing/2014/main" id="{3583824D-6FB7-A724-F0F8-DE8CA9DB8C48}"/>
              </a:ext>
            </a:extLst>
          </p:cNvPr>
          <p:cNvSpPr txBox="1">
            <a:spLocks/>
          </p:cNvSpPr>
          <p:nvPr/>
        </p:nvSpPr>
        <p:spPr>
          <a:xfrm>
            <a:off x="766763" y="1549885"/>
            <a:ext cx="6732922" cy="4813952"/>
          </a:xfrm>
          <a:prstGeom prst="rect">
            <a:avLst/>
          </a:prstGeom>
        </p:spPr>
        <p:txBody>
          <a:bodyPr vert="horz" lIns="0" tIns="45720" rIns="0" bIns="45720" rtlCol="0">
            <a:normAutofit/>
          </a:bodyPr>
          <a:lstStyle>
            <a:lvl1pPr marL="285750" indent="-285750" algn="l" defTabSz="914318" rtl="0" eaLnBrk="1" latinLnBrk="0" hangingPunct="1">
              <a:lnSpc>
                <a:spcPct val="120000"/>
              </a:lnSpc>
              <a:spcBef>
                <a:spcPts val="1000"/>
              </a:spcBef>
              <a:buFontTx/>
              <a:buBlip>
                <a:blip r:embed="rId2"/>
              </a:buBlip>
              <a:defRPr sz="1600" kern="1200" spc="0">
                <a:solidFill>
                  <a:schemeClr val="tx1"/>
                </a:solidFill>
                <a:latin typeface="+mn-lt"/>
                <a:ea typeface="+mn-ea"/>
                <a:cs typeface="+mn-cs"/>
              </a:defRPr>
            </a:lvl1pPr>
            <a:lvl2pPr marL="623888" indent="-285750" algn="l" defTabSz="914318" rtl="0" eaLnBrk="1" latinLnBrk="0" hangingPunct="1">
              <a:lnSpc>
                <a:spcPct val="120000"/>
              </a:lnSpc>
              <a:spcBef>
                <a:spcPts val="499"/>
              </a:spcBef>
              <a:buFontTx/>
              <a:buBlip>
                <a:blip r:embed="rId2"/>
              </a:buBlip>
              <a:defRPr sz="1400" kern="1200">
                <a:solidFill>
                  <a:schemeClr val="tx1"/>
                </a:solidFill>
                <a:latin typeface="+mn-lt"/>
                <a:ea typeface="+mn-ea"/>
                <a:cs typeface="+mn-cs"/>
              </a:defRPr>
            </a:lvl2pPr>
            <a:lvl3pPr marL="806450" indent="-171450" algn="l" defTabSz="914318" rtl="0" eaLnBrk="1" latinLnBrk="0" hangingPunct="1">
              <a:lnSpc>
                <a:spcPct val="120000"/>
              </a:lnSpc>
              <a:spcBef>
                <a:spcPts val="499"/>
              </a:spcBef>
              <a:buFontTx/>
              <a:buBlip>
                <a:blip r:embed="rId3"/>
              </a:buBlip>
              <a:tabLst>
                <a:tab pos="898525" algn="l"/>
              </a:tabLst>
              <a:defRPr sz="1200" kern="1200">
                <a:solidFill>
                  <a:schemeClr val="tx1"/>
                </a:solidFill>
                <a:latin typeface="+mn-lt"/>
                <a:ea typeface="+mn-ea"/>
                <a:cs typeface="+mn-cs"/>
              </a:defRPr>
            </a:lvl3pPr>
            <a:lvl4pPr marL="1071563" indent="-171450" algn="l" defTabSz="914318" rtl="0" eaLnBrk="1" latinLnBrk="0" hangingPunct="1">
              <a:lnSpc>
                <a:spcPct val="120000"/>
              </a:lnSpc>
              <a:spcBef>
                <a:spcPts val="499"/>
              </a:spcBef>
              <a:buFontTx/>
              <a:buBlip>
                <a:blip r:embed="rId3"/>
              </a:buBlip>
              <a:defRPr sz="1000" kern="1200">
                <a:solidFill>
                  <a:schemeClr val="tx1">
                    <a:alpha val="70000"/>
                  </a:schemeClr>
                </a:solidFill>
                <a:latin typeface="+mn-lt"/>
                <a:ea typeface="+mn-ea"/>
                <a:cs typeface="+mn-cs"/>
              </a:defRPr>
            </a:lvl4pPr>
            <a:lvl5pPr marL="1071563" indent="-171450" algn="l" defTabSz="914318" rtl="0" eaLnBrk="1" latinLnBrk="0" hangingPunct="1">
              <a:lnSpc>
                <a:spcPct val="120000"/>
              </a:lnSpc>
              <a:spcBef>
                <a:spcPts val="499"/>
              </a:spcBef>
              <a:buFontTx/>
              <a:buBlip>
                <a:blip r:embed="rId3"/>
              </a:buBlip>
              <a:defRPr sz="1000" kern="1200" baseline="0">
                <a:solidFill>
                  <a:schemeClr val="tx1">
                    <a:alpha val="50000"/>
                  </a:schemeClr>
                </a:solidFill>
                <a:latin typeface="+mn-lt"/>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a-DK" altLang="da-DK" sz="1600"/>
              <a:t>Hvilke forventninger har gruppen brug for at give hinanden håndslag på i forhold til:</a:t>
            </a:r>
            <a:endParaRPr lang="da-DK"/>
          </a:p>
          <a:p>
            <a:r>
              <a:rPr lang="da-DK"/>
              <a:t>Relationer</a:t>
            </a:r>
          </a:p>
          <a:p>
            <a:r>
              <a:rPr lang="da-DK"/>
              <a:t>Retning</a:t>
            </a:r>
          </a:p>
          <a:p>
            <a:r>
              <a:rPr lang="da-DK"/>
              <a:t>Regler</a:t>
            </a:r>
          </a:p>
          <a:p>
            <a:r>
              <a:rPr lang="da-DK"/>
              <a:t>Roller</a:t>
            </a:r>
          </a:p>
          <a:p>
            <a:r>
              <a:rPr lang="da-DK"/>
              <a:t>Rammer</a:t>
            </a:r>
          </a:p>
          <a:p>
            <a:pPr marL="0" indent="0">
              <a:buNone/>
            </a:pPr>
            <a:endParaRPr lang="da-DK"/>
          </a:p>
        </p:txBody>
      </p:sp>
      <p:pic>
        <p:nvPicPr>
          <p:cNvPr id="9" name="Billede 8">
            <a:extLst>
              <a:ext uri="{FF2B5EF4-FFF2-40B4-BE49-F238E27FC236}">
                <a16:creationId xmlns:a16="http://schemas.microsoft.com/office/drawing/2014/main" id="{AE4B48CB-5529-FA84-709F-80EB48A1AD67}"/>
              </a:ext>
            </a:extLst>
          </p:cNvPr>
          <p:cNvPicPr>
            <a:picLocks noChangeAspect="1"/>
          </p:cNvPicPr>
          <p:nvPr/>
        </p:nvPicPr>
        <p:blipFill>
          <a:blip r:embed="rId4"/>
          <a:stretch>
            <a:fillRect/>
          </a:stretch>
        </p:blipFill>
        <p:spPr>
          <a:xfrm>
            <a:off x="5323241" y="3632200"/>
            <a:ext cx="2766864" cy="1842487"/>
          </a:xfrm>
          <a:prstGeom prst="rect">
            <a:avLst/>
          </a:prstGeom>
        </p:spPr>
      </p:pic>
      <p:pic>
        <p:nvPicPr>
          <p:cNvPr id="3" name="Billede 2">
            <a:extLst>
              <a:ext uri="{FF2B5EF4-FFF2-40B4-BE49-F238E27FC236}">
                <a16:creationId xmlns:a16="http://schemas.microsoft.com/office/drawing/2014/main" id="{BEF1A5F3-09CD-0CEB-1008-0FD5CFD44E44}"/>
              </a:ext>
            </a:extLst>
          </p:cNvPr>
          <p:cNvPicPr>
            <a:picLocks noChangeAspect="1"/>
          </p:cNvPicPr>
          <p:nvPr/>
        </p:nvPicPr>
        <p:blipFill>
          <a:blip r:embed="rId5"/>
          <a:stretch>
            <a:fillRect/>
          </a:stretch>
        </p:blipFill>
        <p:spPr>
          <a:xfrm>
            <a:off x="8133824" y="2337059"/>
            <a:ext cx="2183881" cy="2183881"/>
          </a:xfrm>
          <a:prstGeom prst="rect">
            <a:avLst/>
          </a:prstGeom>
        </p:spPr>
      </p:pic>
    </p:spTree>
    <p:extLst>
      <p:ext uri="{BB962C8B-B14F-4D97-AF65-F5344CB8AC3E}">
        <p14:creationId xmlns:p14="http://schemas.microsoft.com/office/powerpoint/2010/main" val="28067170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3DA455-6422-F8DE-FC66-101F8F723220}"/>
              </a:ext>
            </a:extLst>
          </p:cNvPr>
          <p:cNvSpPr>
            <a:spLocks noGrp="1"/>
          </p:cNvSpPr>
          <p:nvPr>
            <p:ph type="title"/>
          </p:nvPr>
        </p:nvSpPr>
        <p:spPr>
          <a:xfrm>
            <a:off x="766763" y="657226"/>
            <a:ext cx="8954754" cy="1408112"/>
          </a:xfrm>
        </p:spPr>
        <p:txBody>
          <a:bodyPr anchor="ctr"/>
          <a:lstStyle/>
          <a:p>
            <a:r>
              <a:rPr lang="da-DK">
                <a:latin typeface="Barlow" panose="00000500000000000000" pitchFamily="2" charset="0"/>
              </a:rPr>
              <a:t>RELATIONER</a:t>
            </a:r>
          </a:p>
        </p:txBody>
      </p:sp>
      <p:sp>
        <p:nvSpPr>
          <p:cNvPr id="3" name="Pladsholder til tekst 2">
            <a:extLst>
              <a:ext uri="{FF2B5EF4-FFF2-40B4-BE49-F238E27FC236}">
                <a16:creationId xmlns:a16="http://schemas.microsoft.com/office/drawing/2014/main" id="{2162E729-C563-474F-67EE-C57E633AC8A6}"/>
              </a:ext>
            </a:extLst>
          </p:cNvPr>
          <p:cNvSpPr>
            <a:spLocks noGrp="1"/>
          </p:cNvSpPr>
          <p:nvPr>
            <p:ph type="body" sz="quarter" idx="12"/>
          </p:nvPr>
        </p:nvSpPr>
        <p:spPr/>
        <p:txBody>
          <a:bodyPr>
            <a:normAutofit/>
          </a:bodyPr>
          <a:lstStyle/>
          <a:p>
            <a:r>
              <a:rPr lang="da-DK">
                <a:latin typeface="Barlow" panose="00000500000000000000" pitchFamily="2" charset="0"/>
              </a:rPr>
              <a:t>Hvordan ønsker vi, at de sociale og arbejdsmæssige</a:t>
            </a:r>
            <a:br>
              <a:rPr lang="da-DK">
                <a:latin typeface="Barlow" panose="00000500000000000000" pitchFamily="2" charset="0"/>
              </a:rPr>
            </a:br>
            <a:r>
              <a:rPr lang="da-DK">
                <a:latin typeface="Barlow" panose="00000500000000000000" pitchFamily="2" charset="0"/>
              </a:rPr>
              <a:t>relationer udvikler sig mellem os</a:t>
            </a:r>
            <a:br>
              <a:rPr lang="da-DK">
                <a:latin typeface="Barlow" panose="00000500000000000000" pitchFamily="2" charset="0"/>
              </a:rPr>
            </a:br>
            <a:r>
              <a:rPr lang="da-DK">
                <a:latin typeface="Barlow" panose="00000500000000000000" pitchFamily="2" charset="0"/>
              </a:rPr>
              <a:t>– og hvordan får vi det til at ske?</a:t>
            </a:r>
          </a:p>
          <a:p>
            <a:endParaRPr lang="da-DK">
              <a:latin typeface="Barlow" panose="00000500000000000000" pitchFamily="2" charset="0"/>
            </a:endParaRPr>
          </a:p>
          <a:p>
            <a:r>
              <a:rPr lang="da-DK">
                <a:latin typeface="Barlow" panose="00000500000000000000" pitchFamily="2" charset="0"/>
              </a:rPr>
              <a:t>Hvilke erfaringer har vi med os fra tidligere grupper</a:t>
            </a:r>
            <a:br>
              <a:rPr lang="da-DK">
                <a:latin typeface="Barlow" panose="00000500000000000000" pitchFamily="2" charset="0"/>
              </a:rPr>
            </a:br>
            <a:r>
              <a:rPr lang="da-DK">
                <a:latin typeface="Barlow" panose="00000500000000000000" pitchFamily="2" charset="0"/>
              </a:rPr>
              <a:t>og hvilken betydning kan det få for denne gruppe?</a:t>
            </a:r>
          </a:p>
          <a:p>
            <a:endParaRPr lang="da-DK">
              <a:latin typeface="Barlow" panose="00000500000000000000" pitchFamily="2" charset="0"/>
            </a:endParaRPr>
          </a:p>
          <a:p>
            <a:r>
              <a:rPr lang="da-DK">
                <a:latin typeface="Barlow" panose="00000500000000000000" pitchFamily="2" charset="0"/>
              </a:rPr>
              <a:t>Hvilke værdier skal vores samarbejdsrelation bygge på?</a:t>
            </a:r>
          </a:p>
          <a:p>
            <a:pPr marL="0" indent="0">
              <a:buNone/>
            </a:pPr>
            <a:endParaRPr lang="da-DK" b="1">
              <a:latin typeface="Barlow" panose="00000500000000000000" pitchFamily="2" charset="0"/>
            </a:endParaRPr>
          </a:p>
          <a:p>
            <a:pPr marL="0" indent="0">
              <a:buNone/>
            </a:pPr>
            <a:endParaRPr lang="da-DK" b="1">
              <a:latin typeface="Barlow" panose="00000500000000000000" pitchFamily="2" charset="0"/>
            </a:endParaRPr>
          </a:p>
          <a:p>
            <a:pPr marL="0" indent="0">
              <a:buNone/>
            </a:pPr>
            <a:endParaRPr lang="da-DK" b="1">
              <a:latin typeface="Barlow" panose="00000500000000000000" pitchFamily="2" charset="0"/>
            </a:endParaRPr>
          </a:p>
          <a:p>
            <a:pPr marL="0" indent="0">
              <a:buNone/>
            </a:pPr>
            <a:endParaRPr lang="da-DK" b="1">
              <a:latin typeface="Barlow" panose="00000500000000000000" pitchFamily="2" charset="0"/>
            </a:endParaRPr>
          </a:p>
        </p:txBody>
      </p:sp>
      <p:sp>
        <p:nvSpPr>
          <p:cNvPr id="4" name="Pladsholder til tekst 3">
            <a:extLst>
              <a:ext uri="{FF2B5EF4-FFF2-40B4-BE49-F238E27FC236}">
                <a16:creationId xmlns:a16="http://schemas.microsoft.com/office/drawing/2014/main" id="{4B2CBD98-795A-EC02-FA90-2487D03F6478}"/>
              </a:ext>
            </a:extLst>
          </p:cNvPr>
          <p:cNvSpPr>
            <a:spLocks noGrp="1"/>
          </p:cNvSpPr>
          <p:nvPr>
            <p:ph type="body" sz="quarter" idx="13"/>
          </p:nvPr>
        </p:nvSpPr>
        <p:spPr/>
        <p:txBody>
          <a:bodyPr/>
          <a:lstStyle/>
          <a:p>
            <a:endParaRPr lang="da-DK"/>
          </a:p>
        </p:txBody>
      </p:sp>
      <p:pic>
        <p:nvPicPr>
          <p:cNvPr id="6" name="Billede 5" descr="Et billede, der indeholder tegneserie, tøj, tegning, skitse&#10;&#10;Automatisk genereret beskrivelse">
            <a:extLst>
              <a:ext uri="{FF2B5EF4-FFF2-40B4-BE49-F238E27FC236}">
                <a16:creationId xmlns:a16="http://schemas.microsoft.com/office/drawing/2014/main" id="{224DAFFA-A0DC-FB86-FD35-CE6357BA25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9641" y="1664308"/>
            <a:ext cx="5754353" cy="4245014"/>
          </a:xfrm>
          <a:prstGeom prst="rect">
            <a:avLst/>
          </a:prstGeom>
        </p:spPr>
      </p:pic>
    </p:spTree>
    <p:extLst>
      <p:ext uri="{BB962C8B-B14F-4D97-AF65-F5344CB8AC3E}">
        <p14:creationId xmlns:p14="http://schemas.microsoft.com/office/powerpoint/2010/main" val="18869178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3DA455-6422-F8DE-FC66-101F8F723220}"/>
              </a:ext>
            </a:extLst>
          </p:cNvPr>
          <p:cNvSpPr>
            <a:spLocks noGrp="1"/>
          </p:cNvSpPr>
          <p:nvPr>
            <p:ph type="title"/>
          </p:nvPr>
        </p:nvSpPr>
        <p:spPr>
          <a:xfrm>
            <a:off x="766763" y="657226"/>
            <a:ext cx="8954754" cy="1408112"/>
          </a:xfrm>
        </p:spPr>
        <p:txBody>
          <a:bodyPr anchor="ctr"/>
          <a:lstStyle/>
          <a:p>
            <a:r>
              <a:rPr lang="da-DK">
                <a:latin typeface="Barlow" panose="00000500000000000000" pitchFamily="2" charset="0"/>
              </a:rPr>
              <a:t>RETNING</a:t>
            </a:r>
          </a:p>
        </p:txBody>
      </p:sp>
      <p:sp>
        <p:nvSpPr>
          <p:cNvPr id="3" name="Pladsholder til tekst 2">
            <a:extLst>
              <a:ext uri="{FF2B5EF4-FFF2-40B4-BE49-F238E27FC236}">
                <a16:creationId xmlns:a16="http://schemas.microsoft.com/office/drawing/2014/main" id="{2162E729-C563-474F-67EE-C57E633AC8A6}"/>
              </a:ext>
            </a:extLst>
          </p:cNvPr>
          <p:cNvSpPr>
            <a:spLocks noGrp="1"/>
          </p:cNvSpPr>
          <p:nvPr>
            <p:ph type="body" sz="quarter" idx="12"/>
          </p:nvPr>
        </p:nvSpPr>
        <p:spPr/>
        <p:txBody>
          <a:bodyPr>
            <a:normAutofit/>
          </a:bodyPr>
          <a:lstStyle/>
          <a:p>
            <a:r>
              <a:rPr lang="da-DK">
                <a:latin typeface="Barlow" panose="00000500000000000000" pitchFamily="2" charset="0"/>
              </a:rPr>
              <a:t>Hvad er det vi vil med opgaven?</a:t>
            </a:r>
          </a:p>
          <a:p>
            <a:pPr lvl="1"/>
            <a:r>
              <a:rPr lang="da-DK">
                <a:latin typeface="Barlow" panose="00000500000000000000" pitchFamily="2" charset="0"/>
              </a:rPr>
              <a:t>Hvilke mål og resultater arbejder vi os hen mod?</a:t>
            </a:r>
          </a:p>
          <a:p>
            <a:pPr lvl="1"/>
            <a:r>
              <a:rPr lang="da-DK">
                <a:latin typeface="Barlow" panose="00000500000000000000" pitchFamily="2" charset="0"/>
              </a:rPr>
              <a:t>Hvad vil vi have ud af det?</a:t>
            </a:r>
          </a:p>
          <a:p>
            <a:pPr lvl="1"/>
            <a:r>
              <a:rPr lang="da-DK">
                <a:latin typeface="Barlow" panose="00000500000000000000" pitchFamily="2" charset="0"/>
              </a:rPr>
              <a:t>Er vi enige om delmålene?</a:t>
            </a:r>
          </a:p>
          <a:p>
            <a:endParaRPr lang="da-DK">
              <a:latin typeface="Barlow" panose="00000500000000000000" pitchFamily="2" charset="0"/>
            </a:endParaRPr>
          </a:p>
          <a:p>
            <a:r>
              <a:rPr lang="da-DK">
                <a:latin typeface="Barlow" panose="00000500000000000000" pitchFamily="2" charset="0"/>
              </a:rPr>
              <a:t>Hvordan sikrer vi, at alle trækker i samme retning?</a:t>
            </a:r>
          </a:p>
          <a:p>
            <a:endParaRPr lang="da-DK">
              <a:latin typeface="Barlow" panose="00000500000000000000" pitchFamily="2" charset="0"/>
            </a:endParaRPr>
          </a:p>
          <a:p>
            <a:r>
              <a:rPr lang="da-DK">
                <a:latin typeface="Barlow" panose="00000500000000000000" pitchFamily="2" charset="0"/>
              </a:rPr>
              <a:t>Hvad gør vi, hvis vi opdager,</a:t>
            </a:r>
            <a:br>
              <a:rPr lang="da-DK">
                <a:latin typeface="Barlow" panose="00000500000000000000" pitchFamily="2" charset="0"/>
              </a:rPr>
            </a:br>
            <a:r>
              <a:rPr lang="da-DK">
                <a:latin typeface="Barlow" panose="00000500000000000000" pitchFamily="2" charset="0"/>
              </a:rPr>
              <a:t>at vi trækker i forskellige retninger?</a:t>
            </a:r>
          </a:p>
          <a:p>
            <a:pPr marL="0" indent="0">
              <a:buNone/>
            </a:pPr>
            <a:endParaRPr lang="da-DK" b="1">
              <a:latin typeface="Barlow" panose="00000500000000000000" pitchFamily="2" charset="0"/>
            </a:endParaRPr>
          </a:p>
          <a:p>
            <a:pPr marL="0" indent="0">
              <a:buNone/>
            </a:pPr>
            <a:endParaRPr lang="da-DK" b="1">
              <a:latin typeface="Barlow" panose="00000500000000000000" pitchFamily="2" charset="0"/>
            </a:endParaRPr>
          </a:p>
          <a:p>
            <a:pPr marL="0" indent="0">
              <a:buNone/>
            </a:pPr>
            <a:endParaRPr lang="da-DK" b="1">
              <a:latin typeface="Barlow" panose="00000500000000000000" pitchFamily="2" charset="0"/>
            </a:endParaRPr>
          </a:p>
          <a:p>
            <a:pPr marL="0" indent="0">
              <a:buNone/>
            </a:pPr>
            <a:endParaRPr lang="da-DK" b="1">
              <a:latin typeface="Barlow" panose="00000500000000000000" pitchFamily="2" charset="0"/>
            </a:endParaRPr>
          </a:p>
        </p:txBody>
      </p:sp>
      <p:sp>
        <p:nvSpPr>
          <p:cNvPr id="4" name="Pladsholder til tekst 3">
            <a:extLst>
              <a:ext uri="{FF2B5EF4-FFF2-40B4-BE49-F238E27FC236}">
                <a16:creationId xmlns:a16="http://schemas.microsoft.com/office/drawing/2014/main" id="{4B2CBD98-795A-EC02-FA90-2487D03F6478}"/>
              </a:ext>
            </a:extLst>
          </p:cNvPr>
          <p:cNvSpPr>
            <a:spLocks noGrp="1"/>
          </p:cNvSpPr>
          <p:nvPr>
            <p:ph type="body" sz="quarter" idx="13"/>
          </p:nvPr>
        </p:nvSpPr>
        <p:spPr/>
        <p:txBody>
          <a:bodyPr/>
          <a:lstStyle/>
          <a:p>
            <a:endParaRPr lang="da-DK"/>
          </a:p>
        </p:txBody>
      </p:sp>
      <p:pic>
        <p:nvPicPr>
          <p:cNvPr id="7" name="Billede 6" descr="Et billede, der indeholder tøj, tegning, fodtøj, person&#10;&#10;Automatisk genereret beskrivelse">
            <a:extLst>
              <a:ext uri="{FF2B5EF4-FFF2-40B4-BE49-F238E27FC236}">
                <a16:creationId xmlns:a16="http://schemas.microsoft.com/office/drawing/2014/main" id="{2AEA4B5B-1559-8D92-8159-7DAA00C0EF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7215" y="1750523"/>
            <a:ext cx="6055612" cy="4018835"/>
          </a:xfrm>
          <a:prstGeom prst="rect">
            <a:avLst/>
          </a:prstGeom>
        </p:spPr>
      </p:pic>
    </p:spTree>
    <p:extLst>
      <p:ext uri="{BB962C8B-B14F-4D97-AF65-F5344CB8AC3E}">
        <p14:creationId xmlns:p14="http://schemas.microsoft.com/office/powerpoint/2010/main" val="5044454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3DA455-6422-F8DE-FC66-101F8F723220}"/>
              </a:ext>
            </a:extLst>
          </p:cNvPr>
          <p:cNvSpPr>
            <a:spLocks noGrp="1"/>
          </p:cNvSpPr>
          <p:nvPr>
            <p:ph type="title"/>
          </p:nvPr>
        </p:nvSpPr>
        <p:spPr>
          <a:xfrm>
            <a:off x="766763" y="657226"/>
            <a:ext cx="8954754" cy="1408112"/>
          </a:xfrm>
        </p:spPr>
        <p:txBody>
          <a:bodyPr anchor="ctr"/>
          <a:lstStyle/>
          <a:p>
            <a:r>
              <a:rPr lang="da-DK">
                <a:latin typeface="Barlow" panose="00000500000000000000" pitchFamily="2" charset="0"/>
              </a:rPr>
              <a:t>‘HUS’-REGLER</a:t>
            </a:r>
          </a:p>
        </p:txBody>
      </p:sp>
      <p:sp>
        <p:nvSpPr>
          <p:cNvPr id="3" name="Pladsholder til tekst 2">
            <a:extLst>
              <a:ext uri="{FF2B5EF4-FFF2-40B4-BE49-F238E27FC236}">
                <a16:creationId xmlns:a16="http://schemas.microsoft.com/office/drawing/2014/main" id="{2162E729-C563-474F-67EE-C57E633AC8A6}"/>
              </a:ext>
            </a:extLst>
          </p:cNvPr>
          <p:cNvSpPr>
            <a:spLocks noGrp="1"/>
          </p:cNvSpPr>
          <p:nvPr>
            <p:ph type="body" sz="quarter" idx="12"/>
          </p:nvPr>
        </p:nvSpPr>
        <p:spPr/>
        <p:txBody>
          <a:bodyPr>
            <a:normAutofit fontScale="92500" lnSpcReduction="10000"/>
          </a:bodyPr>
          <a:lstStyle/>
          <a:p>
            <a:r>
              <a:rPr lang="da-DK">
                <a:latin typeface="Barlow" panose="00000500000000000000" pitchFamily="2" charset="0"/>
              </a:rPr>
              <a:t>Hvilke ‘</a:t>
            </a:r>
            <a:r>
              <a:rPr lang="da-DK" err="1">
                <a:latin typeface="Barlow" panose="00000500000000000000" pitchFamily="2" charset="0"/>
              </a:rPr>
              <a:t>hus’regler</a:t>
            </a:r>
            <a:r>
              <a:rPr lang="da-DK">
                <a:latin typeface="Barlow" panose="00000500000000000000" pitchFamily="2" charset="0"/>
              </a:rPr>
              <a:t> skal gælde i vores gruppe?</a:t>
            </a:r>
          </a:p>
          <a:p>
            <a:endParaRPr lang="da-DK">
              <a:latin typeface="Barlow" panose="00000500000000000000" pitchFamily="2" charset="0"/>
            </a:endParaRPr>
          </a:p>
          <a:p>
            <a:r>
              <a:rPr lang="da-DK">
                <a:latin typeface="Barlow" panose="00000500000000000000" pitchFamily="2" charset="0"/>
              </a:rPr>
              <a:t>Hvordan gøres de brugbare og hvordan undgår vi</a:t>
            </a:r>
            <a:br>
              <a:rPr lang="da-DK">
                <a:latin typeface="Barlow" panose="00000500000000000000" pitchFamily="2" charset="0"/>
              </a:rPr>
            </a:br>
            <a:r>
              <a:rPr lang="da-DK">
                <a:latin typeface="Barlow" panose="00000500000000000000" pitchFamily="2" charset="0"/>
              </a:rPr>
              <a:t>at de begrænser vores handlemuligheder?</a:t>
            </a:r>
          </a:p>
          <a:p>
            <a:endParaRPr lang="da-DK">
              <a:latin typeface="Barlow" panose="00000500000000000000" pitchFamily="2" charset="0"/>
            </a:endParaRPr>
          </a:p>
          <a:p>
            <a:r>
              <a:rPr lang="da-DK">
                <a:latin typeface="Barlow" panose="00000500000000000000" pitchFamily="2" charset="0"/>
              </a:rPr>
              <a:t>Hvilke erfaringer har vi med ‘</a:t>
            </a:r>
            <a:r>
              <a:rPr lang="da-DK" err="1">
                <a:latin typeface="Barlow" panose="00000500000000000000" pitchFamily="2" charset="0"/>
              </a:rPr>
              <a:t>hus’regler</a:t>
            </a:r>
            <a:r>
              <a:rPr lang="da-DK">
                <a:latin typeface="Barlow" panose="00000500000000000000" pitchFamily="2" charset="0"/>
              </a:rPr>
              <a:t> fra andre grupper</a:t>
            </a:r>
            <a:br>
              <a:rPr lang="da-DK">
                <a:latin typeface="Barlow" panose="00000500000000000000" pitchFamily="2" charset="0"/>
              </a:rPr>
            </a:br>
            <a:r>
              <a:rPr lang="da-DK">
                <a:latin typeface="Barlow" panose="00000500000000000000" pitchFamily="2" charset="0"/>
              </a:rPr>
              <a:t>som kan gavne denne gruppe?</a:t>
            </a:r>
          </a:p>
          <a:p>
            <a:endParaRPr lang="da-DK">
              <a:latin typeface="Barlow" panose="00000500000000000000" pitchFamily="2" charset="0"/>
            </a:endParaRPr>
          </a:p>
          <a:p>
            <a:r>
              <a:rPr lang="da-DK">
                <a:latin typeface="Barlow" panose="00000500000000000000" pitchFamily="2" charset="0"/>
              </a:rPr>
              <a:t>Hvordan tager vi hånd om hinanden i samarbejdet,</a:t>
            </a:r>
            <a:br>
              <a:rPr lang="da-DK">
                <a:latin typeface="Barlow" panose="00000500000000000000" pitchFamily="2" charset="0"/>
              </a:rPr>
            </a:br>
            <a:r>
              <a:rPr lang="da-DK">
                <a:latin typeface="Barlow" panose="00000500000000000000" pitchFamily="2" charset="0"/>
              </a:rPr>
              <a:t>hvis og når spillereglerne fortolkes forskelligt og måske</a:t>
            </a:r>
            <a:br>
              <a:rPr lang="da-DK">
                <a:latin typeface="Barlow" panose="00000500000000000000" pitchFamily="2" charset="0"/>
              </a:rPr>
            </a:br>
            <a:r>
              <a:rPr lang="da-DK">
                <a:latin typeface="Barlow" panose="00000500000000000000" pitchFamily="2" charset="0"/>
              </a:rPr>
              <a:t>forårsager skuffelser imellem os?</a:t>
            </a:r>
          </a:p>
          <a:p>
            <a:endParaRPr lang="da-DK" b="1">
              <a:latin typeface="Barlow" panose="00000500000000000000" pitchFamily="2" charset="0"/>
            </a:endParaRPr>
          </a:p>
          <a:p>
            <a:pPr marL="0" indent="0">
              <a:buNone/>
            </a:pPr>
            <a:endParaRPr lang="da-DK" b="1">
              <a:latin typeface="Barlow" panose="00000500000000000000" pitchFamily="2" charset="0"/>
            </a:endParaRPr>
          </a:p>
          <a:p>
            <a:pPr marL="0" indent="0">
              <a:buNone/>
            </a:pPr>
            <a:endParaRPr lang="da-DK" b="1">
              <a:latin typeface="Barlow" panose="00000500000000000000" pitchFamily="2" charset="0"/>
            </a:endParaRPr>
          </a:p>
          <a:p>
            <a:pPr marL="0" indent="0">
              <a:buNone/>
            </a:pPr>
            <a:endParaRPr lang="da-DK" b="1">
              <a:latin typeface="Barlow" panose="00000500000000000000" pitchFamily="2" charset="0"/>
            </a:endParaRPr>
          </a:p>
        </p:txBody>
      </p:sp>
      <p:sp>
        <p:nvSpPr>
          <p:cNvPr id="4" name="Pladsholder til tekst 3">
            <a:extLst>
              <a:ext uri="{FF2B5EF4-FFF2-40B4-BE49-F238E27FC236}">
                <a16:creationId xmlns:a16="http://schemas.microsoft.com/office/drawing/2014/main" id="{4B2CBD98-795A-EC02-FA90-2487D03F6478}"/>
              </a:ext>
            </a:extLst>
          </p:cNvPr>
          <p:cNvSpPr>
            <a:spLocks noGrp="1"/>
          </p:cNvSpPr>
          <p:nvPr>
            <p:ph type="body" sz="quarter" idx="13"/>
          </p:nvPr>
        </p:nvSpPr>
        <p:spPr/>
        <p:txBody>
          <a:bodyPr/>
          <a:lstStyle/>
          <a:p>
            <a:endParaRPr lang="da-DK"/>
          </a:p>
        </p:txBody>
      </p:sp>
      <p:pic>
        <p:nvPicPr>
          <p:cNvPr id="7" name="Billede 6" descr="Et billede, der indeholder illustration/afbildning, skitse, tøj, clipart&#10;&#10;Automatisk genereret beskrivelse">
            <a:extLst>
              <a:ext uri="{FF2B5EF4-FFF2-40B4-BE49-F238E27FC236}">
                <a16:creationId xmlns:a16="http://schemas.microsoft.com/office/drawing/2014/main" id="{9F0B7BAE-5205-DCC6-7D05-50AA273660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3630" y="1994034"/>
            <a:ext cx="5525369" cy="3915288"/>
          </a:xfrm>
          <a:prstGeom prst="rect">
            <a:avLst/>
          </a:prstGeom>
        </p:spPr>
      </p:pic>
    </p:spTree>
    <p:extLst>
      <p:ext uri="{BB962C8B-B14F-4D97-AF65-F5344CB8AC3E}">
        <p14:creationId xmlns:p14="http://schemas.microsoft.com/office/powerpoint/2010/main" val="3024830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3DA455-6422-F8DE-FC66-101F8F723220}"/>
              </a:ext>
            </a:extLst>
          </p:cNvPr>
          <p:cNvSpPr>
            <a:spLocks noGrp="1"/>
          </p:cNvSpPr>
          <p:nvPr>
            <p:ph type="title"/>
          </p:nvPr>
        </p:nvSpPr>
        <p:spPr>
          <a:xfrm>
            <a:off x="766763" y="657226"/>
            <a:ext cx="8954754" cy="1408112"/>
          </a:xfrm>
        </p:spPr>
        <p:txBody>
          <a:bodyPr anchor="ctr"/>
          <a:lstStyle/>
          <a:p>
            <a:r>
              <a:rPr lang="da-DK">
                <a:latin typeface="Barlow" panose="00000500000000000000" pitchFamily="2" charset="0"/>
              </a:rPr>
              <a:t>RAMMER</a:t>
            </a:r>
          </a:p>
        </p:txBody>
      </p:sp>
      <p:sp>
        <p:nvSpPr>
          <p:cNvPr id="3" name="Pladsholder til tekst 2">
            <a:extLst>
              <a:ext uri="{FF2B5EF4-FFF2-40B4-BE49-F238E27FC236}">
                <a16:creationId xmlns:a16="http://schemas.microsoft.com/office/drawing/2014/main" id="{2162E729-C563-474F-67EE-C57E633AC8A6}"/>
              </a:ext>
            </a:extLst>
          </p:cNvPr>
          <p:cNvSpPr>
            <a:spLocks noGrp="1"/>
          </p:cNvSpPr>
          <p:nvPr>
            <p:ph type="body" sz="quarter" idx="12"/>
          </p:nvPr>
        </p:nvSpPr>
        <p:spPr/>
        <p:txBody>
          <a:bodyPr>
            <a:normAutofit/>
          </a:bodyPr>
          <a:lstStyle/>
          <a:p>
            <a:r>
              <a:rPr lang="da-DK">
                <a:latin typeface="Barlow" panose="00000500000000000000" pitchFamily="2" charset="0"/>
              </a:rPr>
              <a:t>Hvilke rammer arbejder vi indenfor</a:t>
            </a:r>
            <a:br>
              <a:rPr lang="da-DK">
                <a:latin typeface="Barlow" panose="00000500000000000000" pitchFamily="2" charset="0"/>
              </a:rPr>
            </a:br>
            <a:r>
              <a:rPr lang="da-DK">
                <a:latin typeface="Barlow" panose="00000500000000000000" pitchFamily="2" charset="0"/>
              </a:rPr>
              <a:t>(tids- og ressourcemæssige, fysiske osv.)?</a:t>
            </a:r>
          </a:p>
          <a:p>
            <a:endParaRPr lang="da-DK">
              <a:latin typeface="Barlow" panose="00000500000000000000" pitchFamily="2" charset="0"/>
            </a:endParaRPr>
          </a:p>
          <a:p>
            <a:r>
              <a:rPr lang="da-DK">
                <a:latin typeface="Barlow" panose="00000500000000000000" pitchFamily="2" charset="0"/>
              </a:rPr>
              <a:t>Hvad har I af positive erfaringer/hvad har fungeret før?</a:t>
            </a:r>
          </a:p>
          <a:p>
            <a:endParaRPr lang="da-DK">
              <a:latin typeface="Barlow" panose="00000500000000000000" pitchFamily="2" charset="0"/>
            </a:endParaRPr>
          </a:p>
          <a:p>
            <a:r>
              <a:rPr lang="da-DK">
                <a:latin typeface="Barlow" panose="00000500000000000000" pitchFamily="2" charset="0"/>
              </a:rPr>
              <a:t>Kan rammerne justeres undervejs</a:t>
            </a:r>
            <a:br>
              <a:rPr lang="da-DK">
                <a:latin typeface="Barlow" panose="00000500000000000000" pitchFamily="2" charset="0"/>
              </a:rPr>
            </a:br>
            <a:r>
              <a:rPr lang="da-DK">
                <a:latin typeface="Barlow" panose="00000500000000000000" pitchFamily="2" charset="0"/>
              </a:rPr>
              <a:t>– hvis ja, i hvilke situationer og hvad vil kunne justeres?</a:t>
            </a:r>
          </a:p>
          <a:p>
            <a:pPr lvl="1"/>
            <a:r>
              <a:rPr lang="da-DK">
                <a:latin typeface="Barlow" panose="00000500000000000000" pitchFamily="2" charset="0"/>
              </a:rPr>
              <a:t>Følge op undervejs i semesteret</a:t>
            </a:r>
            <a:br>
              <a:rPr lang="da-DK">
                <a:latin typeface="Barlow" panose="00000500000000000000" pitchFamily="2" charset="0"/>
              </a:rPr>
            </a:br>
            <a:r>
              <a:rPr lang="da-DK">
                <a:latin typeface="Barlow" panose="00000500000000000000" pitchFamily="2" charset="0"/>
              </a:rPr>
              <a:t>– giver rammerne stadig mening?</a:t>
            </a:r>
          </a:p>
          <a:p>
            <a:pPr marL="0" indent="0">
              <a:buNone/>
            </a:pPr>
            <a:endParaRPr lang="da-DK">
              <a:latin typeface="Barlow" panose="00000500000000000000" pitchFamily="2" charset="0"/>
            </a:endParaRPr>
          </a:p>
          <a:p>
            <a:endParaRPr lang="da-DK" b="1">
              <a:latin typeface="Barlow" panose="00000500000000000000" pitchFamily="2" charset="0"/>
            </a:endParaRPr>
          </a:p>
          <a:p>
            <a:pPr marL="0" indent="0">
              <a:buNone/>
            </a:pPr>
            <a:endParaRPr lang="da-DK" b="1">
              <a:latin typeface="Barlow" panose="00000500000000000000" pitchFamily="2" charset="0"/>
            </a:endParaRPr>
          </a:p>
          <a:p>
            <a:pPr marL="0" indent="0">
              <a:buNone/>
            </a:pPr>
            <a:endParaRPr lang="da-DK" b="1">
              <a:latin typeface="Barlow" panose="00000500000000000000" pitchFamily="2" charset="0"/>
            </a:endParaRPr>
          </a:p>
        </p:txBody>
      </p:sp>
      <p:sp>
        <p:nvSpPr>
          <p:cNvPr id="4" name="Pladsholder til tekst 3">
            <a:extLst>
              <a:ext uri="{FF2B5EF4-FFF2-40B4-BE49-F238E27FC236}">
                <a16:creationId xmlns:a16="http://schemas.microsoft.com/office/drawing/2014/main" id="{4B2CBD98-795A-EC02-FA90-2487D03F6478}"/>
              </a:ext>
            </a:extLst>
          </p:cNvPr>
          <p:cNvSpPr>
            <a:spLocks noGrp="1"/>
          </p:cNvSpPr>
          <p:nvPr>
            <p:ph type="body" sz="quarter" idx="13"/>
          </p:nvPr>
        </p:nvSpPr>
        <p:spPr/>
        <p:txBody>
          <a:bodyPr/>
          <a:lstStyle/>
          <a:p>
            <a:endParaRPr lang="da-DK"/>
          </a:p>
        </p:txBody>
      </p:sp>
      <p:pic>
        <p:nvPicPr>
          <p:cNvPr id="7" name="Billede 6" descr="Et billede, der indeholder tøj, menneske, person, tegneserie&#10;&#10;Automatisk genereret beskrivelse">
            <a:extLst>
              <a:ext uri="{FF2B5EF4-FFF2-40B4-BE49-F238E27FC236}">
                <a16:creationId xmlns:a16="http://schemas.microsoft.com/office/drawing/2014/main" id="{F0067620-9C1D-7648-D66D-FDD03FC34B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6631" y="1775284"/>
            <a:ext cx="5536874" cy="4334014"/>
          </a:xfrm>
          <a:prstGeom prst="rect">
            <a:avLst/>
          </a:prstGeom>
        </p:spPr>
      </p:pic>
    </p:spTree>
    <p:extLst>
      <p:ext uri="{BB962C8B-B14F-4D97-AF65-F5344CB8AC3E}">
        <p14:creationId xmlns:p14="http://schemas.microsoft.com/office/powerpoint/2010/main" val="1345001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lidenummer 2">
            <a:extLst>
              <a:ext uri="{FF2B5EF4-FFF2-40B4-BE49-F238E27FC236}">
                <a16:creationId xmlns:a16="http://schemas.microsoft.com/office/drawing/2014/main" id="{25507778-41B3-DDF0-BFA2-3D4A8E2D41BA}"/>
              </a:ext>
            </a:extLst>
          </p:cNvPr>
          <p:cNvSpPr>
            <a:spLocks noGrp="1"/>
          </p:cNvSpPr>
          <p:nvPr>
            <p:ph type="sldNum" sz="quarter" idx="10"/>
          </p:nvPr>
        </p:nvSpPr>
        <p:spPr>
          <a:xfrm>
            <a:off x="11339887" y="593223"/>
            <a:ext cx="571468" cy="227164"/>
          </a:xfrm>
        </p:spPr>
        <p:txBody>
          <a:bodyPr>
            <a:normAutofit/>
          </a:bodyPr>
          <a:lstStyle/>
          <a:p>
            <a:pPr>
              <a:lnSpc>
                <a:spcPct val="90000"/>
              </a:lnSpc>
              <a:spcAft>
                <a:spcPts val="600"/>
              </a:spcAft>
            </a:pPr>
            <a:fld id="{7FCE4B36-EFC1-419D-96C3-C15E81082FE5}" type="slidenum">
              <a:rPr lang="da-DK" sz="900" smtClean="0"/>
              <a:pPr>
                <a:lnSpc>
                  <a:spcPct val="90000"/>
                </a:lnSpc>
                <a:spcAft>
                  <a:spcPts val="600"/>
                </a:spcAft>
              </a:pPr>
              <a:t>2</a:t>
            </a:fld>
            <a:endParaRPr lang="da-DK" sz="900"/>
          </a:p>
        </p:txBody>
      </p:sp>
      <p:pic>
        <p:nvPicPr>
          <p:cNvPr id="7" name="Pladsholder til billede 6">
            <a:extLst>
              <a:ext uri="{FF2B5EF4-FFF2-40B4-BE49-F238E27FC236}">
                <a16:creationId xmlns:a16="http://schemas.microsoft.com/office/drawing/2014/main" id="{E338AB73-59B0-6D42-0290-F4183442F728}"/>
              </a:ext>
            </a:extLst>
          </p:cNvPr>
          <p:cNvPicPr>
            <a:picLocks noGrp="1" noChangeAspect="1"/>
          </p:cNvPicPr>
          <p:nvPr>
            <p:ph type="pic" sz="quarter" idx="11"/>
          </p:nvPr>
        </p:nvPicPr>
        <p:blipFill rotWithShape="1">
          <a:blip r:embed="rId2"/>
          <a:srcRect l="29516" r="24288"/>
          <a:stretch/>
        </p:blipFill>
        <p:spPr>
          <a:xfrm>
            <a:off x="7427913" y="10"/>
            <a:ext cx="4764087" cy="6857990"/>
          </a:xfrm>
          <a:prstGeom prst="rect">
            <a:avLst/>
          </a:prstGeom>
          <a:noFill/>
        </p:spPr>
      </p:pic>
      <p:sp>
        <p:nvSpPr>
          <p:cNvPr id="5" name="Titel 4">
            <a:extLst>
              <a:ext uri="{FF2B5EF4-FFF2-40B4-BE49-F238E27FC236}">
                <a16:creationId xmlns:a16="http://schemas.microsoft.com/office/drawing/2014/main" id="{5D722E71-55DE-BBAC-18A5-2E1DB8350C65}"/>
              </a:ext>
            </a:extLst>
          </p:cNvPr>
          <p:cNvSpPr>
            <a:spLocks noGrp="1"/>
          </p:cNvSpPr>
          <p:nvPr>
            <p:ph type="title"/>
          </p:nvPr>
        </p:nvSpPr>
        <p:spPr>
          <a:xfrm>
            <a:off x="766763" y="710698"/>
            <a:ext cx="5893140" cy="1303781"/>
          </a:xfrm>
        </p:spPr>
        <p:txBody>
          <a:bodyPr lIns="0" tIns="0" rIns="91440" bIns="45720" anchor="t">
            <a:normAutofit fontScale="90000"/>
          </a:bodyPr>
          <a:lstStyle/>
          <a:p>
            <a:pPr defTabSz="914400">
              <a:defRPr/>
            </a:pPr>
            <a:r>
              <a:rPr kumimoji="0" lang="da-DK" b="0" i="0" u="none" strike="noStrike" kern="1200" cap="none" spc="0" normalizeH="0" baseline="0" noProof="0">
                <a:ln>
                  <a:noFill/>
                </a:ln>
                <a:effectLst/>
                <a:uLnTx/>
                <a:uFillTx/>
              </a:rPr>
              <a:t>Baggrund for </a:t>
            </a:r>
            <a:r>
              <a:rPr lang="da-DK" b="0" spc="0"/>
              <a:t>dette materiale til afholdelse af gruppesamtaler</a:t>
            </a:r>
            <a:endParaRPr lang="da-DK" b="0" i="0" u="none" strike="noStrike" kern="1200" cap="none" spc="0" normalizeH="0" baseline="0" noProof="0">
              <a:ln>
                <a:noFill/>
              </a:ln>
              <a:effectLst/>
              <a:uLnTx/>
              <a:uFillTx/>
              <a:cs typeface="Arial"/>
            </a:endParaRPr>
          </a:p>
        </p:txBody>
      </p:sp>
      <p:sp>
        <p:nvSpPr>
          <p:cNvPr id="4" name="Pladsholder til tekst 3">
            <a:extLst>
              <a:ext uri="{FF2B5EF4-FFF2-40B4-BE49-F238E27FC236}">
                <a16:creationId xmlns:a16="http://schemas.microsoft.com/office/drawing/2014/main" id="{D8D99707-237D-6EAF-00FA-8756DC6FC52E}"/>
              </a:ext>
            </a:extLst>
          </p:cNvPr>
          <p:cNvSpPr>
            <a:spLocks noGrp="1"/>
          </p:cNvSpPr>
          <p:nvPr>
            <p:ph type="body" sz="quarter" idx="12"/>
          </p:nvPr>
        </p:nvSpPr>
        <p:spPr>
          <a:xfrm>
            <a:off x="365710" y="2138196"/>
            <a:ext cx="6933447" cy="4273591"/>
          </a:xfrm>
        </p:spPr>
        <p:txBody>
          <a:bodyPr vert="horz" lIns="0" tIns="45720" rIns="0" bIns="45720" rtlCol="0" anchor="t">
            <a:normAutofit/>
          </a:bodyPr>
          <a:lstStyle/>
          <a:p>
            <a:pPr marL="228600" indent="0" defTabSz="914400">
              <a:spcBef>
                <a:spcPts val="0"/>
              </a:spcBef>
              <a:spcAft>
                <a:spcPts val="600"/>
              </a:spcAft>
              <a:buNone/>
              <a:defRPr/>
            </a:pPr>
            <a:r>
              <a:rPr lang="da-DK" sz="1500"/>
              <a:t>Siden slutningen af november 2022 har Studie- og trivselsvejledningen udbudt gruppesamtaler til studiegrupper, som oplever samarbejdsvanskeligheder eller blot ønsker at forbedre deres samarbejde. </a:t>
            </a:r>
            <a:endParaRPr lang="da-DK" sz="1500" b="0" i="0" u="none" strike="noStrike" kern="1200" cap="none" spc="0" normalizeH="0" baseline="0" noProof="0">
              <a:ln>
                <a:noFill/>
              </a:ln>
              <a:effectLst/>
              <a:uLnTx/>
              <a:uFillTx/>
              <a:cs typeface="Arial"/>
            </a:endParaRPr>
          </a:p>
          <a:p>
            <a:pPr marL="228600" marR="0" lvl="0" indent="0" defTabSz="914400">
              <a:spcBef>
                <a:spcPts val="0"/>
              </a:spcBef>
              <a:spcAft>
                <a:spcPts val="600"/>
              </a:spcAft>
              <a:buClrTx/>
              <a:buSzTx/>
              <a:buNone/>
              <a:tabLst/>
              <a:defRPr/>
            </a:pPr>
            <a:endParaRPr lang="da-DK" sz="1500" b="0" i="0" u="none" strike="noStrike" kern="1200" cap="none" spc="0" normalizeH="0" baseline="0" noProof="0">
              <a:ln>
                <a:noFill/>
              </a:ln>
              <a:effectLst/>
              <a:uLnTx/>
              <a:uFillTx/>
              <a:cs typeface="Arial"/>
            </a:endParaRPr>
          </a:p>
          <a:p>
            <a:pPr marL="228600" indent="0" defTabSz="914400">
              <a:spcBef>
                <a:spcPts val="0"/>
              </a:spcBef>
              <a:spcAft>
                <a:spcPts val="600"/>
              </a:spcAft>
              <a:buNone/>
              <a:defRPr/>
            </a:pPr>
            <a:r>
              <a:rPr lang="da-DK" sz="1500">
                <a:cs typeface="Arial"/>
              </a:rPr>
              <a:t>I nærværende materiale  har du som faglig vejleder mulighed for at få indsigt i og gøre brug af de drejebøger og redskaber, som vi anvender gennem gruppesamtalerne. Materialet kan bruges samlet, eller du kan vælge blot at bruge dele af det.</a:t>
            </a:r>
          </a:p>
          <a:p>
            <a:pPr marL="228600" indent="0" defTabSz="914400">
              <a:spcBef>
                <a:spcPts val="0"/>
              </a:spcBef>
              <a:spcAft>
                <a:spcPts val="600"/>
              </a:spcAft>
              <a:buNone/>
              <a:defRPr/>
            </a:pPr>
            <a:endParaRPr lang="da-DK" sz="1500" b="0" i="0" u="none" strike="noStrike" kern="1200" cap="none" spc="0" normalizeH="0" baseline="0" noProof="0">
              <a:ln>
                <a:noFill/>
              </a:ln>
              <a:effectLst/>
              <a:uLnTx/>
              <a:uFillTx/>
              <a:cs typeface="Arial"/>
            </a:endParaRPr>
          </a:p>
          <a:p>
            <a:pPr marL="228600" indent="0">
              <a:spcBef>
                <a:spcPts val="0"/>
              </a:spcBef>
              <a:spcAft>
                <a:spcPts val="600"/>
              </a:spcAft>
              <a:buNone/>
            </a:pPr>
            <a:r>
              <a:rPr lang="da-DK" sz="1500">
                <a:cs typeface="Arial"/>
              </a:rPr>
              <a:t>Skulle du have spørgsmål til materialet er du velkommen til at rette henvendelse til os i Studie- og trivselsvejledningen.</a:t>
            </a:r>
          </a:p>
          <a:p>
            <a:pPr marL="514350">
              <a:spcBef>
                <a:spcPts val="0"/>
              </a:spcBef>
              <a:spcAft>
                <a:spcPts val="600"/>
              </a:spcAft>
              <a:buFont typeface="Arial" panose="020B0604020202020204" pitchFamily="34" charset="0"/>
            </a:pPr>
            <a:endParaRPr lang="da-DK" sz="1500">
              <a:cs typeface="Arial"/>
            </a:endParaRPr>
          </a:p>
          <a:p>
            <a:pPr marL="457200" indent="-228600">
              <a:spcBef>
                <a:spcPts val="0"/>
              </a:spcBef>
              <a:spcAft>
                <a:spcPts val="600"/>
              </a:spcAft>
              <a:buFont typeface="Arial" panose="020B0604020202020204" pitchFamily="34" charset="0"/>
            </a:pPr>
            <a:endParaRPr lang="da-DK" sz="1500">
              <a:cs typeface="Arial"/>
            </a:endParaRPr>
          </a:p>
          <a:p>
            <a:pPr marL="457200" indent="-228600">
              <a:spcBef>
                <a:spcPts val="0"/>
              </a:spcBef>
              <a:spcAft>
                <a:spcPts val="600"/>
              </a:spcAft>
              <a:buFont typeface="Arial" panose="020B0604020202020204" pitchFamily="34" charset="0"/>
            </a:pPr>
            <a:endParaRPr lang="da-DK" sz="1500">
              <a:cs typeface="Arial"/>
            </a:endParaRPr>
          </a:p>
          <a:p>
            <a:endParaRPr lang="da-DK" sz="1500">
              <a:cs typeface="Arial"/>
            </a:endParaRPr>
          </a:p>
        </p:txBody>
      </p:sp>
    </p:spTree>
    <p:extLst>
      <p:ext uri="{BB962C8B-B14F-4D97-AF65-F5344CB8AC3E}">
        <p14:creationId xmlns:p14="http://schemas.microsoft.com/office/powerpoint/2010/main" val="27330854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3DA455-6422-F8DE-FC66-101F8F723220}"/>
              </a:ext>
            </a:extLst>
          </p:cNvPr>
          <p:cNvSpPr>
            <a:spLocks noGrp="1"/>
          </p:cNvSpPr>
          <p:nvPr>
            <p:ph type="title"/>
          </p:nvPr>
        </p:nvSpPr>
        <p:spPr>
          <a:xfrm>
            <a:off x="766763" y="657226"/>
            <a:ext cx="8954754" cy="1408112"/>
          </a:xfrm>
        </p:spPr>
        <p:txBody>
          <a:bodyPr anchor="ctr"/>
          <a:lstStyle/>
          <a:p>
            <a:r>
              <a:rPr lang="da-DK">
                <a:latin typeface="Barlow" panose="00000500000000000000" pitchFamily="2" charset="0"/>
              </a:rPr>
              <a:t>ROLLER</a:t>
            </a:r>
          </a:p>
        </p:txBody>
      </p:sp>
      <p:sp>
        <p:nvSpPr>
          <p:cNvPr id="3" name="Pladsholder til tekst 2">
            <a:extLst>
              <a:ext uri="{FF2B5EF4-FFF2-40B4-BE49-F238E27FC236}">
                <a16:creationId xmlns:a16="http://schemas.microsoft.com/office/drawing/2014/main" id="{2162E729-C563-474F-67EE-C57E633AC8A6}"/>
              </a:ext>
            </a:extLst>
          </p:cNvPr>
          <p:cNvSpPr>
            <a:spLocks noGrp="1"/>
          </p:cNvSpPr>
          <p:nvPr>
            <p:ph type="body" sz="quarter" idx="12"/>
          </p:nvPr>
        </p:nvSpPr>
        <p:spPr/>
        <p:txBody>
          <a:bodyPr>
            <a:normAutofit/>
          </a:bodyPr>
          <a:lstStyle/>
          <a:p>
            <a:r>
              <a:rPr lang="da-DK">
                <a:latin typeface="Barlow" panose="00000500000000000000" pitchFamily="2" charset="0"/>
              </a:rPr>
              <a:t>Hvordan fordeler vi rollerne mellem os?</a:t>
            </a:r>
          </a:p>
          <a:p>
            <a:pPr marL="0" indent="0">
              <a:buNone/>
            </a:pPr>
            <a:endParaRPr lang="da-DK">
              <a:latin typeface="Barlow" panose="00000500000000000000" pitchFamily="2" charset="0"/>
            </a:endParaRPr>
          </a:p>
          <a:p>
            <a:r>
              <a:rPr lang="da-DK">
                <a:latin typeface="Barlow" panose="00000500000000000000" pitchFamily="2" charset="0"/>
              </a:rPr>
              <a:t>Hvilke forventninger har vi til hinanden i de roller,</a:t>
            </a:r>
            <a:br>
              <a:rPr lang="da-DK">
                <a:latin typeface="Barlow" panose="00000500000000000000" pitchFamily="2" charset="0"/>
              </a:rPr>
            </a:br>
            <a:r>
              <a:rPr lang="da-DK">
                <a:latin typeface="Barlow" panose="00000500000000000000" pitchFamily="2" charset="0"/>
              </a:rPr>
              <a:t>vi påtager os?</a:t>
            </a:r>
          </a:p>
          <a:p>
            <a:endParaRPr lang="da-DK">
              <a:latin typeface="Barlow" panose="00000500000000000000" pitchFamily="2" charset="0"/>
            </a:endParaRPr>
          </a:p>
          <a:p>
            <a:r>
              <a:rPr lang="da-DK">
                <a:latin typeface="Barlow" panose="00000500000000000000" pitchFamily="2" charset="0"/>
              </a:rPr>
              <a:t>Kan rollerne justeres undervejs – hvis ja, i hvilke situationer?</a:t>
            </a:r>
          </a:p>
          <a:p>
            <a:pPr marL="0" indent="0">
              <a:buNone/>
            </a:pPr>
            <a:endParaRPr lang="da-DK" b="1">
              <a:latin typeface="Barlow" panose="00000500000000000000" pitchFamily="2" charset="0"/>
            </a:endParaRPr>
          </a:p>
          <a:p>
            <a:pPr marL="0" indent="0">
              <a:buNone/>
            </a:pPr>
            <a:endParaRPr lang="da-DK" b="1">
              <a:latin typeface="Barlow" panose="00000500000000000000" pitchFamily="2" charset="0"/>
            </a:endParaRPr>
          </a:p>
          <a:p>
            <a:pPr marL="0" indent="0">
              <a:buNone/>
            </a:pPr>
            <a:endParaRPr lang="da-DK" b="1">
              <a:latin typeface="Barlow" panose="00000500000000000000" pitchFamily="2" charset="0"/>
            </a:endParaRPr>
          </a:p>
        </p:txBody>
      </p:sp>
      <p:sp>
        <p:nvSpPr>
          <p:cNvPr id="4" name="Pladsholder til tekst 3">
            <a:extLst>
              <a:ext uri="{FF2B5EF4-FFF2-40B4-BE49-F238E27FC236}">
                <a16:creationId xmlns:a16="http://schemas.microsoft.com/office/drawing/2014/main" id="{4B2CBD98-795A-EC02-FA90-2487D03F6478}"/>
              </a:ext>
            </a:extLst>
          </p:cNvPr>
          <p:cNvSpPr>
            <a:spLocks noGrp="1"/>
          </p:cNvSpPr>
          <p:nvPr>
            <p:ph type="body" sz="quarter" idx="13"/>
          </p:nvPr>
        </p:nvSpPr>
        <p:spPr/>
        <p:txBody>
          <a:bodyPr/>
          <a:lstStyle/>
          <a:p>
            <a:endParaRPr lang="da-DK"/>
          </a:p>
        </p:txBody>
      </p:sp>
      <p:pic>
        <p:nvPicPr>
          <p:cNvPr id="6" name="Billede 5" descr="Et billede, der indeholder skitse, clipart, tegning, illustration/afbildning&#10;&#10;Automatisk genereret beskrivelse">
            <a:extLst>
              <a:ext uri="{FF2B5EF4-FFF2-40B4-BE49-F238E27FC236}">
                <a16:creationId xmlns:a16="http://schemas.microsoft.com/office/drawing/2014/main" id="{EF0F1D3F-B06B-8F1C-AB0E-6E34A0F0E9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6958775" y="1114333"/>
            <a:ext cx="4109712" cy="5257744"/>
          </a:xfrm>
          <a:prstGeom prst="rect">
            <a:avLst/>
          </a:prstGeom>
        </p:spPr>
      </p:pic>
    </p:spTree>
    <p:extLst>
      <p:ext uri="{BB962C8B-B14F-4D97-AF65-F5344CB8AC3E}">
        <p14:creationId xmlns:p14="http://schemas.microsoft.com/office/powerpoint/2010/main" val="28429218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a:extLst>
              <a:ext uri="{FF2B5EF4-FFF2-40B4-BE49-F238E27FC236}">
                <a16:creationId xmlns:a16="http://schemas.microsoft.com/office/drawing/2014/main" id="{69C213C3-62F4-4DDD-0EAA-971A7850670C}"/>
              </a:ext>
            </a:extLst>
          </p:cNvPr>
          <p:cNvPicPr>
            <a:picLocks noChangeAspect="1"/>
          </p:cNvPicPr>
          <p:nvPr/>
        </p:nvPicPr>
        <p:blipFill>
          <a:blip r:embed="rId2"/>
          <a:stretch>
            <a:fillRect/>
          </a:stretch>
        </p:blipFill>
        <p:spPr>
          <a:xfrm>
            <a:off x="0" y="-5218"/>
            <a:ext cx="12191998" cy="3081881"/>
          </a:xfrm>
          <a:prstGeom prst="rect">
            <a:avLst/>
          </a:prstGeom>
        </p:spPr>
      </p:pic>
      <p:sp>
        <p:nvSpPr>
          <p:cNvPr id="9" name="Pladsholder til tekst 4">
            <a:extLst>
              <a:ext uri="{FF2B5EF4-FFF2-40B4-BE49-F238E27FC236}">
                <a16:creationId xmlns:a16="http://schemas.microsoft.com/office/drawing/2014/main" id="{7EA662F2-9B0E-8DE2-7296-319F4202CBB5}"/>
              </a:ext>
            </a:extLst>
          </p:cNvPr>
          <p:cNvSpPr>
            <a:spLocks noGrp="1"/>
          </p:cNvSpPr>
          <p:nvPr/>
        </p:nvSpPr>
        <p:spPr>
          <a:xfrm>
            <a:off x="1184734" y="2808615"/>
            <a:ext cx="9464040" cy="3291840"/>
          </a:xfrm>
          <a:prstGeom prst="rect">
            <a:avLst/>
          </a:prstGeom>
          <a:solidFill>
            <a:srgbClr val="002060"/>
          </a:solidFill>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da-DK"/>
          </a:p>
          <a:p>
            <a:pPr marL="0" indent="0" algn="ctr">
              <a:buNone/>
            </a:pPr>
            <a:r>
              <a:rPr lang="da-DK" sz="4000">
                <a:solidFill>
                  <a:schemeClr val="bg1"/>
                </a:solidFill>
              </a:rPr>
              <a:t>SAMTALE 3</a:t>
            </a:r>
            <a:endParaRPr lang="da-DK" sz="4000">
              <a:solidFill>
                <a:schemeClr val="bg1"/>
              </a:solidFill>
              <a:latin typeface="Calibri" panose="020F0502020204030204"/>
            </a:endParaRPr>
          </a:p>
          <a:p>
            <a:pPr marL="0" indent="0" algn="ctr">
              <a:buNone/>
            </a:pPr>
            <a:endParaRPr lang="da-DK" sz="4000">
              <a:solidFill>
                <a:prstClr val="black"/>
              </a:solidFill>
              <a:latin typeface="Calibri" panose="020F0502020204030204"/>
            </a:endParaRPr>
          </a:p>
          <a:p>
            <a:pPr marL="0" indent="0" algn="ctr">
              <a:buNone/>
            </a:pPr>
            <a:r>
              <a:rPr lang="da-DK" sz="4000">
                <a:solidFill>
                  <a:schemeClr val="bg1"/>
                </a:solidFill>
                <a:latin typeface="Calibri" panose="020F0502020204030204"/>
              </a:rPr>
              <a:t>Fremtidsværkstedet</a:t>
            </a:r>
            <a:endParaRPr lang="da-DK" sz="4000" err="1">
              <a:solidFill>
                <a:schemeClr val="bg1"/>
              </a:solidFill>
              <a:cs typeface="Arial"/>
            </a:endParaRPr>
          </a:p>
          <a:p>
            <a:pPr marL="0" indent="0" algn="ctr">
              <a:buNone/>
            </a:pPr>
            <a:endParaRPr lang="da-DK" sz="4000">
              <a:latin typeface="Calibri" panose="020F0502020204030204"/>
              <a:cs typeface="Calibri"/>
            </a:endParaRPr>
          </a:p>
          <a:p>
            <a:pPr marL="0" indent="0" algn="ctr">
              <a:buNone/>
            </a:pPr>
            <a:endParaRPr lang="da-DK" sz="4000">
              <a:solidFill>
                <a:schemeClr val="bg1"/>
              </a:solidFill>
            </a:endParaRPr>
          </a:p>
          <a:p>
            <a:pPr marL="0" indent="0" algn="ctr">
              <a:buNone/>
            </a:pPr>
            <a:endParaRPr lang="da-DK" sz="4000">
              <a:solidFill>
                <a:schemeClr val="bg1"/>
              </a:solidFill>
            </a:endParaRPr>
          </a:p>
          <a:p>
            <a:pPr marL="0" indent="0" algn="ctr">
              <a:buNone/>
            </a:pPr>
            <a:endParaRPr lang="da-DK" sz="4000">
              <a:solidFill>
                <a:schemeClr val="bg1"/>
              </a:solidFill>
            </a:endParaRPr>
          </a:p>
        </p:txBody>
      </p:sp>
    </p:spTree>
    <p:extLst>
      <p:ext uri="{BB962C8B-B14F-4D97-AF65-F5344CB8AC3E}">
        <p14:creationId xmlns:p14="http://schemas.microsoft.com/office/powerpoint/2010/main" val="6110091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a:extLst>
              <a:ext uri="{FF2B5EF4-FFF2-40B4-BE49-F238E27FC236}">
                <a16:creationId xmlns:a16="http://schemas.microsoft.com/office/drawing/2014/main" id="{69C213C3-62F4-4DDD-0EAA-971A7850670C}"/>
              </a:ext>
            </a:extLst>
          </p:cNvPr>
          <p:cNvPicPr>
            <a:picLocks noChangeAspect="1"/>
          </p:cNvPicPr>
          <p:nvPr/>
        </p:nvPicPr>
        <p:blipFill>
          <a:blip r:embed="rId2"/>
          <a:stretch>
            <a:fillRect/>
          </a:stretch>
        </p:blipFill>
        <p:spPr>
          <a:xfrm>
            <a:off x="0" y="-5218"/>
            <a:ext cx="12191998" cy="3081881"/>
          </a:xfrm>
          <a:prstGeom prst="rect">
            <a:avLst/>
          </a:prstGeom>
        </p:spPr>
      </p:pic>
      <p:sp>
        <p:nvSpPr>
          <p:cNvPr id="9" name="Pladsholder til tekst 4">
            <a:extLst>
              <a:ext uri="{FF2B5EF4-FFF2-40B4-BE49-F238E27FC236}">
                <a16:creationId xmlns:a16="http://schemas.microsoft.com/office/drawing/2014/main" id="{7EA662F2-9B0E-8DE2-7296-319F4202CBB5}"/>
              </a:ext>
            </a:extLst>
          </p:cNvPr>
          <p:cNvSpPr>
            <a:spLocks noGrp="1"/>
          </p:cNvSpPr>
          <p:nvPr/>
        </p:nvSpPr>
        <p:spPr>
          <a:xfrm>
            <a:off x="1184734" y="2808615"/>
            <a:ext cx="9464040" cy="3291840"/>
          </a:xfrm>
          <a:prstGeom prst="rect">
            <a:avLst/>
          </a:prstGeom>
          <a:solidFill>
            <a:srgbClr val="002060"/>
          </a:solidFill>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da-DK" dirty="0"/>
          </a:p>
          <a:p>
            <a:pPr marL="0" indent="0" algn="ctr">
              <a:buNone/>
            </a:pPr>
            <a:r>
              <a:rPr lang="da-DK" sz="4000" dirty="0">
                <a:solidFill>
                  <a:schemeClr val="bg1"/>
                </a:solidFill>
                <a:latin typeface="Arial"/>
                <a:cs typeface="Arial"/>
              </a:rPr>
              <a:t>Drejebog – samtale 3</a:t>
            </a:r>
          </a:p>
          <a:p>
            <a:pPr marL="0" indent="0" algn="ctr">
              <a:buNone/>
            </a:pPr>
            <a:endParaRPr lang="da-DK" sz="1400" dirty="0">
              <a:solidFill>
                <a:prstClr val="black"/>
              </a:solidFill>
              <a:latin typeface="Calibri" panose="020F0502020204030204"/>
              <a:ea typeface="Calibri"/>
              <a:cs typeface="Calibri"/>
            </a:endParaRPr>
          </a:p>
          <a:p>
            <a:pPr marL="0" indent="0" algn="ctr">
              <a:buNone/>
            </a:pPr>
            <a:r>
              <a:rPr lang="da-DK" sz="1200" dirty="0">
                <a:solidFill>
                  <a:schemeClr val="bg1"/>
                </a:solidFill>
                <a:latin typeface="Calibri" panose="020F0502020204030204"/>
              </a:rPr>
              <a:t>Formålet med samtale 3 er både at gøre status over </a:t>
            </a:r>
            <a:r>
              <a:rPr lang="da-DK" sz="1200" dirty="0" err="1">
                <a:solidFill>
                  <a:schemeClr val="bg1"/>
                </a:solidFill>
                <a:latin typeface="Calibri" panose="020F0502020204030204"/>
              </a:rPr>
              <a:t>dragede</a:t>
            </a:r>
            <a:r>
              <a:rPr lang="da-DK" sz="1200" dirty="0">
                <a:solidFill>
                  <a:schemeClr val="bg1"/>
                </a:solidFill>
                <a:latin typeface="Calibri" panose="020F0502020204030204"/>
              </a:rPr>
              <a:t> erfaringer i det nuværende gruppesamarbejde og samtidig kigge lidt ind i, hvordan disse erfaringer kan bringes i spil i fremtidigt samarbejde - både i den nuværende gruppe og andre samarbejder. Hvordan takles eksempelvis fremtidige konflikter? Hvordan bevares det gode samarbejde?</a:t>
            </a:r>
            <a:endParaRPr lang="da-DK" sz="1200" dirty="0">
              <a:solidFill>
                <a:schemeClr val="bg1"/>
              </a:solidFill>
              <a:cs typeface="Arial"/>
            </a:endParaRPr>
          </a:p>
          <a:p>
            <a:pPr marL="0" indent="0" algn="ctr">
              <a:buNone/>
            </a:pPr>
            <a:r>
              <a:rPr lang="da-DK" sz="1200" dirty="0">
                <a:solidFill>
                  <a:schemeClr val="bg1"/>
                </a:solidFill>
                <a:latin typeface="Calibri" panose="020F0502020204030204"/>
                <a:cs typeface="Calibri"/>
              </a:rPr>
              <a:t>Samtalen tager udgangspunkt i tre spørgsmål, som er sendt til de studerende forud for samtalen. Disse spørgsmål findes på slides 23.</a:t>
            </a:r>
          </a:p>
          <a:p>
            <a:pPr marL="0" indent="0" algn="ctr">
              <a:buNone/>
            </a:pPr>
            <a:r>
              <a:rPr lang="da-DK" sz="1200" dirty="0">
                <a:solidFill>
                  <a:schemeClr val="bg1"/>
                </a:solidFill>
                <a:latin typeface="Calibri" panose="020F0502020204030204"/>
                <a:cs typeface="Calibri"/>
              </a:rPr>
              <a:t>Alt efter behov, tid og relevans kan andre redskaber og temaer bringes i spil – eksempelvis personlighedstyper og -samspil, konfliktstile  og forskellige konfliktstiles samspil og udfordringer. Se slide 24-28 for modeller og mulige øvelser til disse emner.</a:t>
            </a:r>
            <a:endParaRPr lang="da-DK" sz="1200" dirty="0">
              <a:solidFill>
                <a:schemeClr val="bg1"/>
              </a:solidFill>
              <a:latin typeface="Calibri" panose="020F0502020204030204"/>
              <a:ea typeface="Calibri"/>
              <a:cs typeface="Calibri"/>
            </a:endParaRPr>
          </a:p>
          <a:p>
            <a:pPr marL="0" indent="0" algn="ctr">
              <a:buNone/>
            </a:pPr>
            <a:endParaRPr lang="da-DK" sz="4000" dirty="0">
              <a:solidFill>
                <a:srgbClr val="211A52"/>
              </a:solidFill>
              <a:latin typeface="Calibri" panose="020F0502020204030204"/>
              <a:cs typeface="Calibri"/>
            </a:endParaRPr>
          </a:p>
          <a:p>
            <a:pPr marL="0" indent="0" algn="ctr">
              <a:buNone/>
            </a:pPr>
            <a:endParaRPr lang="da-DK" sz="4000" dirty="0">
              <a:solidFill>
                <a:schemeClr val="bg1"/>
              </a:solidFill>
            </a:endParaRPr>
          </a:p>
          <a:p>
            <a:pPr marL="0" indent="0" algn="ctr">
              <a:buNone/>
            </a:pPr>
            <a:endParaRPr lang="da-DK" sz="4000" dirty="0">
              <a:solidFill>
                <a:schemeClr val="bg1"/>
              </a:solidFill>
            </a:endParaRPr>
          </a:p>
          <a:p>
            <a:pPr marL="0" indent="0" algn="ctr">
              <a:buNone/>
            </a:pPr>
            <a:endParaRPr lang="da-DK" sz="4000" dirty="0">
              <a:solidFill>
                <a:schemeClr val="bg1"/>
              </a:solidFill>
              <a:cs typeface="Arial"/>
            </a:endParaRPr>
          </a:p>
        </p:txBody>
      </p:sp>
    </p:spTree>
    <p:extLst>
      <p:ext uri="{BB962C8B-B14F-4D97-AF65-F5344CB8AC3E}">
        <p14:creationId xmlns:p14="http://schemas.microsoft.com/office/powerpoint/2010/main" val="14556224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B4E1C13B-8572-5FD2-01DA-94352C51443C}"/>
              </a:ext>
            </a:extLst>
          </p:cNvPr>
          <p:cNvPicPr>
            <a:picLocks noChangeAspect="1"/>
          </p:cNvPicPr>
          <p:nvPr/>
        </p:nvPicPr>
        <p:blipFill>
          <a:blip r:embed="rId3"/>
          <a:stretch>
            <a:fillRect/>
          </a:stretch>
        </p:blipFill>
        <p:spPr>
          <a:xfrm>
            <a:off x="2495163" y="2205957"/>
            <a:ext cx="8482777" cy="3494373"/>
          </a:xfrm>
          <a:prstGeom prst="rect">
            <a:avLst/>
          </a:prstGeom>
        </p:spPr>
      </p:pic>
      <p:pic>
        <p:nvPicPr>
          <p:cNvPr id="7" name="Picture 7">
            <a:extLst>
              <a:ext uri="{FF2B5EF4-FFF2-40B4-BE49-F238E27FC236}">
                <a16:creationId xmlns:a16="http://schemas.microsoft.com/office/drawing/2014/main" id="{8ED2C344-20F1-0664-BA6C-833DD2CC69F2}"/>
              </a:ext>
            </a:extLst>
          </p:cNvPr>
          <p:cNvPicPr>
            <a:picLocks noChangeAspect="1"/>
          </p:cNvPicPr>
          <p:nvPr/>
        </p:nvPicPr>
        <p:blipFill>
          <a:blip r:embed="rId3"/>
          <a:stretch>
            <a:fillRect/>
          </a:stretch>
        </p:blipFill>
        <p:spPr>
          <a:xfrm>
            <a:off x="607748" y="2205958"/>
            <a:ext cx="6977592" cy="3494373"/>
          </a:xfrm>
          <a:prstGeom prst="rect">
            <a:avLst/>
          </a:prstGeom>
        </p:spPr>
      </p:pic>
      <p:sp>
        <p:nvSpPr>
          <p:cNvPr id="6" name="Titel 3">
            <a:extLst>
              <a:ext uri="{FF2B5EF4-FFF2-40B4-BE49-F238E27FC236}">
                <a16:creationId xmlns:a16="http://schemas.microsoft.com/office/drawing/2014/main" id="{07A05ED8-6455-5476-0F12-0081E189A4A4}"/>
              </a:ext>
            </a:extLst>
          </p:cNvPr>
          <p:cNvSpPr>
            <a:spLocks noGrp="1"/>
          </p:cNvSpPr>
          <p:nvPr/>
        </p:nvSpPr>
        <p:spPr>
          <a:xfrm>
            <a:off x="608602" y="522695"/>
            <a:ext cx="7775499" cy="1197355"/>
          </a:xfrm>
          <a:prstGeom prst="rect">
            <a:avLst/>
          </a:prstGeom>
          <a:solidFill>
            <a:srgbClr val="002060"/>
          </a:solidFill>
        </p:spPr>
        <p:txBody>
          <a:bodyPr vert="horz" lIns="91440" tIns="45720" rIns="91440" bIns="45720" rtlCol="0" anchor="b">
            <a:normAutofit/>
          </a:bodyPr>
          <a:lstStyle>
            <a:lvl1pPr algn="l" defTabSz="914400" rtl="0" eaLnBrk="1" latinLnBrk="0" hangingPunct="1">
              <a:lnSpc>
                <a:spcPct val="90000"/>
              </a:lnSpc>
              <a:spcBef>
                <a:spcPct val="0"/>
              </a:spcBef>
              <a:buNone/>
              <a:defRPr sz="3600" b="0" kern="1200">
                <a:solidFill>
                  <a:schemeClr val="tx1"/>
                </a:solidFill>
                <a:latin typeface="+mj-lt"/>
                <a:ea typeface="+mj-ea"/>
                <a:cs typeface="+mj-cs"/>
              </a:defRPr>
            </a:lvl1pPr>
          </a:lstStyle>
          <a:p>
            <a:r>
              <a:rPr lang="da-DK">
                <a:solidFill>
                  <a:schemeClr val="bg1"/>
                </a:solidFill>
                <a:cs typeface="Arial"/>
              </a:rPr>
              <a:t>Indledende spørgsmål </a:t>
            </a:r>
          </a:p>
        </p:txBody>
      </p:sp>
      <p:sp>
        <p:nvSpPr>
          <p:cNvPr id="3" name="Tekstfelt 19">
            <a:extLst>
              <a:ext uri="{FF2B5EF4-FFF2-40B4-BE49-F238E27FC236}">
                <a16:creationId xmlns:a16="http://schemas.microsoft.com/office/drawing/2014/main" id="{69F110B4-ED9A-169F-BED4-9842554BD671}"/>
              </a:ext>
            </a:extLst>
          </p:cNvPr>
          <p:cNvSpPr txBox="1"/>
          <p:nvPr/>
        </p:nvSpPr>
        <p:spPr>
          <a:xfrm>
            <a:off x="928072" y="2476559"/>
            <a:ext cx="6176865" cy="2471446"/>
          </a:xfrm>
          <a:prstGeom prst="rect">
            <a:avLst/>
          </a:prstGeom>
          <a:noFill/>
        </p:spPr>
        <p:txBody>
          <a:bodyPr wrap="square" lIns="91440" tIns="45720" rIns="91440" bIns="45720" rtlCol="0" anchor="t">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228600">
              <a:lnSpc>
                <a:spcPct val="90000"/>
              </a:lnSpc>
              <a:spcAft>
                <a:spcPts val="600"/>
              </a:spcAft>
              <a:buFont typeface="Arial" panose="020B0604020202020204" pitchFamily="34" charset="0"/>
              <a:buChar char="•"/>
              <a:defRPr/>
            </a:pPr>
            <a:r>
              <a:rPr lang="da-DK" sz="1600">
                <a:solidFill>
                  <a:prstClr val="black"/>
                </a:solidFill>
                <a:latin typeface="Century Gothic" panose="020F0302020204030204"/>
              </a:rPr>
              <a:t>Hvad er de tre vigtigste erfaringer, du har gjort dig på dette semester i forhold til gruppearbejde? </a:t>
            </a:r>
          </a:p>
          <a:p>
            <a:pPr marL="457200" indent="-228600">
              <a:lnSpc>
                <a:spcPct val="90000"/>
              </a:lnSpc>
              <a:spcAft>
                <a:spcPts val="600"/>
              </a:spcAft>
              <a:buFont typeface="Arial" panose="020B0604020202020204" pitchFamily="34" charset="0"/>
              <a:buChar char="•"/>
              <a:defRPr/>
            </a:pPr>
            <a:endParaRPr lang="da-DK" sz="1600">
              <a:solidFill>
                <a:prstClr val="black"/>
              </a:solidFill>
              <a:latin typeface="Century Gothic" panose="020F0302020204030204"/>
            </a:endParaRPr>
          </a:p>
          <a:p>
            <a:pPr marL="457200" indent="-228600">
              <a:lnSpc>
                <a:spcPct val="90000"/>
              </a:lnSpc>
              <a:spcAft>
                <a:spcPts val="600"/>
              </a:spcAft>
              <a:buFont typeface="Arial" panose="020B0604020202020204" pitchFamily="34" charset="0"/>
              <a:buChar char="•"/>
              <a:defRPr/>
            </a:pPr>
            <a:r>
              <a:rPr lang="da-DK" sz="1600">
                <a:solidFill>
                  <a:prstClr val="black"/>
                </a:solidFill>
                <a:latin typeface="Century Gothic" panose="020F0302020204030204"/>
              </a:rPr>
              <a:t>Hvordan vil disse erfaringer have indflydelse på din måde at indgå i gruppearbejde fremadrettet?</a:t>
            </a:r>
          </a:p>
          <a:p>
            <a:pPr marL="457200" indent="-228600">
              <a:lnSpc>
                <a:spcPct val="90000"/>
              </a:lnSpc>
              <a:spcAft>
                <a:spcPts val="600"/>
              </a:spcAft>
              <a:buFont typeface="Arial" panose="020B0604020202020204" pitchFamily="34" charset="0"/>
              <a:buChar char="•"/>
              <a:defRPr/>
            </a:pPr>
            <a:endParaRPr lang="da-DK" sz="1600">
              <a:solidFill>
                <a:prstClr val="black"/>
              </a:solidFill>
              <a:latin typeface="Century Gothic" panose="020F0302020204030204"/>
            </a:endParaRPr>
          </a:p>
          <a:p>
            <a:pPr marL="457200" indent="-228600">
              <a:lnSpc>
                <a:spcPct val="90000"/>
              </a:lnSpc>
              <a:spcAft>
                <a:spcPts val="600"/>
              </a:spcAft>
              <a:buFont typeface="Arial" panose="020B0604020202020204" pitchFamily="34" charset="0"/>
              <a:buChar char="•"/>
              <a:defRPr/>
            </a:pPr>
            <a:r>
              <a:rPr lang="da-DK" sz="1600">
                <a:solidFill>
                  <a:prstClr val="black"/>
                </a:solidFill>
                <a:latin typeface="Century Gothic" panose="020F0302020204030204"/>
              </a:rPr>
              <a:t>Hvad vil du ønske dig for det fremtidige samarbejde, du skal indgå i – og hvad vil du bidrage med for at få det?</a:t>
            </a:r>
          </a:p>
          <a:p>
            <a:pPr marL="457200" indent="-228600">
              <a:lnSpc>
                <a:spcPct val="90000"/>
              </a:lnSpc>
              <a:spcAft>
                <a:spcPts val="600"/>
              </a:spcAft>
              <a:buFont typeface="Arial" panose="020B0604020202020204" pitchFamily="34" charset="0"/>
              <a:buChar char="•"/>
              <a:defRPr/>
            </a:pPr>
            <a:endParaRPr lang="da-DK" sz="1600">
              <a:solidFill>
                <a:prstClr val="black"/>
              </a:solidFill>
              <a:latin typeface="Century Gothic" panose="020F0302020204030204"/>
            </a:endParaRPr>
          </a:p>
        </p:txBody>
      </p:sp>
      <p:pic>
        <p:nvPicPr>
          <p:cNvPr id="8" name="Pladsholder til billede 6" descr="Et billede, der indeholder tøj, møbel, person, indendørs">
            <a:extLst>
              <a:ext uri="{FF2B5EF4-FFF2-40B4-BE49-F238E27FC236}">
                <a16:creationId xmlns:a16="http://schemas.microsoft.com/office/drawing/2014/main" id="{943D6406-F3D6-11E0-3197-40C8F7408118}"/>
              </a:ext>
            </a:extLst>
          </p:cNvPr>
          <p:cNvPicPr>
            <a:picLocks noChangeAspect="1"/>
          </p:cNvPicPr>
          <p:nvPr/>
        </p:nvPicPr>
        <p:blipFill rotWithShape="1">
          <a:blip r:embed="rId4"/>
          <a:srcRect l="29516" r="24288"/>
          <a:stretch/>
        </p:blipFill>
        <p:spPr>
          <a:xfrm>
            <a:off x="7446727" y="10"/>
            <a:ext cx="4745273" cy="6848583"/>
          </a:xfrm>
          <a:prstGeom prst="rect">
            <a:avLst/>
          </a:prstGeom>
          <a:noFill/>
        </p:spPr>
      </p:pic>
    </p:spTree>
    <p:extLst>
      <p:ext uri="{BB962C8B-B14F-4D97-AF65-F5344CB8AC3E}">
        <p14:creationId xmlns:p14="http://schemas.microsoft.com/office/powerpoint/2010/main" val="38261997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6 Personalities Type Characters - Analysts + Diplomats">
            <a:extLst>
              <a:ext uri="{FF2B5EF4-FFF2-40B4-BE49-F238E27FC236}">
                <a16:creationId xmlns:a16="http://schemas.microsoft.com/office/drawing/2014/main" id="{72011E52-30D0-3E39-86C9-7CA7DF70390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877999" y="0"/>
            <a:ext cx="3874770" cy="6858000"/>
          </a:xfrm>
          <a:prstGeom prst="rect">
            <a:avLst/>
          </a:prstGeom>
          <a:solidFill>
            <a:srgbClr val="FFFFFF"/>
          </a:solidFill>
        </p:spPr>
      </p:pic>
      <p:sp>
        <p:nvSpPr>
          <p:cNvPr id="1031" name="Title 2">
            <a:extLst>
              <a:ext uri="{FF2B5EF4-FFF2-40B4-BE49-F238E27FC236}">
                <a16:creationId xmlns:a16="http://schemas.microsoft.com/office/drawing/2014/main" id="{30BE276C-D900-E04A-A8FE-F46BD289F67E}"/>
              </a:ext>
            </a:extLst>
          </p:cNvPr>
          <p:cNvSpPr>
            <a:spLocks noGrp="1"/>
          </p:cNvSpPr>
          <p:nvPr>
            <p:ph type="title"/>
          </p:nvPr>
        </p:nvSpPr>
        <p:spPr>
          <a:xfrm>
            <a:off x="766763" y="657225"/>
            <a:ext cx="6603860" cy="1402687"/>
          </a:xfrm>
        </p:spPr>
        <p:txBody>
          <a:bodyPr lIns="0" tIns="0" rIns="91440" bIns="45720" anchor="t"/>
          <a:lstStyle/>
          <a:p>
            <a:r>
              <a:rPr lang="en-US" err="1">
                <a:cs typeface="Arial"/>
              </a:rPr>
              <a:t>Personligshedstyper</a:t>
            </a:r>
            <a:r>
              <a:rPr lang="en-US">
                <a:cs typeface="Arial"/>
              </a:rPr>
              <a:t> &amp; </a:t>
            </a:r>
            <a:r>
              <a:rPr lang="en-US" err="1">
                <a:cs typeface="Arial"/>
              </a:rPr>
              <a:t>samarbejde</a:t>
            </a:r>
            <a:endParaRPr lang="en-US" err="1"/>
          </a:p>
        </p:txBody>
      </p:sp>
      <p:sp>
        <p:nvSpPr>
          <p:cNvPr id="1033" name="Text Placeholder 3">
            <a:extLst>
              <a:ext uri="{FF2B5EF4-FFF2-40B4-BE49-F238E27FC236}">
                <a16:creationId xmlns:a16="http://schemas.microsoft.com/office/drawing/2014/main" id="{FDB7D01E-7AC2-83AD-D039-FDEA5B464007}"/>
              </a:ext>
            </a:extLst>
          </p:cNvPr>
          <p:cNvSpPr>
            <a:spLocks noGrp="1"/>
          </p:cNvSpPr>
          <p:nvPr>
            <p:ph type="body" sz="quarter" idx="12"/>
          </p:nvPr>
        </p:nvSpPr>
        <p:spPr>
          <a:xfrm>
            <a:off x="666121" y="1906671"/>
            <a:ext cx="5433070" cy="3752115"/>
          </a:xfrm>
        </p:spPr>
        <p:txBody>
          <a:bodyPr vert="horz" lIns="0" tIns="45720" rIns="0" bIns="45720" rtlCol="0" anchor="t">
            <a:normAutofit/>
          </a:bodyPr>
          <a:lstStyle/>
          <a:p>
            <a:pPr marL="0" indent="0">
              <a:lnSpc>
                <a:spcPct val="120000"/>
              </a:lnSpc>
              <a:spcBef>
                <a:spcPts val="1000"/>
              </a:spcBef>
              <a:buNone/>
              <a:defRPr/>
            </a:pPr>
            <a:r>
              <a:rPr lang="da-DK" sz="2400">
                <a:solidFill>
                  <a:srgbClr val="211A52"/>
                </a:solidFill>
                <a:latin typeface="Barlow"/>
              </a:rPr>
              <a:t>Det gode samarbejde starter ofte med, at vi kender os selv.</a:t>
            </a:r>
            <a:endParaRPr lang="da-DK" sz="2400" b="0" i="0" u="none" strike="noStrike" kern="1200" cap="none" spc="0" normalizeH="0" baseline="0" noProof="0">
              <a:ln>
                <a:noFill/>
              </a:ln>
              <a:solidFill>
                <a:srgbClr val="211A52"/>
              </a:solidFill>
              <a:effectLst/>
              <a:uLnTx/>
              <a:uFillTx/>
              <a:latin typeface="Barlow"/>
            </a:endParaRPr>
          </a:p>
          <a:p>
            <a:pPr marL="0" indent="0">
              <a:buNone/>
            </a:pPr>
            <a:r>
              <a:rPr lang="en-US" sz="2400">
                <a:latin typeface="Barlow"/>
              </a:rPr>
              <a:t>Kender du </a:t>
            </a:r>
            <a:r>
              <a:rPr lang="en-US" sz="2400" err="1">
                <a:latin typeface="Barlow"/>
              </a:rPr>
              <a:t>dit</a:t>
            </a:r>
            <a:r>
              <a:rPr lang="en-US" sz="2400">
                <a:latin typeface="Barlow"/>
              </a:rPr>
              <a:t> </a:t>
            </a:r>
            <a:r>
              <a:rPr lang="en-US" sz="2400" err="1">
                <a:latin typeface="Barlow"/>
              </a:rPr>
              <a:t>eget</a:t>
            </a:r>
            <a:r>
              <a:rPr lang="en-US" sz="2400">
                <a:latin typeface="Barlow"/>
              </a:rPr>
              <a:t> '</a:t>
            </a:r>
            <a:r>
              <a:rPr lang="en-US" sz="2400" err="1">
                <a:latin typeface="Barlow"/>
              </a:rPr>
              <a:t>stelnummer</a:t>
            </a:r>
            <a:r>
              <a:rPr lang="en-US" sz="2400">
                <a:latin typeface="Barlow"/>
              </a:rPr>
              <a:t>'?</a:t>
            </a:r>
          </a:p>
          <a:p>
            <a:pPr marL="0" indent="0">
              <a:buNone/>
            </a:pPr>
            <a:r>
              <a:rPr lang="en-US" sz="3200">
                <a:latin typeface="Barlow"/>
                <a:hlinkClick r:id="rId4"/>
              </a:rPr>
              <a:t>https://www.16personalities.com/da</a:t>
            </a:r>
            <a:endParaRPr lang="en-US" sz="3200">
              <a:latin typeface="Barlow"/>
            </a:endParaRPr>
          </a:p>
          <a:p>
            <a:pPr marL="0" indent="0">
              <a:buNone/>
            </a:pPr>
            <a:endParaRPr lang="en-US">
              <a:latin typeface="Barlow" panose="00000500000000000000" pitchFamily="2" charset="0"/>
            </a:endParaRPr>
          </a:p>
        </p:txBody>
      </p:sp>
    </p:spTree>
    <p:extLst>
      <p:ext uri="{BB962C8B-B14F-4D97-AF65-F5344CB8AC3E}">
        <p14:creationId xmlns:p14="http://schemas.microsoft.com/office/powerpoint/2010/main" val="42454057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6 Personalities Type Characters - Analysts + Diplomats">
            <a:extLst>
              <a:ext uri="{FF2B5EF4-FFF2-40B4-BE49-F238E27FC236}">
                <a16:creationId xmlns:a16="http://schemas.microsoft.com/office/drawing/2014/main" id="{72011E52-30D0-3E39-86C9-7CA7DF70390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877999" y="0"/>
            <a:ext cx="3874770" cy="6858000"/>
          </a:xfrm>
          <a:prstGeom prst="rect">
            <a:avLst/>
          </a:prstGeom>
          <a:solidFill>
            <a:srgbClr val="FFFFFF"/>
          </a:solidFill>
        </p:spPr>
      </p:pic>
      <p:sp>
        <p:nvSpPr>
          <p:cNvPr id="1033" name="Text Placeholder 3">
            <a:extLst>
              <a:ext uri="{FF2B5EF4-FFF2-40B4-BE49-F238E27FC236}">
                <a16:creationId xmlns:a16="http://schemas.microsoft.com/office/drawing/2014/main" id="{FDB7D01E-7AC2-83AD-D039-FDEA5B464007}"/>
              </a:ext>
            </a:extLst>
          </p:cNvPr>
          <p:cNvSpPr>
            <a:spLocks noGrp="1"/>
          </p:cNvSpPr>
          <p:nvPr>
            <p:ph type="body" sz="quarter" idx="12"/>
          </p:nvPr>
        </p:nvSpPr>
        <p:spPr>
          <a:xfrm>
            <a:off x="666121" y="1356774"/>
            <a:ext cx="5433070" cy="3752115"/>
          </a:xfrm>
        </p:spPr>
        <p:txBody>
          <a:bodyPr vert="horz" lIns="0" tIns="45720" rIns="0" bIns="45720" rtlCol="0" anchor="t">
            <a:normAutofit/>
          </a:bodyPr>
          <a:lstStyle/>
          <a:p>
            <a:pPr>
              <a:lnSpc>
                <a:spcPct val="120000"/>
              </a:lnSpc>
              <a:spcBef>
                <a:spcPts val="1000"/>
              </a:spcBef>
              <a:defRPr/>
            </a:pPr>
            <a:endParaRPr kumimoji="0" lang="da-DK" b="0" i="0" u="none" strike="noStrike" kern="1200" cap="none" spc="0" normalizeH="0" baseline="0" noProof="0">
              <a:ln>
                <a:noFill/>
              </a:ln>
              <a:solidFill>
                <a:srgbClr val="211A52"/>
              </a:solidFill>
              <a:effectLst/>
              <a:uLnTx/>
              <a:uFillTx/>
              <a:latin typeface="Barlow"/>
            </a:endParaRPr>
          </a:p>
          <a:p>
            <a:pPr marL="0" marR="0" lvl="0" indent="0" algn="l" defTabSz="914318" rtl="0" eaLnBrk="1" fontAlgn="auto" latinLnBrk="0" hangingPunct="1">
              <a:lnSpc>
                <a:spcPct val="120000"/>
              </a:lnSpc>
              <a:spcBef>
                <a:spcPts val="1000"/>
              </a:spcBef>
              <a:spcAft>
                <a:spcPts val="0"/>
              </a:spcAft>
              <a:buClrTx/>
              <a:buSzTx/>
              <a:buFontTx/>
              <a:buNone/>
              <a:tabLst/>
              <a:defRPr/>
            </a:pPr>
            <a:endParaRPr kumimoji="0" lang="da-DK" b="0" i="0" u="none" strike="noStrike" kern="1200" cap="none" spc="0" normalizeH="0" baseline="0" noProof="0">
              <a:ln>
                <a:noFill/>
              </a:ln>
              <a:solidFill>
                <a:srgbClr val="211A52"/>
              </a:solidFill>
              <a:effectLst/>
              <a:uLnTx/>
              <a:uFillTx/>
              <a:latin typeface="Barlow" panose="00000500000000000000" pitchFamily="2" charset="0"/>
              <a:ea typeface="+mn-ea"/>
              <a:cs typeface="+mn-cs"/>
            </a:endParaRPr>
          </a:p>
          <a:p>
            <a:pPr marL="0" marR="0" lvl="0" indent="0" algn="l" defTabSz="914318" rtl="0" eaLnBrk="1" fontAlgn="auto" latinLnBrk="0" hangingPunct="1">
              <a:lnSpc>
                <a:spcPct val="120000"/>
              </a:lnSpc>
              <a:spcBef>
                <a:spcPts val="1000"/>
              </a:spcBef>
              <a:spcAft>
                <a:spcPts val="0"/>
              </a:spcAft>
              <a:buClrTx/>
              <a:buSzTx/>
              <a:buNone/>
              <a:tabLst/>
              <a:defRPr/>
            </a:pPr>
            <a:endParaRPr lang="da-DK" sz="1600" b="0" i="0" u="none" strike="noStrike" kern="1200" cap="none" spc="0" normalizeH="0" baseline="0" noProof="0">
              <a:ln>
                <a:noFill/>
              </a:ln>
              <a:solidFill>
                <a:srgbClr val="211A52"/>
              </a:solidFill>
              <a:effectLst/>
              <a:uLnTx/>
              <a:uFillTx/>
              <a:latin typeface="Barlow" panose="00000500000000000000" pitchFamily="2" charset="0"/>
            </a:endParaRPr>
          </a:p>
          <a:p>
            <a:pPr marL="337820" marR="0" lvl="1" indent="0" algn="l" defTabSz="914318" rtl="0" eaLnBrk="1" fontAlgn="auto" latinLnBrk="0" hangingPunct="1">
              <a:lnSpc>
                <a:spcPct val="120000"/>
              </a:lnSpc>
              <a:spcBef>
                <a:spcPts val="499"/>
              </a:spcBef>
              <a:spcAft>
                <a:spcPts val="0"/>
              </a:spcAft>
              <a:buClrTx/>
              <a:buSzTx/>
              <a:buNone/>
              <a:tabLst/>
              <a:defRPr/>
            </a:pPr>
            <a:endParaRPr lang="da-DK" sz="1600" b="0" i="0" u="none" strike="noStrike" kern="1200" cap="none" spc="0" normalizeH="0" baseline="0" noProof="0">
              <a:ln>
                <a:noFill/>
              </a:ln>
              <a:solidFill>
                <a:srgbClr val="211A52"/>
              </a:solidFill>
              <a:effectLst/>
              <a:uLnTx/>
              <a:uFillTx/>
              <a:latin typeface="Barlow" panose="00000500000000000000" pitchFamily="2" charset="0"/>
            </a:endParaRPr>
          </a:p>
          <a:p>
            <a:pPr marL="0" indent="0">
              <a:buNone/>
            </a:pPr>
            <a:endParaRPr lang="en-US" sz="3200">
              <a:latin typeface="Barlow"/>
            </a:endParaRPr>
          </a:p>
          <a:p>
            <a:pPr marL="0" indent="0">
              <a:buNone/>
            </a:pPr>
            <a:endParaRPr lang="en-US">
              <a:latin typeface="Barlow" panose="00000500000000000000" pitchFamily="2" charset="0"/>
            </a:endParaRPr>
          </a:p>
        </p:txBody>
      </p:sp>
      <p:sp>
        <p:nvSpPr>
          <p:cNvPr id="2" name="Tekstfelt 1">
            <a:extLst>
              <a:ext uri="{FF2B5EF4-FFF2-40B4-BE49-F238E27FC236}">
                <a16:creationId xmlns:a16="http://schemas.microsoft.com/office/drawing/2014/main" id="{99E09941-A5DB-DE19-6709-C9A930F7ACA8}"/>
              </a:ext>
            </a:extLst>
          </p:cNvPr>
          <p:cNvSpPr txBox="1"/>
          <p:nvPr/>
        </p:nvSpPr>
        <p:spPr>
          <a:xfrm>
            <a:off x="396149" y="2230817"/>
            <a:ext cx="7473350" cy="2677656"/>
          </a:xfrm>
          <a:prstGeom prst="rect">
            <a:avLst/>
          </a:prstGeom>
          <a:noFill/>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GB" sz="3000" b="1">
                <a:latin typeface="Barlow"/>
              </a:rPr>
              <a:t> </a:t>
            </a:r>
          </a:p>
          <a:p>
            <a:pPr marL="283210" indent="-283210">
              <a:buFont typeface="Arial"/>
              <a:buChar char="•"/>
            </a:pPr>
            <a:r>
              <a:rPr lang="en-GB" sz="2400">
                <a:latin typeface="Barlow"/>
              </a:rPr>
              <a:t>Hvad er din </a:t>
            </a:r>
            <a:r>
              <a:rPr lang="en-GB" sz="2400" err="1">
                <a:latin typeface="Barlow"/>
              </a:rPr>
              <a:t>styrke</a:t>
            </a:r>
            <a:r>
              <a:rPr lang="en-GB" sz="2400">
                <a:latin typeface="Barlow"/>
              </a:rPr>
              <a:t> </a:t>
            </a:r>
            <a:r>
              <a:rPr lang="en-GB" sz="2400" err="1">
                <a:latin typeface="Barlow"/>
              </a:rPr>
              <a:t>og</a:t>
            </a:r>
            <a:r>
              <a:rPr lang="en-GB" sz="2400">
                <a:latin typeface="Barlow"/>
              </a:rPr>
              <a:t> </a:t>
            </a:r>
            <a:r>
              <a:rPr lang="en-GB" sz="2400" err="1">
                <a:latin typeface="Barlow"/>
              </a:rPr>
              <a:t>slagsside</a:t>
            </a:r>
            <a:r>
              <a:rPr lang="en-GB" sz="2400">
                <a:latin typeface="Barlow"/>
              </a:rPr>
              <a:t> </a:t>
            </a:r>
            <a:r>
              <a:rPr lang="en-GB" sz="2400" err="1">
                <a:latin typeface="Barlow"/>
              </a:rPr>
              <a:t>i</a:t>
            </a:r>
            <a:r>
              <a:rPr lang="en-GB" sz="2400">
                <a:latin typeface="Barlow"/>
              </a:rPr>
              <a:t> </a:t>
            </a:r>
            <a:r>
              <a:rPr lang="en-GB" sz="2400" err="1">
                <a:latin typeface="Barlow"/>
              </a:rPr>
              <a:t>gruppearbejdet</a:t>
            </a:r>
            <a:r>
              <a:rPr lang="en-GB" sz="2400">
                <a:latin typeface="Barlow"/>
              </a:rPr>
              <a:t>, </a:t>
            </a:r>
            <a:r>
              <a:rPr lang="en-GB" sz="2400" err="1">
                <a:latin typeface="Barlow"/>
              </a:rPr>
              <a:t>når</a:t>
            </a:r>
            <a:r>
              <a:rPr lang="en-GB" sz="2400">
                <a:latin typeface="Barlow"/>
              </a:rPr>
              <a:t> du </a:t>
            </a:r>
            <a:r>
              <a:rPr lang="en-GB" sz="2400" err="1">
                <a:latin typeface="Barlow"/>
              </a:rPr>
              <a:t>tager</a:t>
            </a:r>
            <a:r>
              <a:rPr lang="en-GB" sz="2400">
                <a:latin typeface="Barlow"/>
              </a:rPr>
              <a:t> </a:t>
            </a:r>
            <a:r>
              <a:rPr lang="en-GB" sz="2400" err="1">
                <a:latin typeface="Barlow"/>
              </a:rPr>
              <a:t>udgangspunkt</a:t>
            </a:r>
            <a:r>
              <a:rPr lang="en-GB" sz="2400">
                <a:latin typeface="Barlow"/>
              </a:rPr>
              <a:t> I </a:t>
            </a:r>
            <a:r>
              <a:rPr lang="en-GB" sz="2400" err="1">
                <a:latin typeface="Barlow"/>
              </a:rPr>
              <a:t>resultatet</a:t>
            </a:r>
            <a:r>
              <a:rPr lang="en-GB" sz="2400">
                <a:latin typeface="Barlow"/>
              </a:rPr>
              <a:t> </a:t>
            </a:r>
            <a:r>
              <a:rPr lang="en-GB" sz="2400" err="1">
                <a:latin typeface="Barlow"/>
              </a:rPr>
              <a:t>af</a:t>
            </a:r>
            <a:r>
              <a:rPr lang="en-GB" sz="2400">
                <a:latin typeface="Barlow"/>
              </a:rPr>
              <a:t> </a:t>
            </a:r>
            <a:r>
              <a:rPr lang="en-GB" sz="2400" err="1">
                <a:latin typeface="Barlow"/>
              </a:rPr>
              <a:t>testen</a:t>
            </a:r>
            <a:r>
              <a:rPr lang="en-GB" sz="2400">
                <a:latin typeface="Barlow"/>
              </a:rPr>
              <a:t>?</a:t>
            </a:r>
          </a:p>
          <a:p>
            <a:pPr marL="283210" indent="-283210">
              <a:buFont typeface="Arial"/>
              <a:buChar char="•"/>
            </a:pPr>
            <a:endParaRPr lang="en-GB" sz="2400">
              <a:latin typeface="Barlow"/>
            </a:endParaRPr>
          </a:p>
          <a:p>
            <a:pPr marL="283210" indent="-283210">
              <a:buFont typeface="Arial"/>
              <a:buChar char="•"/>
            </a:pPr>
            <a:r>
              <a:rPr lang="en-GB" sz="2400" err="1">
                <a:latin typeface="Barlow"/>
              </a:rPr>
              <a:t>Hvem</a:t>
            </a:r>
            <a:r>
              <a:rPr lang="en-GB" sz="2400">
                <a:latin typeface="Barlow"/>
              </a:rPr>
              <a:t>/</a:t>
            </a:r>
            <a:r>
              <a:rPr lang="en-GB" sz="2400" err="1">
                <a:latin typeface="Barlow"/>
              </a:rPr>
              <a:t>hvad</a:t>
            </a:r>
            <a:r>
              <a:rPr lang="en-GB" sz="2400">
                <a:latin typeface="Barlow"/>
              </a:rPr>
              <a:t> </a:t>
            </a:r>
            <a:r>
              <a:rPr lang="en-GB" sz="2400" err="1">
                <a:latin typeface="Barlow"/>
              </a:rPr>
              <a:t>kunne</a:t>
            </a:r>
            <a:r>
              <a:rPr lang="en-GB" sz="2400">
                <a:latin typeface="Barlow"/>
              </a:rPr>
              <a:t> </a:t>
            </a:r>
            <a:r>
              <a:rPr lang="en-GB" sz="2400" err="1">
                <a:latin typeface="Barlow"/>
              </a:rPr>
              <a:t>suppelere</a:t>
            </a:r>
            <a:r>
              <a:rPr lang="en-GB" sz="2400">
                <a:latin typeface="Barlow"/>
              </a:rPr>
              <a:t> dig </a:t>
            </a:r>
            <a:r>
              <a:rPr lang="en-GB" sz="2400" err="1">
                <a:latin typeface="Barlow"/>
              </a:rPr>
              <a:t>på</a:t>
            </a:r>
            <a:r>
              <a:rPr lang="en-GB" sz="2400">
                <a:latin typeface="Barlow"/>
              </a:rPr>
              <a:t> </a:t>
            </a:r>
            <a:r>
              <a:rPr lang="en-GB" sz="2400" err="1">
                <a:latin typeface="Barlow"/>
              </a:rPr>
              <a:t>en</a:t>
            </a:r>
            <a:r>
              <a:rPr lang="en-GB" sz="2400">
                <a:latin typeface="Barlow"/>
              </a:rPr>
              <a:t> </a:t>
            </a:r>
            <a:r>
              <a:rPr lang="en-GB" sz="2400" err="1">
                <a:latin typeface="Barlow"/>
              </a:rPr>
              <a:t>positiv</a:t>
            </a:r>
            <a:r>
              <a:rPr lang="en-GB" sz="2400">
                <a:latin typeface="Barlow"/>
              </a:rPr>
              <a:t> </a:t>
            </a:r>
            <a:r>
              <a:rPr lang="en-GB" sz="2400" err="1">
                <a:latin typeface="Barlow"/>
              </a:rPr>
              <a:t>måde</a:t>
            </a:r>
            <a:r>
              <a:rPr lang="en-GB" sz="2400">
                <a:latin typeface="Barlow"/>
              </a:rPr>
              <a:t>?</a:t>
            </a:r>
          </a:p>
          <a:p>
            <a:pPr marL="283210" indent="-283210">
              <a:buFont typeface="Arial"/>
              <a:buChar char="•"/>
            </a:pPr>
            <a:endParaRPr lang="en-GB" sz="2400">
              <a:latin typeface="Barlow"/>
            </a:endParaRPr>
          </a:p>
          <a:p>
            <a:pPr marL="283210" indent="-283210">
              <a:buFont typeface="Arial"/>
              <a:buChar char="•"/>
            </a:pPr>
            <a:r>
              <a:rPr lang="en-GB" sz="2400" err="1">
                <a:latin typeface="Barlow"/>
              </a:rPr>
              <a:t>Hvem</a:t>
            </a:r>
            <a:r>
              <a:rPr lang="en-GB" sz="2400">
                <a:latin typeface="Barlow"/>
              </a:rPr>
              <a:t> </a:t>
            </a:r>
            <a:r>
              <a:rPr lang="en-GB" sz="2400" err="1">
                <a:latin typeface="Barlow"/>
              </a:rPr>
              <a:t>eller</a:t>
            </a:r>
            <a:r>
              <a:rPr lang="en-GB" sz="2400">
                <a:latin typeface="Barlow"/>
              </a:rPr>
              <a:t> </a:t>
            </a:r>
            <a:r>
              <a:rPr lang="en-GB" sz="2400" err="1">
                <a:latin typeface="Barlow"/>
              </a:rPr>
              <a:t>hvad</a:t>
            </a:r>
            <a:r>
              <a:rPr lang="en-GB" sz="2400">
                <a:latin typeface="Barlow"/>
              </a:rPr>
              <a:t> </a:t>
            </a:r>
            <a:r>
              <a:rPr lang="en-GB" sz="2400" err="1">
                <a:latin typeface="Barlow"/>
              </a:rPr>
              <a:t>kunne</a:t>
            </a:r>
            <a:r>
              <a:rPr lang="en-GB" sz="2400">
                <a:latin typeface="Barlow"/>
              </a:rPr>
              <a:t> </a:t>
            </a:r>
            <a:r>
              <a:rPr lang="en-GB" sz="2400" err="1">
                <a:latin typeface="Barlow"/>
              </a:rPr>
              <a:t>udfordre</a:t>
            </a:r>
            <a:r>
              <a:rPr lang="en-GB" sz="2400">
                <a:latin typeface="Barlow"/>
              </a:rPr>
              <a:t> dig – </a:t>
            </a:r>
            <a:r>
              <a:rPr lang="en-GB" sz="2400" err="1">
                <a:latin typeface="Barlow"/>
              </a:rPr>
              <a:t>og</a:t>
            </a:r>
            <a:r>
              <a:rPr lang="en-GB" sz="2400">
                <a:latin typeface="Barlow"/>
              </a:rPr>
              <a:t> </a:t>
            </a:r>
            <a:r>
              <a:rPr lang="en-GB" sz="2400" err="1">
                <a:latin typeface="Barlow"/>
              </a:rPr>
              <a:t>hvorfor</a:t>
            </a:r>
            <a:r>
              <a:rPr lang="en-GB" sz="2400">
                <a:latin typeface="Barlow"/>
              </a:rPr>
              <a:t>?</a:t>
            </a:r>
          </a:p>
        </p:txBody>
      </p:sp>
      <p:sp>
        <p:nvSpPr>
          <p:cNvPr id="4" name="Titel 3">
            <a:extLst>
              <a:ext uri="{FF2B5EF4-FFF2-40B4-BE49-F238E27FC236}">
                <a16:creationId xmlns:a16="http://schemas.microsoft.com/office/drawing/2014/main" id="{A69D2214-7D82-7521-34AC-E571A7D8E398}"/>
              </a:ext>
            </a:extLst>
          </p:cNvPr>
          <p:cNvSpPr>
            <a:spLocks noGrp="1"/>
          </p:cNvSpPr>
          <p:nvPr>
            <p:ph type="title"/>
          </p:nvPr>
        </p:nvSpPr>
        <p:spPr>
          <a:xfrm>
            <a:off x="766763" y="657225"/>
            <a:ext cx="6100801" cy="1402687"/>
          </a:xfrm>
        </p:spPr>
        <p:txBody>
          <a:bodyPr lIns="0" tIns="0" rIns="91440" bIns="45720" anchor="t"/>
          <a:lstStyle/>
          <a:p>
            <a:r>
              <a:rPr lang="da-DK">
                <a:cs typeface="Arial"/>
              </a:rPr>
              <a:t>Personlighedstyper &amp; samarbejde: Øvelse</a:t>
            </a:r>
            <a:br>
              <a:rPr lang="da-DK">
                <a:cs typeface="Arial"/>
              </a:rPr>
            </a:br>
            <a:r>
              <a:rPr lang="da-DK" sz="1600">
                <a:cs typeface="Arial"/>
              </a:rPr>
              <a:t>(faciliteret runde i gruppen)</a:t>
            </a:r>
            <a:endParaRPr lang="da-DK" sz="1600"/>
          </a:p>
        </p:txBody>
      </p:sp>
    </p:spTree>
    <p:extLst>
      <p:ext uri="{BB962C8B-B14F-4D97-AF65-F5344CB8AC3E}">
        <p14:creationId xmlns:p14="http://schemas.microsoft.com/office/powerpoint/2010/main" val="36201312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B4E1C13B-8572-5FD2-01DA-94352C51443C}"/>
              </a:ext>
            </a:extLst>
          </p:cNvPr>
          <p:cNvPicPr>
            <a:picLocks noChangeAspect="1"/>
          </p:cNvPicPr>
          <p:nvPr/>
        </p:nvPicPr>
        <p:blipFill>
          <a:blip r:embed="rId3"/>
          <a:stretch>
            <a:fillRect/>
          </a:stretch>
        </p:blipFill>
        <p:spPr>
          <a:xfrm>
            <a:off x="2495163" y="2205957"/>
            <a:ext cx="9092377" cy="3494373"/>
          </a:xfrm>
          <a:prstGeom prst="rect">
            <a:avLst/>
          </a:prstGeom>
        </p:spPr>
      </p:pic>
      <p:pic>
        <p:nvPicPr>
          <p:cNvPr id="7" name="Picture 7">
            <a:extLst>
              <a:ext uri="{FF2B5EF4-FFF2-40B4-BE49-F238E27FC236}">
                <a16:creationId xmlns:a16="http://schemas.microsoft.com/office/drawing/2014/main" id="{8ED2C344-20F1-0664-BA6C-833DD2CC69F2}"/>
              </a:ext>
            </a:extLst>
          </p:cNvPr>
          <p:cNvPicPr>
            <a:picLocks noChangeAspect="1"/>
          </p:cNvPicPr>
          <p:nvPr/>
        </p:nvPicPr>
        <p:blipFill>
          <a:blip r:embed="rId3"/>
          <a:stretch>
            <a:fillRect/>
          </a:stretch>
        </p:blipFill>
        <p:spPr>
          <a:xfrm>
            <a:off x="607748" y="2205958"/>
            <a:ext cx="8482777" cy="3494373"/>
          </a:xfrm>
          <a:prstGeom prst="rect">
            <a:avLst/>
          </a:prstGeom>
        </p:spPr>
      </p:pic>
      <p:sp>
        <p:nvSpPr>
          <p:cNvPr id="6" name="Titel 3">
            <a:extLst>
              <a:ext uri="{FF2B5EF4-FFF2-40B4-BE49-F238E27FC236}">
                <a16:creationId xmlns:a16="http://schemas.microsoft.com/office/drawing/2014/main" id="{07A05ED8-6455-5476-0F12-0081E189A4A4}"/>
              </a:ext>
            </a:extLst>
          </p:cNvPr>
          <p:cNvSpPr>
            <a:spLocks noGrp="1"/>
          </p:cNvSpPr>
          <p:nvPr/>
        </p:nvSpPr>
        <p:spPr>
          <a:xfrm>
            <a:off x="1172056" y="307711"/>
            <a:ext cx="7775499" cy="1197355"/>
          </a:xfrm>
          <a:prstGeom prst="rect">
            <a:avLst/>
          </a:prstGeom>
          <a:solidFill>
            <a:srgbClr val="002060"/>
          </a:solidFill>
        </p:spPr>
        <p:txBody>
          <a:bodyPr vert="horz" lIns="91440" tIns="45720" rIns="91440" bIns="45720" rtlCol="0" anchor="b">
            <a:normAutofit/>
          </a:bodyPr>
          <a:lstStyle>
            <a:lvl1pPr algn="l" defTabSz="914400" rtl="0" eaLnBrk="1" latinLnBrk="0" hangingPunct="1">
              <a:lnSpc>
                <a:spcPct val="90000"/>
              </a:lnSpc>
              <a:spcBef>
                <a:spcPct val="0"/>
              </a:spcBef>
              <a:buNone/>
              <a:defRPr sz="3600" b="0" kern="1200">
                <a:solidFill>
                  <a:schemeClr val="tx1"/>
                </a:solidFill>
                <a:latin typeface="+mj-lt"/>
                <a:ea typeface="+mj-ea"/>
                <a:cs typeface="+mj-cs"/>
              </a:defRPr>
            </a:lvl1pPr>
          </a:lstStyle>
          <a:p>
            <a:r>
              <a:rPr lang="da-DK" sz="4400">
                <a:solidFill>
                  <a:schemeClr val="bg1"/>
                </a:solidFill>
                <a:cs typeface="Arial"/>
              </a:rPr>
              <a:t>KONFLIKTSTILE</a:t>
            </a:r>
          </a:p>
        </p:txBody>
      </p:sp>
      <p:pic>
        <p:nvPicPr>
          <p:cNvPr id="4" name="Billede 3" descr="Et billede, der indeholder skærmbillede, tegneserie, kunst">
            <a:extLst>
              <a:ext uri="{FF2B5EF4-FFF2-40B4-BE49-F238E27FC236}">
                <a16:creationId xmlns:a16="http://schemas.microsoft.com/office/drawing/2014/main" id="{F80FE02E-A86B-4594-C273-4C6688A03498}"/>
              </a:ext>
            </a:extLst>
          </p:cNvPr>
          <p:cNvPicPr>
            <a:picLocks noChangeAspect="1"/>
          </p:cNvPicPr>
          <p:nvPr/>
        </p:nvPicPr>
        <p:blipFill>
          <a:blip r:embed="rId4"/>
          <a:stretch>
            <a:fillRect/>
          </a:stretch>
        </p:blipFill>
        <p:spPr>
          <a:xfrm>
            <a:off x="582486" y="2082201"/>
            <a:ext cx="4485823" cy="2907275"/>
          </a:xfrm>
          <a:prstGeom prst="rect">
            <a:avLst/>
          </a:prstGeom>
        </p:spPr>
      </p:pic>
      <p:sp>
        <p:nvSpPr>
          <p:cNvPr id="3" name="Tekstfelt 2">
            <a:extLst>
              <a:ext uri="{FF2B5EF4-FFF2-40B4-BE49-F238E27FC236}">
                <a16:creationId xmlns:a16="http://schemas.microsoft.com/office/drawing/2014/main" id="{0FFB65DD-7534-CBE5-86B5-5E0C21504128}"/>
              </a:ext>
            </a:extLst>
          </p:cNvPr>
          <p:cNvSpPr txBox="1"/>
          <p:nvPr/>
        </p:nvSpPr>
        <p:spPr>
          <a:xfrm>
            <a:off x="5847347" y="2558716"/>
            <a:ext cx="4775200" cy="1938992"/>
          </a:xfrm>
          <a:prstGeom prst="rect">
            <a:avLst/>
          </a:prstGeom>
          <a:noFill/>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da-DK">
                <a:latin typeface="Century Gothic"/>
              </a:rPr>
              <a:t>Ofte eskalerer konflikter, fordi gruppens medlemmer benytter forskellige konfliktstile</a:t>
            </a:r>
          </a:p>
          <a:p>
            <a:endParaRPr lang="da-DK">
              <a:cs typeface="Arial"/>
            </a:endParaRPr>
          </a:p>
          <a:p>
            <a:r>
              <a:rPr lang="da-DK">
                <a:latin typeface="Century Gothic"/>
              </a:rPr>
              <a:t>Alle ønsker konflikten løst, men måden at håndtere det på er vidt forskellige, hvilket skaber misforståelser og øget spænding i gruppen</a:t>
            </a:r>
          </a:p>
        </p:txBody>
      </p:sp>
    </p:spTree>
    <p:extLst>
      <p:ext uri="{BB962C8B-B14F-4D97-AF65-F5344CB8AC3E}">
        <p14:creationId xmlns:p14="http://schemas.microsoft.com/office/powerpoint/2010/main" val="42497038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B4E1C13B-8572-5FD2-01DA-94352C51443C}"/>
              </a:ext>
            </a:extLst>
          </p:cNvPr>
          <p:cNvPicPr>
            <a:picLocks noChangeAspect="1"/>
          </p:cNvPicPr>
          <p:nvPr/>
        </p:nvPicPr>
        <p:blipFill>
          <a:blip r:embed="rId3"/>
          <a:stretch>
            <a:fillRect/>
          </a:stretch>
        </p:blipFill>
        <p:spPr>
          <a:xfrm>
            <a:off x="2495163" y="2205957"/>
            <a:ext cx="9092377" cy="3494373"/>
          </a:xfrm>
          <a:prstGeom prst="rect">
            <a:avLst/>
          </a:prstGeom>
        </p:spPr>
      </p:pic>
      <p:pic>
        <p:nvPicPr>
          <p:cNvPr id="7" name="Picture 7">
            <a:extLst>
              <a:ext uri="{FF2B5EF4-FFF2-40B4-BE49-F238E27FC236}">
                <a16:creationId xmlns:a16="http://schemas.microsoft.com/office/drawing/2014/main" id="{8ED2C344-20F1-0664-BA6C-833DD2CC69F2}"/>
              </a:ext>
            </a:extLst>
          </p:cNvPr>
          <p:cNvPicPr>
            <a:picLocks noChangeAspect="1"/>
          </p:cNvPicPr>
          <p:nvPr/>
        </p:nvPicPr>
        <p:blipFill>
          <a:blip r:embed="rId3"/>
          <a:stretch>
            <a:fillRect/>
          </a:stretch>
        </p:blipFill>
        <p:spPr>
          <a:xfrm>
            <a:off x="607748" y="2205958"/>
            <a:ext cx="8482777" cy="3494373"/>
          </a:xfrm>
          <a:prstGeom prst="rect">
            <a:avLst/>
          </a:prstGeom>
        </p:spPr>
      </p:pic>
      <p:sp>
        <p:nvSpPr>
          <p:cNvPr id="6" name="Titel 3">
            <a:extLst>
              <a:ext uri="{FF2B5EF4-FFF2-40B4-BE49-F238E27FC236}">
                <a16:creationId xmlns:a16="http://schemas.microsoft.com/office/drawing/2014/main" id="{07A05ED8-6455-5476-0F12-0081E189A4A4}"/>
              </a:ext>
            </a:extLst>
          </p:cNvPr>
          <p:cNvSpPr>
            <a:spLocks noGrp="1"/>
          </p:cNvSpPr>
          <p:nvPr/>
        </p:nvSpPr>
        <p:spPr>
          <a:xfrm>
            <a:off x="1172056" y="307711"/>
            <a:ext cx="7775499" cy="1197355"/>
          </a:xfrm>
          <a:prstGeom prst="rect">
            <a:avLst/>
          </a:prstGeom>
          <a:solidFill>
            <a:srgbClr val="002060"/>
          </a:solidFill>
        </p:spPr>
        <p:txBody>
          <a:bodyPr vert="horz" lIns="91440" tIns="45720" rIns="91440" bIns="45720" rtlCol="0" anchor="b">
            <a:normAutofit/>
          </a:bodyPr>
          <a:lstStyle>
            <a:lvl1pPr algn="l" defTabSz="914400" rtl="0" eaLnBrk="1" latinLnBrk="0" hangingPunct="1">
              <a:lnSpc>
                <a:spcPct val="90000"/>
              </a:lnSpc>
              <a:spcBef>
                <a:spcPct val="0"/>
              </a:spcBef>
              <a:buNone/>
              <a:defRPr sz="3600" b="0" kern="1200">
                <a:solidFill>
                  <a:schemeClr val="tx1"/>
                </a:solidFill>
                <a:latin typeface="+mj-lt"/>
                <a:ea typeface="+mj-ea"/>
                <a:cs typeface="+mj-cs"/>
              </a:defRPr>
            </a:lvl1pPr>
          </a:lstStyle>
          <a:p>
            <a:r>
              <a:rPr lang="da-DK" sz="4400">
                <a:solidFill>
                  <a:schemeClr val="bg1"/>
                </a:solidFill>
                <a:cs typeface="Arial"/>
              </a:rPr>
              <a:t>KONFLIKTSTILE</a:t>
            </a:r>
          </a:p>
        </p:txBody>
      </p:sp>
      <p:pic>
        <p:nvPicPr>
          <p:cNvPr id="4" name="Billede 3" descr="Et billede, der indeholder skærmbillede, tegneserie, kunst">
            <a:extLst>
              <a:ext uri="{FF2B5EF4-FFF2-40B4-BE49-F238E27FC236}">
                <a16:creationId xmlns:a16="http://schemas.microsoft.com/office/drawing/2014/main" id="{F80FE02E-A86B-4594-C273-4C6688A03498}"/>
              </a:ext>
            </a:extLst>
          </p:cNvPr>
          <p:cNvPicPr>
            <a:picLocks noChangeAspect="1"/>
          </p:cNvPicPr>
          <p:nvPr/>
        </p:nvPicPr>
        <p:blipFill>
          <a:blip r:embed="rId4"/>
          <a:stretch>
            <a:fillRect/>
          </a:stretch>
        </p:blipFill>
        <p:spPr>
          <a:xfrm>
            <a:off x="74486" y="1841570"/>
            <a:ext cx="4833402" cy="3174643"/>
          </a:xfrm>
          <a:prstGeom prst="rect">
            <a:avLst/>
          </a:prstGeom>
        </p:spPr>
      </p:pic>
      <p:sp>
        <p:nvSpPr>
          <p:cNvPr id="8" name="Tekstfelt 7">
            <a:extLst>
              <a:ext uri="{FF2B5EF4-FFF2-40B4-BE49-F238E27FC236}">
                <a16:creationId xmlns:a16="http://schemas.microsoft.com/office/drawing/2014/main" id="{DE22CCB1-3C27-700C-9FAE-AFD5B7DA6D18}"/>
              </a:ext>
            </a:extLst>
          </p:cNvPr>
          <p:cNvSpPr txBox="1"/>
          <p:nvPr/>
        </p:nvSpPr>
        <p:spPr>
          <a:xfrm>
            <a:off x="4844716" y="2414336"/>
            <a:ext cx="6777789" cy="2369880"/>
          </a:xfrm>
          <a:prstGeom prst="rect">
            <a:avLst/>
          </a:prstGeom>
          <a:noFill/>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228600" indent="-228600">
              <a:buFont typeface="Arial"/>
              <a:buChar char="•"/>
            </a:pPr>
            <a:r>
              <a:rPr lang="da-DK" sz="1400">
                <a:latin typeface="Century Gothic"/>
              </a:rPr>
              <a:t>Du kæmper for din egen sag, og du synes, at dine ideer SKAL med</a:t>
            </a:r>
          </a:p>
          <a:p>
            <a:pPr marL="228600" indent="-228600">
              <a:buFont typeface="Arial"/>
              <a:buChar char="•"/>
            </a:pPr>
            <a:r>
              <a:rPr lang="da-DK" sz="1400">
                <a:latin typeface="Century Gothic"/>
              </a:rPr>
              <a:t>Du undersøger alle sider af sagen, og mener, at alle kan have ret, hver for sig</a:t>
            </a:r>
          </a:p>
          <a:p>
            <a:pPr marL="228600" indent="-228600">
              <a:buFont typeface="Arial"/>
              <a:buChar char="•"/>
            </a:pPr>
            <a:r>
              <a:rPr lang="da-DK" sz="1400">
                <a:latin typeface="Century Gothic"/>
              </a:rPr>
              <a:t>Du mægler, møder andre på halvvejen og forsøger at finde et kompromis</a:t>
            </a:r>
          </a:p>
          <a:p>
            <a:pPr marL="228600" indent="-228600">
              <a:buFont typeface="Arial"/>
              <a:buChar char="•"/>
            </a:pPr>
            <a:r>
              <a:rPr lang="da-DK" sz="1400">
                <a:latin typeface="Century Gothic"/>
              </a:rPr>
              <a:t>Du trækker dig og holder lav profil, fordi du ikke bryder dig om konflikter</a:t>
            </a:r>
          </a:p>
          <a:p>
            <a:pPr marL="228600" indent="-228600">
              <a:buFont typeface="Arial"/>
              <a:buChar char="•"/>
            </a:pPr>
            <a:r>
              <a:rPr lang="da-DK" sz="1400">
                <a:latin typeface="Century Gothic"/>
              </a:rPr>
              <a:t>Du giver andre ret, selvom du ikke er enig, fordi du ikke kan lide uenighed</a:t>
            </a:r>
          </a:p>
          <a:p>
            <a:pPr marL="228600" indent="-228600">
              <a:buFont typeface="Arial"/>
              <a:buChar char="•"/>
            </a:pPr>
            <a:r>
              <a:rPr lang="da-DK" sz="1400">
                <a:latin typeface="Century Gothic"/>
              </a:rPr>
              <a:t>Du giver dig, når du skønner, at det er til fordel for gruppens arbejde</a:t>
            </a:r>
          </a:p>
          <a:p>
            <a:pPr marL="228600" indent="-228600">
              <a:buFont typeface="Arial"/>
              <a:buChar char="•"/>
            </a:pPr>
            <a:r>
              <a:rPr lang="da-DK" sz="1400">
                <a:latin typeface="Century Gothic"/>
              </a:rPr>
              <a:t>Du kan se din egen andel af problemet og er god til at sætte dig i andres sted</a:t>
            </a:r>
          </a:p>
          <a:p>
            <a:pPr marL="228600" indent="-228600">
              <a:buFont typeface="Arial"/>
              <a:buChar char="•"/>
            </a:pPr>
            <a:r>
              <a:rPr lang="da-DK" sz="1400">
                <a:latin typeface="Century Gothic"/>
              </a:rPr>
              <a:t>Du taler med andre udenfor eller inden for gruppen, for at forstå problemet</a:t>
            </a:r>
          </a:p>
          <a:p>
            <a:pPr marL="228600" indent="-228600">
              <a:buFont typeface="Arial"/>
              <a:buChar char="•"/>
            </a:pPr>
            <a:r>
              <a:rPr lang="da-DK" sz="1400">
                <a:latin typeface="Century Gothic"/>
              </a:rPr>
              <a:t>Du finder en syndebuk</a:t>
            </a:r>
          </a:p>
        </p:txBody>
      </p:sp>
    </p:spTree>
    <p:extLst>
      <p:ext uri="{BB962C8B-B14F-4D97-AF65-F5344CB8AC3E}">
        <p14:creationId xmlns:p14="http://schemas.microsoft.com/office/powerpoint/2010/main" val="35083847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B4E1C13B-8572-5FD2-01DA-94352C51443C}"/>
              </a:ext>
            </a:extLst>
          </p:cNvPr>
          <p:cNvPicPr>
            <a:picLocks noChangeAspect="1"/>
          </p:cNvPicPr>
          <p:nvPr/>
        </p:nvPicPr>
        <p:blipFill>
          <a:blip r:embed="rId3"/>
          <a:stretch>
            <a:fillRect/>
          </a:stretch>
        </p:blipFill>
        <p:spPr>
          <a:xfrm>
            <a:off x="2495163" y="2205957"/>
            <a:ext cx="9092377" cy="3494373"/>
          </a:xfrm>
          <a:prstGeom prst="rect">
            <a:avLst/>
          </a:prstGeom>
        </p:spPr>
      </p:pic>
      <p:pic>
        <p:nvPicPr>
          <p:cNvPr id="7" name="Picture 7">
            <a:extLst>
              <a:ext uri="{FF2B5EF4-FFF2-40B4-BE49-F238E27FC236}">
                <a16:creationId xmlns:a16="http://schemas.microsoft.com/office/drawing/2014/main" id="{8ED2C344-20F1-0664-BA6C-833DD2CC69F2}"/>
              </a:ext>
            </a:extLst>
          </p:cNvPr>
          <p:cNvPicPr>
            <a:picLocks noChangeAspect="1"/>
          </p:cNvPicPr>
          <p:nvPr/>
        </p:nvPicPr>
        <p:blipFill>
          <a:blip r:embed="rId3"/>
          <a:stretch>
            <a:fillRect/>
          </a:stretch>
        </p:blipFill>
        <p:spPr>
          <a:xfrm>
            <a:off x="607748" y="2205958"/>
            <a:ext cx="8482777" cy="3494373"/>
          </a:xfrm>
          <a:prstGeom prst="rect">
            <a:avLst/>
          </a:prstGeom>
        </p:spPr>
      </p:pic>
      <p:sp>
        <p:nvSpPr>
          <p:cNvPr id="6" name="Titel 3">
            <a:extLst>
              <a:ext uri="{FF2B5EF4-FFF2-40B4-BE49-F238E27FC236}">
                <a16:creationId xmlns:a16="http://schemas.microsoft.com/office/drawing/2014/main" id="{07A05ED8-6455-5476-0F12-0081E189A4A4}"/>
              </a:ext>
            </a:extLst>
          </p:cNvPr>
          <p:cNvSpPr>
            <a:spLocks noGrp="1"/>
          </p:cNvSpPr>
          <p:nvPr/>
        </p:nvSpPr>
        <p:spPr>
          <a:xfrm>
            <a:off x="1172056" y="307711"/>
            <a:ext cx="7775499" cy="1197355"/>
          </a:xfrm>
          <a:prstGeom prst="rect">
            <a:avLst/>
          </a:prstGeom>
          <a:solidFill>
            <a:srgbClr val="002060"/>
          </a:solidFill>
        </p:spPr>
        <p:txBody>
          <a:bodyPr vert="horz" lIns="91440" tIns="45720" rIns="91440" bIns="45720" rtlCol="0" anchor="b">
            <a:normAutofit/>
          </a:bodyPr>
          <a:lstStyle>
            <a:lvl1pPr algn="l" defTabSz="914400" rtl="0" eaLnBrk="1" latinLnBrk="0" hangingPunct="1">
              <a:lnSpc>
                <a:spcPct val="90000"/>
              </a:lnSpc>
              <a:spcBef>
                <a:spcPct val="0"/>
              </a:spcBef>
              <a:buNone/>
              <a:defRPr sz="3600" b="0" kern="1200">
                <a:solidFill>
                  <a:schemeClr val="tx1"/>
                </a:solidFill>
                <a:latin typeface="+mj-lt"/>
                <a:ea typeface="+mj-ea"/>
                <a:cs typeface="+mj-cs"/>
              </a:defRPr>
            </a:lvl1pPr>
          </a:lstStyle>
          <a:p>
            <a:r>
              <a:rPr lang="da-DK" sz="4400">
                <a:solidFill>
                  <a:schemeClr val="bg1"/>
                </a:solidFill>
                <a:latin typeface="Barlow"/>
                <a:cs typeface="Arial"/>
              </a:rPr>
              <a:t>KONFLIKTSTILE - ØVELSE</a:t>
            </a:r>
          </a:p>
        </p:txBody>
      </p:sp>
      <p:pic>
        <p:nvPicPr>
          <p:cNvPr id="4" name="Billede 3" descr="Et billede, der indeholder skærmbillede, tegneserie, kunst">
            <a:extLst>
              <a:ext uri="{FF2B5EF4-FFF2-40B4-BE49-F238E27FC236}">
                <a16:creationId xmlns:a16="http://schemas.microsoft.com/office/drawing/2014/main" id="{F80FE02E-A86B-4594-C273-4C6688A03498}"/>
              </a:ext>
            </a:extLst>
          </p:cNvPr>
          <p:cNvPicPr>
            <a:picLocks noChangeAspect="1"/>
          </p:cNvPicPr>
          <p:nvPr/>
        </p:nvPicPr>
        <p:blipFill>
          <a:blip r:embed="rId4"/>
          <a:stretch>
            <a:fillRect/>
          </a:stretch>
        </p:blipFill>
        <p:spPr>
          <a:xfrm>
            <a:off x="893506" y="2499505"/>
            <a:ext cx="4485823" cy="2907275"/>
          </a:xfrm>
          <a:prstGeom prst="rect">
            <a:avLst/>
          </a:prstGeom>
        </p:spPr>
      </p:pic>
      <p:sp>
        <p:nvSpPr>
          <p:cNvPr id="3" name="Tekstfelt 2">
            <a:extLst>
              <a:ext uri="{FF2B5EF4-FFF2-40B4-BE49-F238E27FC236}">
                <a16:creationId xmlns:a16="http://schemas.microsoft.com/office/drawing/2014/main" id="{0FFB65DD-7534-CBE5-86B5-5E0C21504128}"/>
              </a:ext>
            </a:extLst>
          </p:cNvPr>
          <p:cNvSpPr txBox="1"/>
          <p:nvPr/>
        </p:nvSpPr>
        <p:spPr>
          <a:xfrm>
            <a:off x="5954598" y="2496594"/>
            <a:ext cx="4775200" cy="3046988"/>
          </a:xfrm>
          <a:prstGeom prst="rect">
            <a:avLst/>
          </a:prstGeom>
          <a:noFill/>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err="1">
                <a:latin typeface="Barlow"/>
              </a:rPr>
              <a:t>Faciliteret</a:t>
            </a:r>
            <a:r>
              <a:rPr lang="en-US">
                <a:latin typeface="Barlow"/>
              </a:rPr>
              <a:t> </a:t>
            </a:r>
            <a:r>
              <a:rPr lang="en-US" err="1">
                <a:latin typeface="Barlow"/>
              </a:rPr>
              <a:t>runde</a:t>
            </a:r>
            <a:r>
              <a:rPr lang="en-US">
                <a:latin typeface="Barlow"/>
              </a:rPr>
              <a:t> I </a:t>
            </a:r>
            <a:r>
              <a:rPr lang="en-US" err="1">
                <a:latin typeface="Barlow"/>
              </a:rPr>
              <a:t>gruppen</a:t>
            </a:r>
            <a:r>
              <a:rPr lang="en-US">
                <a:latin typeface="Barlow"/>
              </a:rPr>
              <a:t>)</a:t>
            </a:r>
            <a:endParaRPr lang="da-DK">
              <a:latin typeface="Barlow"/>
            </a:endParaRPr>
          </a:p>
          <a:p>
            <a:endParaRPr lang="en-US">
              <a:latin typeface="Barlow"/>
            </a:endParaRPr>
          </a:p>
          <a:p>
            <a:pPr marL="285750" indent="-285750">
              <a:buFont typeface="Arial"/>
              <a:buChar char="•"/>
            </a:pPr>
            <a:r>
              <a:rPr lang="en-US">
                <a:latin typeface="Barlow"/>
              </a:rPr>
              <a:t>Hvad </a:t>
            </a:r>
            <a:r>
              <a:rPr lang="en-US" err="1">
                <a:latin typeface="Barlow"/>
              </a:rPr>
              <a:t>kendetegner</a:t>
            </a:r>
            <a:r>
              <a:rPr lang="en-US">
                <a:latin typeface="Barlow"/>
              </a:rPr>
              <a:t> </a:t>
            </a:r>
            <a:r>
              <a:rPr lang="en-US" err="1">
                <a:latin typeface="Barlow"/>
              </a:rPr>
              <a:t>typisk</a:t>
            </a:r>
            <a:r>
              <a:rPr lang="en-US">
                <a:latin typeface="Barlow"/>
              </a:rPr>
              <a:t> din </a:t>
            </a:r>
            <a:r>
              <a:rPr lang="en-US" err="1">
                <a:latin typeface="Barlow"/>
              </a:rPr>
              <a:t>egen</a:t>
            </a:r>
            <a:r>
              <a:rPr lang="en-US">
                <a:latin typeface="Barlow"/>
              </a:rPr>
              <a:t> </a:t>
            </a:r>
            <a:r>
              <a:rPr lang="en-US" err="1">
                <a:latin typeface="Barlow"/>
              </a:rPr>
              <a:t>konfliktstil</a:t>
            </a:r>
            <a:r>
              <a:rPr lang="en-US">
                <a:latin typeface="Barlow"/>
              </a:rPr>
              <a:t>?</a:t>
            </a:r>
            <a:endParaRPr lang="da-DK">
              <a:latin typeface="Barlow"/>
            </a:endParaRPr>
          </a:p>
          <a:p>
            <a:pPr marL="285750" indent="-285750">
              <a:buFont typeface="Arial"/>
              <a:buChar char="•"/>
            </a:pPr>
            <a:endParaRPr lang="en-US">
              <a:latin typeface="Barlow"/>
            </a:endParaRPr>
          </a:p>
          <a:p>
            <a:pPr marL="285750" indent="-285750">
              <a:buFont typeface="Arial"/>
              <a:buChar char="•"/>
            </a:pPr>
            <a:r>
              <a:rPr lang="en-US" err="1">
                <a:latin typeface="Barlow"/>
              </a:rPr>
              <a:t>Hvilke</a:t>
            </a:r>
            <a:r>
              <a:rPr lang="en-US">
                <a:latin typeface="Barlow"/>
              </a:rPr>
              <a:t> typer </a:t>
            </a:r>
            <a:r>
              <a:rPr lang="en-US" err="1">
                <a:latin typeface="Barlow"/>
              </a:rPr>
              <a:t>af</a:t>
            </a:r>
            <a:r>
              <a:rPr lang="en-US">
                <a:latin typeface="Barlow"/>
              </a:rPr>
              <a:t> </a:t>
            </a:r>
            <a:r>
              <a:rPr lang="en-US" err="1">
                <a:latin typeface="Barlow"/>
              </a:rPr>
              <a:t>konfliktstile</a:t>
            </a:r>
            <a:r>
              <a:rPr lang="en-US">
                <a:latin typeface="Barlow"/>
              </a:rPr>
              <a:t> </a:t>
            </a:r>
            <a:r>
              <a:rPr lang="en-US" err="1">
                <a:latin typeface="Barlow"/>
              </a:rPr>
              <a:t>udfordrer</a:t>
            </a:r>
            <a:r>
              <a:rPr lang="en-US">
                <a:latin typeface="Barlow"/>
              </a:rPr>
              <a:t> dig – </a:t>
            </a:r>
            <a:r>
              <a:rPr lang="en-US" err="1">
                <a:latin typeface="Barlow"/>
              </a:rPr>
              <a:t>og</a:t>
            </a:r>
            <a:r>
              <a:rPr lang="en-US">
                <a:latin typeface="Barlow"/>
              </a:rPr>
              <a:t> </a:t>
            </a:r>
            <a:r>
              <a:rPr lang="en-US" err="1">
                <a:latin typeface="Barlow"/>
              </a:rPr>
              <a:t>hvordan</a:t>
            </a:r>
            <a:r>
              <a:rPr lang="en-US">
                <a:latin typeface="Barlow"/>
              </a:rPr>
              <a:t> </a:t>
            </a:r>
            <a:r>
              <a:rPr lang="en-US" err="1">
                <a:latin typeface="Barlow"/>
              </a:rPr>
              <a:t>kommer</a:t>
            </a:r>
            <a:r>
              <a:rPr lang="en-US">
                <a:latin typeface="Barlow"/>
              </a:rPr>
              <a:t> det </a:t>
            </a:r>
            <a:r>
              <a:rPr lang="en-US" err="1">
                <a:latin typeface="Barlow"/>
              </a:rPr>
              <a:t>til</a:t>
            </a:r>
            <a:r>
              <a:rPr lang="en-US">
                <a:latin typeface="Barlow"/>
              </a:rPr>
              <a:t> </a:t>
            </a:r>
            <a:r>
              <a:rPr lang="en-US" err="1">
                <a:latin typeface="Barlow"/>
              </a:rPr>
              <a:t>udtryk</a:t>
            </a:r>
            <a:r>
              <a:rPr lang="en-US">
                <a:latin typeface="Barlow"/>
              </a:rPr>
              <a:t> hos dig?</a:t>
            </a:r>
          </a:p>
          <a:p>
            <a:pPr marL="285750" indent="-285750">
              <a:buFont typeface="Arial"/>
              <a:buChar char="•"/>
            </a:pPr>
            <a:endParaRPr lang="en-US">
              <a:latin typeface="Barlow"/>
            </a:endParaRPr>
          </a:p>
          <a:p>
            <a:pPr marL="285750" indent="-285750">
              <a:buFont typeface="Arial"/>
              <a:buChar char="•"/>
            </a:pPr>
            <a:r>
              <a:rPr lang="en-US">
                <a:latin typeface="Barlow"/>
              </a:rPr>
              <a:t>Hvad </a:t>
            </a:r>
            <a:r>
              <a:rPr lang="en-US" err="1">
                <a:latin typeface="Barlow"/>
              </a:rPr>
              <a:t>kunne</a:t>
            </a:r>
            <a:r>
              <a:rPr lang="en-US">
                <a:latin typeface="Barlow"/>
              </a:rPr>
              <a:t> du </a:t>
            </a:r>
            <a:r>
              <a:rPr lang="en-US" err="1">
                <a:latin typeface="Barlow"/>
              </a:rPr>
              <a:t>godt</a:t>
            </a:r>
            <a:r>
              <a:rPr lang="en-US">
                <a:latin typeface="Barlow"/>
              </a:rPr>
              <a:t> </a:t>
            </a:r>
            <a:r>
              <a:rPr lang="en-US" err="1">
                <a:latin typeface="Barlow"/>
              </a:rPr>
              <a:t>tænke</a:t>
            </a:r>
            <a:r>
              <a:rPr lang="en-US">
                <a:latin typeface="Barlow"/>
              </a:rPr>
              <a:t> dig at </a:t>
            </a:r>
            <a:r>
              <a:rPr lang="en-US" err="1">
                <a:latin typeface="Barlow"/>
              </a:rPr>
              <a:t>blive</a:t>
            </a:r>
            <a:r>
              <a:rPr lang="en-US">
                <a:latin typeface="Barlow"/>
              </a:rPr>
              <a:t> </a:t>
            </a:r>
            <a:r>
              <a:rPr lang="en-US" err="1">
                <a:latin typeface="Barlow"/>
              </a:rPr>
              <a:t>bedre</a:t>
            </a:r>
            <a:r>
              <a:rPr lang="en-US">
                <a:latin typeface="Barlow"/>
              </a:rPr>
              <a:t> </a:t>
            </a:r>
            <a:r>
              <a:rPr lang="en-US" err="1">
                <a:latin typeface="Barlow"/>
              </a:rPr>
              <a:t>til</a:t>
            </a:r>
            <a:r>
              <a:rPr lang="en-US">
                <a:latin typeface="Barlow"/>
              </a:rPr>
              <a:t>, </a:t>
            </a:r>
            <a:r>
              <a:rPr lang="en-US" err="1">
                <a:latin typeface="Barlow"/>
              </a:rPr>
              <a:t>når</a:t>
            </a:r>
            <a:r>
              <a:rPr lang="en-US">
                <a:latin typeface="Barlow"/>
              </a:rPr>
              <a:t> du </a:t>
            </a:r>
            <a:r>
              <a:rPr lang="en-US" err="1">
                <a:latin typeface="Barlow"/>
              </a:rPr>
              <a:t>oplever</a:t>
            </a:r>
            <a:r>
              <a:rPr lang="en-US">
                <a:latin typeface="Barlow"/>
              </a:rPr>
              <a:t> </a:t>
            </a:r>
            <a:r>
              <a:rPr lang="en-US" err="1">
                <a:latin typeface="Barlow"/>
              </a:rPr>
              <a:t>konflikter</a:t>
            </a:r>
            <a:r>
              <a:rPr lang="en-US">
                <a:latin typeface="Barlow"/>
              </a:rPr>
              <a:t> I </a:t>
            </a:r>
            <a:r>
              <a:rPr lang="en-US" err="1">
                <a:latin typeface="Barlow"/>
              </a:rPr>
              <a:t>gruppen</a:t>
            </a:r>
            <a:r>
              <a:rPr lang="en-US">
                <a:latin typeface="Barlow"/>
              </a:rPr>
              <a:t>  </a:t>
            </a:r>
          </a:p>
          <a:p>
            <a:endParaRPr lang="en-US">
              <a:latin typeface="Barlow" panose="00000500000000000000" pitchFamily="2" charset="0"/>
            </a:endParaRPr>
          </a:p>
        </p:txBody>
      </p:sp>
      <p:sp>
        <p:nvSpPr>
          <p:cNvPr id="5" name="TextBox 4">
            <a:extLst>
              <a:ext uri="{FF2B5EF4-FFF2-40B4-BE49-F238E27FC236}">
                <a16:creationId xmlns:a16="http://schemas.microsoft.com/office/drawing/2014/main" id="{A5A5A2D7-C53F-79F0-4C5B-3D65EA79D855}"/>
              </a:ext>
            </a:extLst>
          </p:cNvPr>
          <p:cNvSpPr txBox="1"/>
          <p:nvPr/>
        </p:nvSpPr>
        <p:spPr>
          <a:xfrm>
            <a:off x="11406383" y="6337293"/>
            <a:ext cx="379446" cy="100570"/>
          </a:xfrm>
          <a:prstGeom prst="rect">
            <a:avLst/>
          </a:prstGeom>
          <a:solidFill>
            <a:schemeClr val="bg1"/>
          </a:solidFill>
          <a:effectLst/>
        </p:spPr>
        <p:txBody>
          <a:bodyPr vert="horz" wrap="square" lIns="0" tIns="0" rIns="0" bIns="0" rtlCol="0" anchor="t" anchorCtr="0">
            <a:noAutofit/>
          </a:bodyPr>
          <a:lstStyle/>
          <a:p>
            <a:pPr algn="ctr"/>
            <a:r>
              <a:rPr lang="da-DK" sz="800">
                <a:solidFill>
                  <a:srgbClr val="211A52"/>
                </a:solidFill>
                <a:latin typeface="Barlow" panose="00000500000000000000" pitchFamily="2" charset="0"/>
              </a:rPr>
              <a:t>PAGE</a:t>
            </a:r>
            <a:endParaRPr lang="da-DK">
              <a:solidFill>
                <a:srgbClr val="211A52"/>
              </a:solidFill>
              <a:latin typeface="Barlow" panose="00000500000000000000" pitchFamily="2" charset="0"/>
            </a:endParaRPr>
          </a:p>
        </p:txBody>
      </p:sp>
    </p:spTree>
    <p:extLst>
      <p:ext uri="{BB962C8B-B14F-4D97-AF65-F5344CB8AC3E}">
        <p14:creationId xmlns:p14="http://schemas.microsoft.com/office/powerpoint/2010/main" val="3522292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B4E1C13B-8572-5FD2-01DA-94352C51443C}"/>
              </a:ext>
            </a:extLst>
          </p:cNvPr>
          <p:cNvPicPr>
            <a:picLocks noChangeAspect="1"/>
          </p:cNvPicPr>
          <p:nvPr/>
        </p:nvPicPr>
        <p:blipFill>
          <a:blip r:embed="rId2"/>
          <a:stretch>
            <a:fillRect/>
          </a:stretch>
        </p:blipFill>
        <p:spPr>
          <a:xfrm>
            <a:off x="2495163" y="2205957"/>
            <a:ext cx="8482777" cy="3494373"/>
          </a:xfrm>
          <a:prstGeom prst="rect">
            <a:avLst/>
          </a:prstGeom>
        </p:spPr>
      </p:pic>
      <p:pic>
        <p:nvPicPr>
          <p:cNvPr id="7" name="Picture 7">
            <a:extLst>
              <a:ext uri="{FF2B5EF4-FFF2-40B4-BE49-F238E27FC236}">
                <a16:creationId xmlns:a16="http://schemas.microsoft.com/office/drawing/2014/main" id="{8ED2C344-20F1-0664-BA6C-833DD2CC69F2}"/>
              </a:ext>
            </a:extLst>
          </p:cNvPr>
          <p:cNvPicPr>
            <a:picLocks noChangeAspect="1"/>
          </p:cNvPicPr>
          <p:nvPr/>
        </p:nvPicPr>
        <p:blipFill>
          <a:blip r:embed="rId2"/>
          <a:stretch>
            <a:fillRect/>
          </a:stretch>
        </p:blipFill>
        <p:spPr>
          <a:xfrm>
            <a:off x="607748" y="2205958"/>
            <a:ext cx="8482777" cy="3494373"/>
          </a:xfrm>
          <a:prstGeom prst="rect">
            <a:avLst/>
          </a:prstGeom>
        </p:spPr>
      </p:pic>
      <p:pic>
        <p:nvPicPr>
          <p:cNvPr id="5" name="Picture 5">
            <a:extLst>
              <a:ext uri="{FF2B5EF4-FFF2-40B4-BE49-F238E27FC236}">
                <a16:creationId xmlns:a16="http://schemas.microsoft.com/office/drawing/2014/main" id="{D9BD7AF0-86B0-42F9-CC58-1C4D8C9E36A0}"/>
              </a:ext>
            </a:extLst>
          </p:cNvPr>
          <p:cNvPicPr>
            <a:picLocks noChangeAspect="1"/>
          </p:cNvPicPr>
          <p:nvPr/>
        </p:nvPicPr>
        <p:blipFill>
          <a:blip r:embed="rId3"/>
          <a:stretch>
            <a:fillRect/>
          </a:stretch>
        </p:blipFill>
        <p:spPr>
          <a:xfrm>
            <a:off x="972971" y="-4765"/>
            <a:ext cx="4091954" cy="6224129"/>
          </a:xfrm>
          <a:prstGeom prst="rect">
            <a:avLst/>
          </a:prstGeom>
        </p:spPr>
      </p:pic>
      <p:sp>
        <p:nvSpPr>
          <p:cNvPr id="6" name="Titel 3">
            <a:extLst>
              <a:ext uri="{FF2B5EF4-FFF2-40B4-BE49-F238E27FC236}">
                <a16:creationId xmlns:a16="http://schemas.microsoft.com/office/drawing/2014/main" id="{07A05ED8-6455-5476-0F12-0081E189A4A4}"/>
              </a:ext>
            </a:extLst>
          </p:cNvPr>
          <p:cNvSpPr>
            <a:spLocks noGrp="1"/>
          </p:cNvSpPr>
          <p:nvPr/>
        </p:nvSpPr>
        <p:spPr>
          <a:xfrm>
            <a:off x="3778898" y="315732"/>
            <a:ext cx="7775499" cy="1197355"/>
          </a:xfrm>
          <a:prstGeom prst="rect">
            <a:avLst/>
          </a:prstGeom>
          <a:solidFill>
            <a:srgbClr val="002060"/>
          </a:solidFill>
        </p:spPr>
        <p:txBody>
          <a:bodyPr vert="horz" lIns="91440" tIns="45720" rIns="91440" bIns="45720" rtlCol="0" anchor="b">
            <a:normAutofit/>
          </a:bodyPr>
          <a:lstStyle>
            <a:lvl1pPr algn="l" defTabSz="914400" rtl="0" eaLnBrk="1" latinLnBrk="0" hangingPunct="1">
              <a:lnSpc>
                <a:spcPct val="90000"/>
              </a:lnSpc>
              <a:spcBef>
                <a:spcPct val="0"/>
              </a:spcBef>
              <a:buNone/>
              <a:defRPr sz="3600" b="0" kern="1200">
                <a:solidFill>
                  <a:schemeClr val="tx1"/>
                </a:solidFill>
                <a:latin typeface="+mj-lt"/>
                <a:ea typeface="+mj-ea"/>
                <a:cs typeface="+mj-cs"/>
              </a:defRPr>
            </a:lvl1pPr>
          </a:lstStyle>
          <a:p>
            <a:r>
              <a:rPr lang="da-DK">
                <a:solidFill>
                  <a:schemeClr val="bg1"/>
                </a:solidFill>
              </a:rPr>
              <a:t>GRUPPESAMTALER - FORMÅL</a:t>
            </a:r>
          </a:p>
        </p:txBody>
      </p:sp>
      <p:sp>
        <p:nvSpPr>
          <p:cNvPr id="3" name="Tekstfelt 19">
            <a:extLst>
              <a:ext uri="{FF2B5EF4-FFF2-40B4-BE49-F238E27FC236}">
                <a16:creationId xmlns:a16="http://schemas.microsoft.com/office/drawing/2014/main" id="{69F110B4-ED9A-169F-BED4-9842554BD671}"/>
              </a:ext>
            </a:extLst>
          </p:cNvPr>
          <p:cNvSpPr txBox="1"/>
          <p:nvPr/>
        </p:nvSpPr>
        <p:spPr>
          <a:xfrm>
            <a:off x="4850961" y="2344855"/>
            <a:ext cx="6176865" cy="2991588"/>
          </a:xfrm>
          <a:prstGeom prst="rect">
            <a:avLst/>
          </a:prstGeom>
          <a:noFill/>
        </p:spPr>
        <p:txBody>
          <a:bodyPr wrap="square" rtlCol="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da-DK" sz="1600" b="0" i="0" u="none" strike="noStrike" kern="1200" cap="none" spc="0" normalizeH="0" baseline="0" noProof="0">
                <a:ln>
                  <a:noFill/>
                </a:ln>
                <a:solidFill>
                  <a:prstClr val="black"/>
                </a:solidFill>
                <a:effectLst/>
                <a:uLnTx/>
                <a:uFillTx/>
                <a:latin typeface="Century Gothic" panose="020F0302020204030204"/>
                <a:ea typeface="+mn-ea"/>
                <a:cs typeface="+mn-cs"/>
              </a:rPr>
              <a:t>Bidrage til at løse konflikter, så gruppesamarbejdet kan komme tilbage på sporet</a:t>
            </a:r>
          </a:p>
          <a:p>
            <a:pPr marL="4572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da-DK" sz="1600" b="0" i="0" u="none" strike="noStrike" kern="1200" cap="none" spc="0" normalizeH="0" baseline="0" noProof="0">
              <a:ln>
                <a:noFill/>
              </a:ln>
              <a:solidFill>
                <a:prstClr val="black"/>
              </a:solidFill>
              <a:effectLst/>
              <a:uLnTx/>
              <a:uFillTx/>
              <a:latin typeface="Century Gothic" panose="020F0302020204030204"/>
              <a:ea typeface="+mn-ea"/>
              <a:cs typeface="+mn-cs"/>
            </a:endParaRPr>
          </a:p>
          <a:p>
            <a:pPr marL="4572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da-DK" sz="1600" b="0" i="0" u="none" strike="noStrike" kern="1200" cap="none" spc="0" normalizeH="0" baseline="0" noProof="0">
                <a:ln>
                  <a:noFill/>
                </a:ln>
                <a:solidFill>
                  <a:prstClr val="black"/>
                </a:solidFill>
                <a:effectLst/>
                <a:uLnTx/>
                <a:uFillTx/>
                <a:latin typeface="Century Gothic" panose="020F0302020204030204"/>
                <a:ea typeface="+mn-ea"/>
                <a:cs typeface="+mn-cs"/>
              </a:rPr>
              <a:t>Give indsigt i typiske gruppedynamikker, der kan fremme eller hæmme samarbejdet </a:t>
            </a:r>
          </a:p>
          <a:p>
            <a:pPr marL="4572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da-DK" sz="1600" b="0" i="0" u="none" strike="noStrike" kern="1200" cap="none" spc="0" normalizeH="0" baseline="0" noProof="0">
              <a:ln>
                <a:noFill/>
              </a:ln>
              <a:solidFill>
                <a:prstClr val="black"/>
              </a:solidFill>
              <a:effectLst/>
              <a:uLnTx/>
              <a:uFillTx/>
              <a:latin typeface="Century Gothic" panose="020F0302020204030204"/>
              <a:ea typeface="+mn-ea"/>
              <a:cs typeface="+mn-cs"/>
            </a:endParaRPr>
          </a:p>
          <a:p>
            <a:pPr marL="4572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da-DK" sz="1600" b="0" i="0" u="none" strike="noStrike" kern="1200" cap="none" spc="0" normalizeH="0" baseline="0" noProof="0">
                <a:ln>
                  <a:noFill/>
                </a:ln>
                <a:solidFill>
                  <a:prstClr val="black"/>
                </a:solidFill>
                <a:effectLst/>
                <a:uLnTx/>
                <a:uFillTx/>
                <a:latin typeface="Century Gothic" panose="020F0302020204030204"/>
                <a:ea typeface="+mn-ea"/>
                <a:cs typeface="+mn-cs"/>
              </a:rPr>
              <a:t>Give redskaber til forventningsafstemning af samarbejdet</a:t>
            </a:r>
          </a:p>
          <a:p>
            <a:pPr marL="228600" marR="0" lvl="0" indent="0" algn="l" defTabSz="914400" rtl="0" eaLnBrk="1" fontAlgn="auto" latinLnBrk="0" hangingPunct="1">
              <a:lnSpc>
                <a:spcPct val="90000"/>
              </a:lnSpc>
              <a:spcBef>
                <a:spcPts val="0"/>
              </a:spcBef>
              <a:spcAft>
                <a:spcPts val="600"/>
              </a:spcAft>
              <a:buClrTx/>
              <a:buSzTx/>
              <a:buFontTx/>
              <a:buNone/>
              <a:tabLst/>
              <a:defRPr/>
            </a:pPr>
            <a:endParaRPr kumimoji="0" lang="da-DK" sz="1600" b="0" i="0" u="none" strike="noStrike" kern="1200" cap="none" spc="0" normalizeH="0" baseline="0" noProof="0">
              <a:ln>
                <a:noFill/>
              </a:ln>
              <a:solidFill>
                <a:prstClr val="black"/>
              </a:solidFill>
              <a:effectLst/>
              <a:uLnTx/>
              <a:uFillTx/>
              <a:latin typeface="Century Gothic" panose="020F0302020204030204"/>
              <a:ea typeface="+mn-ea"/>
              <a:cs typeface="+mn-cs"/>
            </a:endParaRPr>
          </a:p>
          <a:p>
            <a:pPr marL="4572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da-DK" sz="1600" b="0" i="0" u="none" strike="noStrike" kern="1200" cap="none" spc="0" normalizeH="0" baseline="0" noProof="0">
                <a:ln>
                  <a:noFill/>
                </a:ln>
                <a:solidFill>
                  <a:prstClr val="black"/>
                </a:solidFill>
                <a:effectLst/>
                <a:uLnTx/>
                <a:uFillTx/>
                <a:latin typeface="Century Gothic" panose="020F0302020204030204"/>
                <a:ea typeface="+mn-ea"/>
                <a:cs typeface="+mn-cs"/>
              </a:rPr>
              <a:t>Give forståelse for den enkeltes bidrag ind i samarbejdet </a:t>
            </a:r>
          </a:p>
        </p:txBody>
      </p:sp>
    </p:spTree>
    <p:extLst>
      <p:ext uri="{BB962C8B-B14F-4D97-AF65-F5344CB8AC3E}">
        <p14:creationId xmlns:p14="http://schemas.microsoft.com/office/powerpoint/2010/main" val="3402756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kstfelt 18">
            <a:extLst>
              <a:ext uri="{FF2B5EF4-FFF2-40B4-BE49-F238E27FC236}">
                <a16:creationId xmlns:a16="http://schemas.microsoft.com/office/drawing/2014/main" id="{550C0BA5-2454-D31E-337D-5E2DD945B706}"/>
              </a:ext>
            </a:extLst>
          </p:cNvPr>
          <p:cNvSpPr txBox="1"/>
          <p:nvPr/>
        </p:nvSpPr>
        <p:spPr>
          <a:xfrm>
            <a:off x="276788" y="1348002"/>
            <a:ext cx="6092890" cy="5632311"/>
          </a:xfrm>
          <a:prstGeom prst="rect">
            <a:avLst/>
          </a:prstGeom>
          <a:noFill/>
        </p:spPr>
        <p:txBody>
          <a:bodyPr wrap="square" lIns="91440" tIns="45720" rIns="91440" bIns="45720" rtlCol="0" anchor="t">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Century Gothic"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Century Gothic"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800" b="0" i="0" u="none" strike="noStrike" kern="1200" cap="none" spc="0" normalizeH="0" baseline="0" noProof="0">
              <a:ln>
                <a:noFill/>
              </a:ln>
              <a:solidFill>
                <a:schemeClr val="bg1"/>
              </a:solidFill>
              <a:effectLst/>
              <a:uLnTx/>
              <a:uFillTx/>
              <a:latin typeface="Century Gothic" panose="020F03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a:solidFill>
                  <a:schemeClr val="bg1"/>
                </a:solidFill>
                <a:latin typeface="Century Gothic" panose="020F0302020204030204"/>
              </a:rPr>
              <a:t>For-samtale med fokus på kontakt og kontrakt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800" b="0" i="0" u="none" strike="noStrike" kern="1200" cap="none" spc="0" normalizeH="0" baseline="0" noProof="0">
              <a:ln>
                <a:noFill/>
              </a:ln>
              <a:solidFill>
                <a:schemeClr val="bg1"/>
              </a:solidFill>
              <a:effectLst/>
              <a:uLnTx/>
              <a:uFillTx/>
              <a:latin typeface="Century Gothic" panose="020F0302020204030204"/>
            </a:endParaRPr>
          </a:p>
          <a:p>
            <a:pPr>
              <a:defRPr/>
            </a:pPr>
            <a:r>
              <a:rPr kumimoji="0" lang="da-DK" sz="1800" b="0" i="0" u="none" strike="noStrike" kern="1200" cap="none" spc="0" normalizeH="0" baseline="0" noProof="0">
                <a:ln>
                  <a:noFill/>
                </a:ln>
                <a:solidFill>
                  <a:schemeClr val="bg1"/>
                </a:solidFill>
                <a:effectLst/>
                <a:uLnTx/>
                <a:uFillTx/>
                <a:latin typeface="Century Gothic" panose="020F0302020204030204"/>
                <a:ea typeface="+mn-ea"/>
                <a:cs typeface="+mn-cs"/>
              </a:rPr>
              <a:t>1. samtale: </a:t>
            </a:r>
            <a:r>
              <a:rPr lang="da-DK">
                <a:solidFill>
                  <a:schemeClr val="bg1"/>
                </a:solidFill>
                <a:latin typeface="Century Gothic" panose="020F0302020204030204"/>
              </a:rPr>
              <a:t>'Temperaturmåling’ og fokus på gruppearbejdets</a:t>
            </a:r>
            <a:r>
              <a:rPr kumimoji="0" lang="da-DK" sz="1800" b="0" i="0" u="none" strike="noStrike" kern="1200" cap="none" spc="0" normalizeH="0" baseline="0" noProof="0">
                <a:ln>
                  <a:noFill/>
                </a:ln>
                <a:solidFill>
                  <a:schemeClr val="bg1"/>
                </a:solidFill>
                <a:effectLst/>
                <a:uLnTx/>
                <a:uFillTx/>
                <a:latin typeface="Century Gothic" panose="020F0302020204030204"/>
                <a:ea typeface="+mn-ea"/>
                <a:cs typeface="+mn-cs"/>
              </a:rPr>
              <a:t> faser</a:t>
            </a:r>
            <a:endParaRPr lang="da-DK" sz="1800" b="0" i="0" u="none" strike="noStrike" kern="1200" cap="none" spc="0" normalizeH="0" baseline="0" noProof="0">
              <a:ln>
                <a:noFill/>
              </a:ln>
              <a:solidFill>
                <a:schemeClr val="bg1"/>
              </a:solidFill>
              <a:effectLst/>
              <a:uLnTx/>
              <a:uFillTx/>
              <a:latin typeface="Century Gothic" panose="020F03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800" b="0" i="0" u="none" strike="noStrike" kern="1200" cap="none" spc="0" normalizeH="0" baseline="0" noProof="0">
              <a:ln>
                <a:noFill/>
              </a:ln>
              <a:solidFill>
                <a:schemeClr val="bg1"/>
              </a:solidFill>
              <a:effectLst/>
              <a:uLnTx/>
              <a:uFillTx/>
              <a:latin typeface="Century Gothic" panose="020F03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800" b="0" i="0" u="none" strike="noStrike" kern="1200" cap="none" spc="0" normalizeH="0" baseline="0" noProof="0">
              <a:ln>
                <a:noFill/>
              </a:ln>
              <a:solidFill>
                <a:schemeClr val="bg1"/>
              </a:solidFill>
              <a:effectLst/>
              <a:uLnTx/>
              <a:uFillTx/>
              <a:latin typeface="Century Gothic" panose="020F03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a:ln>
                  <a:noFill/>
                </a:ln>
                <a:solidFill>
                  <a:schemeClr val="bg1"/>
                </a:solidFill>
                <a:effectLst/>
                <a:uLnTx/>
                <a:uFillTx/>
                <a:latin typeface="Century Gothic" panose="020F0302020204030204"/>
                <a:ea typeface="+mn-ea"/>
                <a:cs typeface="+mn-cs"/>
              </a:rPr>
              <a:t>2. samtale: Forventningsafstemning og justering af samarbejdet</a:t>
            </a:r>
            <a:endParaRPr lang="da-DK" sz="1800" b="0" i="0" u="none" strike="noStrike" kern="1200" cap="none" spc="0" normalizeH="0" baseline="0" noProof="0">
              <a:ln>
                <a:noFill/>
              </a:ln>
              <a:solidFill>
                <a:schemeClr val="bg1"/>
              </a:solidFill>
              <a:effectLst/>
              <a:uLnTx/>
              <a:uFillTx/>
              <a:latin typeface="Century Gothic" panose="020F03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800" b="0" i="0" u="none" strike="noStrike" kern="1200" cap="none" spc="0" normalizeH="0" baseline="0" noProof="0">
              <a:ln>
                <a:noFill/>
              </a:ln>
              <a:solidFill>
                <a:schemeClr val="bg1"/>
              </a:solidFill>
              <a:effectLst/>
              <a:uLnTx/>
              <a:uFillTx/>
              <a:latin typeface="Century Gothic" panose="020F03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a:ln>
                  <a:noFill/>
                </a:ln>
                <a:solidFill>
                  <a:schemeClr val="bg1"/>
                </a:solidFill>
                <a:effectLst/>
                <a:uLnTx/>
                <a:uFillTx/>
                <a:latin typeface="Century Gothic" panose="020F0302020204030204"/>
                <a:ea typeface="+mn-ea"/>
                <a:cs typeface="+mn-cs"/>
              </a:rPr>
              <a:t>3. samtale: </a:t>
            </a:r>
            <a:r>
              <a:rPr lang="da-DK">
                <a:solidFill>
                  <a:schemeClr val="bg1"/>
                </a:solidFill>
                <a:latin typeface="Century Gothic" panose="020F0302020204030204"/>
              </a:rPr>
              <a:t>Fremtidsværkstedet</a:t>
            </a:r>
            <a:endParaRPr lang="da-DK" sz="1800" b="0" i="0" u="none" strike="noStrike" kern="1200" cap="none" spc="0" normalizeH="0" baseline="0" noProof="0">
              <a:ln>
                <a:noFill/>
              </a:ln>
              <a:solidFill>
                <a:schemeClr val="bg1"/>
              </a:solidFill>
              <a:effectLst/>
              <a:uLnTx/>
              <a:uFillTx/>
              <a:latin typeface="Century Gothic" panose="020F03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a-DK">
              <a:solidFill>
                <a:schemeClr val="bg1"/>
              </a:solidFill>
              <a:latin typeface="Century Gothic" panose="020F03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800" b="0" i="0" u="none" strike="noStrike" kern="1200" cap="none" spc="0" normalizeH="0" baseline="0" noProof="0">
              <a:ln>
                <a:noFill/>
              </a:ln>
              <a:solidFill>
                <a:schemeClr val="bg1"/>
              </a:solidFill>
              <a:effectLst/>
              <a:uLnTx/>
              <a:uFillTx/>
              <a:latin typeface="Century Gothic" panose="020F03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Century Gothic"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Century Gothic"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Century Gothic"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Century Gothic"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pic>
        <p:nvPicPr>
          <p:cNvPr id="10" name="Picture 10">
            <a:extLst>
              <a:ext uri="{FF2B5EF4-FFF2-40B4-BE49-F238E27FC236}">
                <a16:creationId xmlns:a16="http://schemas.microsoft.com/office/drawing/2014/main" id="{1C3F751A-3C4A-C858-31CA-E91C14E64191}"/>
              </a:ext>
            </a:extLst>
          </p:cNvPr>
          <p:cNvPicPr>
            <a:picLocks noGrp="1" noChangeAspect="1"/>
          </p:cNvPicPr>
          <p:nvPr>
            <p:ph type="pic" sz="quarter" idx="11"/>
          </p:nvPr>
        </p:nvPicPr>
        <p:blipFill>
          <a:blip r:embed="rId2"/>
          <a:srcRect l="3324" r="3324"/>
          <a:stretch/>
        </p:blipFill>
        <p:spPr>
          <a:xfrm>
            <a:off x="7174830" y="-5128"/>
            <a:ext cx="5117855" cy="6868256"/>
          </a:xfrm>
        </p:spPr>
      </p:pic>
      <p:sp>
        <p:nvSpPr>
          <p:cNvPr id="2" name="Pladsholder til slidenummer 1">
            <a:extLst>
              <a:ext uri="{FF2B5EF4-FFF2-40B4-BE49-F238E27FC236}">
                <a16:creationId xmlns:a16="http://schemas.microsoft.com/office/drawing/2014/main" id="{7AF6C52C-8261-607D-86C5-C374778D01E4}"/>
              </a:ext>
            </a:extLst>
          </p:cNvPr>
          <p:cNvSpPr>
            <a:spLocks noGrp="1"/>
          </p:cNvSpPr>
          <p:nvPr>
            <p:ph type="sldNum" sz="quarter" idx="10"/>
          </p:nvPr>
        </p:nvSpPr>
        <p:spPr>
          <a:xfrm>
            <a:off x="11351610" y="6384423"/>
            <a:ext cx="841098" cy="379564"/>
          </a:xfrm>
        </p:spPr>
        <p:txBody>
          <a:bodyPr/>
          <a:lstStyle/>
          <a:p>
            <a:fld id="{D8D877B3-D348-4611-9BDB-C5374591D951}" type="slidenum">
              <a:rPr lang="en-US" smtClean="0"/>
              <a:pPr/>
              <a:t>4</a:t>
            </a:fld>
            <a:endParaRPr lang="en-US"/>
          </a:p>
        </p:txBody>
      </p:sp>
      <p:sp>
        <p:nvSpPr>
          <p:cNvPr id="18" name="TextBox 17">
            <a:extLst>
              <a:ext uri="{FF2B5EF4-FFF2-40B4-BE49-F238E27FC236}">
                <a16:creationId xmlns:a16="http://schemas.microsoft.com/office/drawing/2014/main" id="{DC9603C8-2FC9-BD6A-D230-0CE22A8EF580}"/>
              </a:ext>
            </a:extLst>
          </p:cNvPr>
          <p:cNvSpPr txBox="1"/>
          <p:nvPr/>
        </p:nvSpPr>
        <p:spPr>
          <a:xfrm>
            <a:off x="351693" y="726831"/>
            <a:ext cx="6881446" cy="1231106"/>
          </a:xfrm>
          <a:prstGeom prst="rect">
            <a:avLst/>
          </a:prstGeom>
          <a:noFill/>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da-DK" sz="4000">
                <a:solidFill>
                  <a:schemeClr val="bg1"/>
                </a:solidFill>
              </a:rPr>
              <a:t>Et forløb med for-samtale og  op til tre samtaler</a:t>
            </a:r>
            <a:r>
              <a:rPr lang="en-US" sz="4000">
                <a:solidFill>
                  <a:schemeClr val="bg1"/>
                </a:solidFill>
                <a:cs typeface="Arial"/>
              </a:rPr>
              <a:t>​ </a:t>
            </a:r>
            <a:endParaRPr lang="en-US">
              <a:solidFill>
                <a:schemeClr val="bg1"/>
              </a:solidFill>
              <a:cs typeface="Arial"/>
            </a:endParaRPr>
          </a:p>
        </p:txBody>
      </p:sp>
    </p:spTree>
    <p:extLst>
      <p:ext uri="{BB962C8B-B14F-4D97-AF65-F5344CB8AC3E}">
        <p14:creationId xmlns:p14="http://schemas.microsoft.com/office/powerpoint/2010/main" val="21209459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C21D4112-1A13-F123-CE29-521F18B7E5CE}"/>
              </a:ext>
            </a:extLst>
          </p:cNvPr>
          <p:cNvPicPr>
            <a:picLocks noChangeAspect="1"/>
          </p:cNvPicPr>
          <p:nvPr/>
        </p:nvPicPr>
        <p:blipFill>
          <a:blip r:embed="rId2"/>
          <a:stretch>
            <a:fillRect/>
          </a:stretch>
        </p:blipFill>
        <p:spPr>
          <a:xfrm>
            <a:off x="0" y="-5218"/>
            <a:ext cx="12191998" cy="3081881"/>
          </a:xfrm>
          <a:prstGeom prst="rect">
            <a:avLst/>
          </a:prstGeom>
        </p:spPr>
      </p:pic>
      <p:sp>
        <p:nvSpPr>
          <p:cNvPr id="7" name="Pladsholder til tekst 4">
            <a:extLst>
              <a:ext uri="{FF2B5EF4-FFF2-40B4-BE49-F238E27FC236}">
                <a16:creationId xmlns:a16="http://schemas.microsoft.com/office/drawing/2014/main" id="{FAC65E66-E9DF-E002-E1AF-339649D7B358}"/>
              </a:ext>
            </a:extLst>
          </p:cNvPr>
          <p:cNvSpPr>
            <a:spLocks noGrp="1"/>
          </p:cNvSpPr>
          <p:nvPr/>
        </p:nvSpPr>
        <p:spPr>
          <a:xfrm>
            <a:off x="988570" y="2832966"/>
            <a:ext cx="10215600" cy="3291840"/>
          </a:xfrm>
          <a:prstGeom prst="rect">
            <a:avLst/>
          </a:prstGeom>
          <a:solidFill>
            <a:srgbClr val="002060"/>
          </a:solidFill>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da-DK"/>
          </a:p>
          <a:p>
            <a:pPr marL="0" indent="0" algn="ctr">
              <a:buNone/>
            </a:pPr>
            <a:r>
              <a:rPr lang="da-DK" sz="4000">
                <a:solidFill>
                  <a:schemeClr val="bg1"/>
                </a:solidFill>
              </a:rPr>
              <a:t>FOR-SAMTALE (45 MIN)</a:t>
            </a:r>
            <a:endParaRPr lang="da-DK" sz="4000">
              <a:solidFill>
                <a:schemeClr val="bg1"/>
              </a:solidFill>
              <a:cs typeface="Arial"/>
            </a:endParaRPr>
          </a:p>
          <a:p>
            <a:pPr marL="0" indent="0" algn="ctr">
              <a:buNone/>
            </a:pPr>
            <a:endParaRPr lang="da-DK" sz="4000">
              <a:solidFill>
                <a:schemeClr val="bg1"/>
              </a:solidFill>
            </a:endParaRPr>
          </a:p>
          <a:p>
            <a:pPr marL="0" indent="0" algn="ctr">
              <a:buNone/>
            </a:pPr>
            <a:r>
              <a:rPr lang="da-DK" sz="4000">
                <a:solidFill>
                  <a:schemeClr val="bg1"/>
                </a:solidFill>
                <a:cs typeface="Arial"/>
              </a:rPr>
              <a:t>‘KONTAKT OG KONTRAKT’</a:t>
            </a:r>
          </a:p>
        </p:txBody>
      </p:sp>
    </p:spTree>
    <p:extLst>
      <p:ext uri="{BB962C8B-B14F-4D97-AF65-F5344CB8AC3E}">
        <p14:creationId xmlns:p14="http://schemas.microsoft.com/office/powerpoint/2010/main" val="12709278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lidenummer 2">
            <a:extLst>
              <a:ext uri="{FF2B5EF4-FFF2-40B4-BE49-F238E27FC236}">
                <a16:creationId xmlns:a16="http://schemas.microsoft.com/office/drawing/2014/main" id="{25507778-41B3-DDF0-BFA2-3D4A8E2D41BA}"/>
              </a:ext>
            </a:extLst>
          </p:cNvPr>
          <p:cNvSpPr>
            <a:spLocks noGrp="1"/>
          </p:cNvSpPr>
          <p:nvPr>
            <p:ph type="sldNum" sz="quarter" idx="10"/>
          </p:nvPr>
        </p:nvSpPr>
        <p:spPr>
          <a:xfrm>
            <a:off x="11339887" y="593223"/>
            <a:ext cx="571468" cy="227164"/>
          </a:xfrm>
        </p:spPr>
        <p:txBody>
          <a:bodyP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fld id="{7FCE4B36-EFC1-419D-96C3-C15E81082FE5}" type="slidenum">
              <a:rPr kumimoji="0" lang="da-DK" sz="900" b="0" i="0" u="none" strike="noStrike" kern="1200" cap="none" spc="0" normalizeH="0" baseline="0" noProof="0" smtClean="0">
                <a:ln>
                  <a:noFill/>
                </a:ln>
                <a:solidFill>
                  <a:srgbClr val="211A52"/>
                </a:solidFill>
                <a:effectLst/>
                <a:uLnTx/>
                <a:uFillTx/>
                <a:latin typeface="Arial"/>
                <a:ea typeface="+mn-ea"/>
                <a:cs typeface="+mn-cs"/>
              </a:rPr>
              <a:pPr marL="0" marR="0" lvl="0" indent="0" algn="l" defTabSz="914400" rtl="0" eaLnBrk="1" fontAlgn="auto" latinLnBrk="0" hangingPunct="1">
                <a:lnSpc>
                  <a:spcPct val="90000"/>
                </a:lnSpc>
                <a:spcBef>
                  <a:spcPts val="0"/>
                </a:spcBef>
                <a:spcAft>
                  <a:spcPts val="600"/>
                </a:spcAft>
                <a:buClrTx/>
                <a:buSzTx/>
                <a:buFontTx/>
                <a:buNone/>
                <a:tabLst/>
                <a:defRPr/>
              </a:pPr>
              <a:t>6</a:t>
            </a:fld>
            <a:endParaRPr kumimoji="0" lang="da-DK" sz="900" b="0" i="0" u="none" strike="noStrike" kern="1200" cap="none" spc="0" normalizeH="0" baseline="0" noProof="0">
              <a:ln>
                <a:noFill/>
              </a:ln>
              <a:solidFill>
                <a:srgbClr val="211A52"/>
              </a:solidFill>
              <a:effectLst/>
              <a:uLnTx/>
              <a:uFillTx/>
              <a:latin typeface="Arial"/>
              <a:ea typeface="+mn-ea"/>
              <a:cs typeface="+mn-cs"/>
            </a:endParaRPr>
          </a:p>
        </p:txBody>
      </p:sp>
      <p:pic>
        <p:nvPicPr>
          <p:cNvPr id="7" name="Pladsholder til billede 6">
            <a:extLst>
              <a:ext uri="{FF2B5EF4-FFF2-40B4-BE49-F238E27FC236}">
                <a16:creationId xmlns:a16="http://schemas.microsoft.com/office/drawing/2014/main" id="{E338AB73-59B0-6D42-0290-F4183442F728}"/>
              </a:ext>
            </a:extLst>
          </p:cNvPr>
          <p:cNvPicPr>
            <a:picLocks noGrp="1" noChangeAspect="1"/>
          </p:cNvPicPr>
          <p:nvPr>
            <p:ph type="pic" sz="quarter" idx="11"/>
          </p:nvPr>
        </p:nvPicPr>
        <p:blipFill rotWithShape="1">
          <a:blip r:embed="rId3"/>
          <a:srcRect l="29516" r="24288"/>
          <a:stretch/>
        </p:blipFill>
        <p:spPr>
          <a:xfrm>
            <a:off x="7427913" y="10"/>
            <a:ext cx="4764087" cy="6857990"/>
          </a:xfrm>
          <a:prstGeom prst="rect">
            <a:avLst/>
          </a:prstGeom>
          <a:noFill/>
        </p:spPr>
      </p:pic>
      <p:sp>
        <p:nvSpPr>
          <p:cNvPr id="5" name="Titel 4">
            <a:extLst>
              <a:ext uri="{FF2B5EF4-FFF2-40B4-BE49-F238E27FC236}">
                <a16:creationId xmlns:a16="http://schemas.microsoft.com/office/drawing/2014/main" id="{5D722E71-55DE-BBAC-18A5-2E1DB8350C65}"/>
              </a:ext>
            </a:extLst>
          </p:cNvPr>
          <p:cNvSpPr>
            <a:spLocks noGrp="1"/>
          </p:cNvSpPr>
          <p:nvPr>
            <p:ph type="title"/>
          </p:nvPr>
        </p:nvSpPr>
        <p:spPr>
          <a:xfrm>
            <a:off x="784810" y="620962"/>
            <a:ext cx="5197983" cy="1357254"/>
          </a:xfrm>
        </p:spPr>
        <p:txBody>
          <a:bodyPr>
            <a:normAutofit/>
          </a:bodyPr>
          <a:lstStyle/>
          <a:p>
            <a:pPr marL="0" marR="0" lvl="0" indent="0" defTabSz="914400" rtl="0" eaLnBrk="1" fontAlgn="auto" latinLnBrk="0" hangingPunct="1">
              <a:spcBef>
                <a:spcPct val="0"/>
              </a:spcBef>
              <a:spcAft>
                <a:spcPts val="0"/>
              </a:spcAft>
              <a:buClrTx/>
              <a:buSzTx/>
              <a:buFontTx/>
              <a:buNone/>
              <a:tabLst/>
              <a:defRPr/>
            </a:pPr>
            <a:r>
              <a:rPr kumimoji="0" lang="da-DK" b="0" i="0" u="none" strike="noStrike" kern="1200" cap="none" spc="0" normalizeH="0" baseline="0" noProof="0">
                <a:ln>
                  <a:noFill/>
                </a:ln>
                <a:effectLst/>
                <a:uLnTx/>
                <a:uFillTx/>
              </a:rPr>
              <a:t>Hvad handler gruppens udfordringer om?</a:t>
            </a:r>
          </a:p>
        </p:txBody>
      </p:sp>
      <p:sp>
        <p:nvSpPr>
          <p:cNvPr id="2" name="Pladsholder til tekst 1">
            <a:extLst>
              <a:ext uri="{FF2B5EF4-FFF2-40B4-BE49-F238E27FC236}">
                <a16:creationId xmlns:a16="http://schemas.microsoft.com/office/drawing/2014/main" id="{755BDAC8-83F1-B4CF-1700-97F44FF15ECE}"/>
              </a:ext>
            </a:extLst>
          </p:cNvPr>
          <p:cNvSpPr txBox="1">
            <a:spLocks noGrp="1"/>
          </p:cNvSpPr>
          <p:nvPr>
            <p:ph type="body" sz="quarter" idx="12"/>
          </p:nvPr>
        </p:nvSpPr>
        <p:spPr>
          <a:xfrm>
            <a:off x="656696" y="1684421"/>
            <a:ext cx="5948641" cy="5109091"/>
          </a:xfrm>
          <a:prstGeom prst="rect">
            <a:avLst/>
          </a:prstGeom>
          <a:noFill/>
        </p:spPr>
        <p:txBody>
          <a:bodyPr wrap="square" rtlCol="0">
            <a:spAutoFit/>
          </a:bodyPr>
          <a:lstStyle>
            <a:defPPr>
              <a:defRPr lang="da-DK"/>
            </a:defPPr>
            <a:lvl1pPr marL="0" algn="l" defTabSz="914400" rtl="0" eaLnBrk="1" latinLnBrk="0" hangingPunct="1">
              <a:defRPr sz="1800" kern="1200">
                <a:solidFill>
                  <a:sysClr val="windowText" lastClr="000000"/>
                </a:solidFill>
                <a:latin typeface="Century Gothic" panose="020F0302020204030204"/>
              </a:defRPr>
            </a:lvl1pPr>
            <a:lvl2pPr marL="457200" algn="l" defTabSz="914400" rtl="0" eaLnBrk="1" latinLnBrk="0" hangingPunct="1">
              <a:defRPr sz="1800" kern="1200">
                <a:solidFill>
                  <a:sysClr val="windowText" lastClr="000000"/>
                </a:solidFill>
                <a:latin typeface="Century Gothic" panose="020F0302020204030204"/>
              </a:defRPr>
            </a:lvl2pPr>
            <a:lvl3pPr marL="914400" algn="l" defTabSz="914400" rtl="0" eaLnBrk="1" latinLnBrk="0" hangingPunct="1">
              <a:defRPr sz="1800" kern="1200">
                <a:solidFill>
                  <a:sysClr val="windowText" lastClr="000000"/>
                </a:solidFill>
                <a:latin typeface="Century Gothic" panose="020F0302020204030204"/>
              </a:defRPr>
            </a:lvl3pPr>
            <a:lvl4pPr marL="1371600" algn="l" defTabSz="914400" rtl="0" eaLnBrk="1" latinLnBrk="0" hangingPunct="1">
              <a:defRPr sz="1800" kern="1200">
                <a:solidFill>
                  <a:sysClr val="windowText" lastClr="000000"/>
                </a:solidFill>
                <a:latin typeface="Century Gothic" panose="020F0302020204030204"/>
              </a:defRPr>
            </a:lvl4pPr>
            <a:lvl5pPr marL="1828800" algn="l" defTabSz="914400" rtl="0" eaLnBrk="1" latinLnBrk="0" hangingPunct="1">
              <a:defRPr sz="1800" kern="1200">
                <a:solidFill>
                  <a:sysClr val="windowText" lastClr="000000"/>
                </a:solidFill>
                <a:latin typeface="Century Gothic" panose="020F0302020204030204"/>
              </a:defRPr>
            </a:lvl5pPr>
            <a:lvl6pPr marL="2286000" algn="l" defTabSz="914400" rtl="0" eaLnBrk="1" latinLnBrk="0" hangingPunct="1">
              <a:defRPr sz="1800" kern="1200">
                <a:solidFill>
                  <a:sysClr val="windowText" lastClr="000000"/>
                </a:solidFill>
                <a:latin typeface="Century Gothic" panose="020F0302020204030204"/>
              </a:defRPr>
            </a:lvl6pPr>
            <a:lvl7pPr marL="2743200" algn="l" defTabSz="914400" rtl="0" eaLnBrk="1" latinLnBrk="0" hangingPunct="1">
              <a:defRPr sz="1800" kern="1200">
                <a:solidFill>
                  <a:sysClr val="windowText" lastClr="000000"/>
                </a:solidFill>
                <a:latin typeface="Century Gothic" panose="020F0302020204030204"/>
              </a:defRPr>
            </a:lvl7pPr>
            <a:lvl8pPr marL="3200400" algn="l" defTabSz="914400" rtl="0" eaLnBrk="1" latinLnBrk="0" hangingPunct="1">
              <a:defRPr sz="1800" kern="1200">
                <a:solidFill>
                  <a:sysClr val="windowText" lastClr="000000"/>
                </a:solidFill>
                <a:latin typeface="Century Gothic" panose="020F0302020204030204"/>
              </a:defRPr>
            </a:lvl8pPr>
            <a:lvl9pPr marL="3657600" algn="l" defTabSz="914400" rtl="0" eaLnBrk="1" latinLnBrk="0" hangingPunct="1">
              <a:defRPr sz="1800" kern="1200">
                <a:solidFill>
                  <a:sysClr val="windowText" lastClr="000000"/>
                </a:solidFill>
                <a:latin typeface="Century Gothic" panose="020F03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Century Gothic" panose="020F03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Century Gothic" panose="020F03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Century Gothic" panose="020F03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400">
                <a:solidFill>
                  <a:schemeClr val="bg1"/>
                </a:solidFill>
              </a:rPr>
              <a:t>Samtalens formål er at afklare, hvordan de enkelte medlemmer oplever samarbejdet, og nå frem til en fælles forståelse af, hvad der kunne være væsentligt at arbejde videre med i de kommende samtaler.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a:ln>
                <a:noFill/>
              </a:ln>
              <a:solidFill>
                <a:schemeClr val="bg1"/>
              </a:solidFill>
              <a:effectLst/>
              <a:uLnTx/>
              <a:uFillTx/>
              <a:latin typeface="Century Gothic" panose="020F03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400">
                <a:solidFill>
                  <a:schemeClr val="bg1"/>
                </a:solidFill>
              </a:rPr>
              <a:t>Der arbejdes ud fra tre spørgsmål, hvor vejleder sikrer, at alle i gruppen får taletid (sæt evt. en tidsramme på, hvor lang taletid, den enkelte har):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a:ln>
                <a:noFill/>
              </a:ln>
              <a:solidFill>
                <a:schemeClr val="bg1"/>
              </a:solidFill>
              <a:effectLst/>
              <a:uLnTx/>
              <a:uFillTx/>
              <a:latin typeface="Century Gothic" panose="020F0302020204030204"/>
            </a:endParaRPr>
          </a:p>
          <a:p>
            <a:pPr marL="285750" marR="0" lvl="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400">
                <a:solidFill>
                  <a:schemeClr val="bg1"/>
                </a:solidFill>
              </a:rPr>
              <a:t>Beskriv din oplevelse af, hvordan samarbejdet fungerer lige nu?</a:t>
            </a:r>
          </a:p>
          <a:p>
            <a:pPr marL="285750" marR="0" lvl="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400" b="0" i="0" u="none" strike="noStrike" kern="1200" cap="none" spc="0" normalizeH="0" baseline="0" noProof="0">
                <a:ln>
                  <a:noFill/>
                </a:ln>
                <a:solidFill>
                  <a:schemeClr val="bg1"/>
                </a:solidFill>
                <a:effectLst/>
                <a:uLnTx/>
                <a:uFillTx/>
                <a:latin typeface="Century Gothic" panose="020F0302020204030204"/>
              </a:rPr>
              <a:t>Beskriv</a:t>
            </a:r>
            <a:r>
              <a:rPr lang="da-DK" sz="1400">
                <a:solidFill>
                  <a:schemeClr val="bg1"/>
                </a:solidFill>
              </a:rPr>
              <a:t> </a:t>
            </a:r>
            <a:r>
              <a:rPr kumimoji="0" lang="da-DK" sz="1400" b="0" i="0" u="none" strike="noStrike" kern="1200" cap="none" spc="0" normalizeH="0" baseline="0" noProof="0" err="1">
                <a:ln>
                  <a:noFill/>
                </a:ln>
                <a:solidFill>
                  <a:schemeClr val="bg1"/>
                </a:solidFill>
                <a:effectLst/>
                <a:uLnTx/>
                <a:uFillTx/>
                <a:latin typeface="Century Gothic" panose="020F0302020204030204"/>
              </a:rPr>
              <a:t>hv</a:t>
            </a:r>
            <a:r>
              <a:rPr lang="da-DK" sz="1400">
                <a:solidFill>
                  <a:schemeClr val="bg1"/>
                </a:solidFill>
              </a:rPr>
              <a:t>ad du kunne ønske dig at få ud af gruppesamtalerne</a:t>
            </a:r>
          </a:p>
          <a:p>
            <a:pPr marL="285750" marR="0" lvl="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400" b="0" i="0" u="none" strike="noStrike" kern="1200" cap="none" spc="0" normalizeH="0" baseline="0" noProof="0">
                <a:ln>
                  <a:noFill/>
                </a:ln>
                <a:solidFill>
                  <a:schemeClr val="bg1"/>
                </a:solidFill>
                <a:effectLst/>
                <a:uLnTx/>
                <a:uFillTx/>
                <a:latin typeface="Century Gothic" panose="020F0302020204030204"/>
              </a:rPr>
              <a:t>Beskriv, hvad du ønsker at bidrage med, for at </a:t>
            </a:r>
            <a:r>
              <a:rPr lang="da-DK" sz="1400">
                <a:solidFill>
                  <a:schemeClr val="bg1"/>
                </a:solidFill>
              </a:rPr>
              <a:t>opnå, det udbytte, du ønsker dig</a:t>
            </a:r>
            <a:r>
              <a:rPr kumimoji="0" lang="da-DK" sz="1400" b="0" i="0" u="none" strike="noStrike" kern="1200" cap="none" spc="0" normalizeH="0" baseline="0" noProof="0">
                <a:ln>
                  <a:noFill/>
                </a:ln>
                <a:solidFill>
                  <a:schemeClr val="bg1"/>
                </a:solidFill>
                <a:effectLst/>
                <a:uLnTx/>
                <a:uFillTx/>
                <a:latin typeface="Century Gothic" panose="020F0302020204030204"/>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Century Gothic" panose="020F03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Century Gothic" panose="020F03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Century Gothic" panose="020F03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Century Gothic" panose="020F03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Century Gothic" panose="020F0302020204030204"/>
            </a:endParaRPr>
          </a:p>
        </p:txBody>
      </p:sp>
    </p:spTree>
    <p:extLst>
      <p:ext uri="{BB962C8B-B14F-4D97-AF65-F5344CB8AC3E}">
        <p14:creationId xmlns:p14="http://schemas.microsoft.com/office/powerpoint/2010/main" val="3869906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C21D4112-1A13-F123-CE29-521F18B7E5CE}"/>
              </a:ext>
            </a:extLst>
          </p:cNvPr>
          <p:cNvPicPr>
            <a:picLocks noChangeAspect="1"/>
          </p:cNvPicPr>
          <p:nvPr/>
        </p:nvPicPr>
        <p:blipFill>
          <a:blip r:embed="rId2"/>
          <a:stretch>
            <a:fillRect/>
          </a:stretch>
        </p:blipFill>
        <p:spPr>
          <a:xfrm>
            <a:off x="0" y="-5218"/>
            <a:ext cx="12191998" cy="3081881"/>
          </a:xfrm>
          <a:prstGeom prst="rect">
            <a:avLst/>
          </a:prstGeom>
        </p:spPr>
      </p:pic>
      <p:sp>
        <p:nvSpPr>
          <p:cNvPr id="7" name="Pladsholder til tekst 4">
            <a:extLst>
              <a:ext uri="{FF2B5EF4-FFF2-40B4-BE49-F238E27FC236}">
                <a16:creationId xmlns:a16="http://schemas.microsoft.com/office/drawing/2014/main" id="{FAC65E66-E9DF-E002-E1AF-339649D7B358}"/>
              </a:ext>
            </a:extLst>
          </p:cNvPr>
          <p:cNvSpPr>
            <a:spLocks noGrp="1"/>
          </p:cNvSpPr>
          <p:nvPr/>
        </p:nvSpPr>
        <p:spPr>
          <a:xfrm>
            <a:off x="988570" y="2832966"/>
            <a:ext cx="10215600" cy="3291840"/>
          </a:xfrm>
          <a:prstGeom prst="rect">
            <a:avLst/>
          </a:prstGeom>
          <a:solidFill>
            <a:srgbClr val="002060"/>
          </a:solidFill>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da-DK"/>
          </a:p>
          <a:p>
            <a:pPr marL="0" indent="0" algn="ctr">
              <a:buNone/>
            </a:pPr>
            <a:r>
              <a:rPr lang="da-DK" sz="4000">
                <a:solidFill>
                  <a:schemeClr val="bg1"/>
                </a:solidFill>
              </a:rPr>
              <a:t>SAMTALE 1 </a:t>
            </a:r>
            <a:endParaRPr lang="da-DK" sz="4000">
              <a:solidFill>
                <a:schemeClr val="bg1"/>
              </a:solidFill>
              <a:cs typeface="Arial"/>
            </a:endParaRPr>
          </a:p>
          <a:p>
            <a:pPr marL="0" indent="0" algn="ctr">
              <a:buNone/>
            </a:pPr>
            <a:endParaRPr lang="da-DK" sz="4000">
              <a:solidFill>
                <a:schemeClr val="bg1"/>
              </a:solidFill>
            </a:endParaRPr>
          </a:p>
          <a:p>
            <a:pPr marL="0" indent="0" algn="ctr">
              <a:buNone/>
            </a:pPr>
            <a:r>
              <a:rPr lang="da-DK" sz="4000">
                <a:solidFill>
                  <a:schemeClr val="bg1"/>
                </a:solidFill>
              </a:rPr>
              <a:t>'Temperaturmåling’ &amp; Gruppearbejdets faser</a:t>
            </a:r>
            <a:endParaRPr lang="da-DK" sz="4000">
              <a:solidFill>
                <a:schemeClr val="bg1"/>
              </a:solidFill>
              <a:cs typeface="Arial"/>
            </a:endParaRPr>
          </a:p>
        </p:txBody>
      </p:sp>
    </p:spTree>
    <p:extLst>
      <p:ext uri="{BB962C8B-B14F-4D97-AF65-F5344CB8AC3E}">
        <p14:creationId xmlns:p14="http://schemas.microsoft.com/office/powerpoint/2010/main" val="1309333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C21D4112-1A13-F123-CE29-521F18B7E5CE}"/>
              </a:ext>
            </a:extLst>
          </p:cNvPr>
          <p:cNvPicPr>
            <a:picLocks noChangeAspect="1"/>
          </p:cNvPicPr>
          <p:nvPr/>
        </p:nvPicPr>
        <p:blipFill>
          <a:blip r:embed="rId2"/>
          <a:stretch>
            <a:fillRect/>
          </a:stretch>
        </p:blipFill>
        <p:spPr>
          <a:xfrm>
            <a:off x="0" y="-5218"/>
            <a:ext cx="12191998" cy="3081881"/>
          </a:xfrm>
          <a:prstGeom prst="rect">
            <a:avLst/>
          </a:prstGeom>
        </p:spPr>
      </p:pic>
      <p:sp>
        <p:nvSpPr>
          <p:cNvPr id="7" name="Pladsholder til tekst 4">
            <a:extLst>
              <a:ext uri="{FF2B5EF4-FFF2-40B4-BE49-F238E27FC236}">
                <a16:creationId xmlns:a16="http://schemas.microsoft.com/office/drawing/2014/main" id="{FAC65E66-E9DF-E002-E1AF-339649D7B358}"/>
              </a:ext>
            </a:extLst>
          </p:cNvPr>
          <p:cNvSpPr>
            <a:spLocks noGrp="1"/>
          </p:cNvSpPr>
          <p:nvPr/>
        </p:nvSpPr>
        <p:spPr>
          <a:xfrm>
            <a:off x="988570" y="2832966"/>
            <a:ext cx="10215600" cy="3291840"/>
          </a:xfrm>
          <a:prstGeom prst="rect">
            <a:avLst/>
          </a:prstGeom>
          <a:solidFill>
            <a:srgbClr val="002060"/>
          </a:solidFill>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da-DK" dirty="0"/>
          </a:p>
          <a:p>
            <a:pPr marL="0" indent="0" algn="ctr">
              <a:buNone/>
            </a:pPr>
            <a:r>
              <a:rPr lang="da-DK" sz="1600" dirty="0">
                <a:solidFill>
                  <a:schemeClr val="bg1"/>
                </a:solidFill>
              </a:rPr>
              <a:t>Drejebog 1. samtale </a:t>
            </a:r>
            <a:endParaRPr lang="da-DK" sz="1600" dirty="0">
              <a:solidFill>
                <a:schemeClr val="bg1"/>
              </a:solidFill>
              <a:cs typeface="Arial"/>
            </a:endParaRPr>
          </a:p>
          <a:p>
            <a:pPr marL="0" indent="0" algn="ctr">
              <a:buNone/>
            </a:pPr>
            <a:r>
              <a:rPr lang="da-DK" sz="1200" dirty="0">
                <a:solidFill>
                  <a:schemeClr val="bg1"/>
                </a:solidFill>
                <a:cs typeface="Arial"/>
              </a:rPr>
              <a:t>Formålet med den 1. samtale er at ‘tage temperaturen’ på gruppens samarbejde på et mere konkret og detaljeret plan end til den indledende samtale.</a:t>
            </a:r>
          </a:p>
          <a:p>
            <a:pPr marL="0" indent="0" algn="ctr">
              <a:buNone/>
            </a:pPr>
            <a:r>
              <a:rPr lang="da-DK" sz="1200" dirty="0">
                <a:solidFill>
                  <a:schemeClr val="bg1"/>
                </a:solidFill>
                <a:cs typeface="Arial"/>
              </a:rPr>
              <a:t> Inden samtalen afholdes, sendes de 5 spørgsmål, som er anført på slide 9, ud til gruppen. Dette giver den enkelte mulighed for at reflektere over samarbejdet i eget tid og rum. </a:t>
            </a:r>
          </a:p>
          <a:p>
            <a:pPr marL="0" indent="0" algn="ctr">
              <a:buNone/>
            </a:pPr>
            <a:r>
              <a:rPr lang="da-DK" sz="1200" dirty="0">
                <a:solidFill>
                  <a:schemeClr val="bg1"/>
                </a:solidFill>
                <a:cs typeface="Arial"/>
              </a:rPr>
              <a:t>Samtalen indledes med en opsummering af den kontrakt, som blev aftalt ved den indledende samtale, og herefter en runde, hvor alle gruppemedlemmer får mulighed for at sætte ord på deres oplevelse af samarbejdet. Under runden får hvert gruppemedlem mulighed for at fremsætte et ønske i forhold til forbedret samarbejde. Runden afrundes med, at alle gruppemedlemmer forholder sig til hinandens ønsker – om det er noget, de kan og vil imødekomme.</a:t>
            </a:r>
          </a:p>
          <a:p>
            <a:pPr marL="0" indent="0" algn="ctr">
              <a:buNone/>
            </a:pPr>
            <a:endParaRPr lang="da-DK" sz="1200" dirty="0">
              <a:solidFill>
                <a:schemeClr val="bg1"/>
              </a:solidFill>
              <a:cs typeface="Arial"/>
            </a:endParaRPr>
          </a:p>
          <a:p>
            <a:pPr marL="0" indent="0" algn="ctr">
              <a:buNone/>
            </a:pPr>
            <a:r>
              <a:rPr lang="da-DK" sz="1200" dirty="0">
                <a:solidFill>
                  <a:schemeClr val="bg1"/>
                </a:solidFill>
                <a:cs typeface="Arial"/>
              </a:rPr>
              <a:t>Samtalen afsluttes med en snak om gruppens proces – hvordan er gruppen gået igennem forskellige faser, og er der faser, der skal genbesøges for at optimere samarbejde? (se øvelse på slide 11)</a:t>
            </a:r>
          </a:p>
          <a:p>
            <a:pPr marL="0" indent="0" algn="ctr">
              <a:buNone/>
            </a:pPr>
            <a:endParaRPr lang="da-DK" sz="1200" dirty="0">
              <a:solidFill>
                <a:schemeClr val="bg1"/>
              </a:solidFill>
              <a:cs typeface="Arial"/>
            </a:endParaRPr>
          </a:p>
        </p:txBody>
      </p:sp>
    </p:spTree>
    <p:extLst>
      <p:ext uri="{BB962C8B-B14F-4D97-AF65-F5344CB8AC3E}">
        <p14:creationId xmlns:p14="http://schemas.microsoft.com/office/powerpoint/2010/main" val="11448691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
            <a:extLst>
              <a:ext uri="{FF2B5EF4-FFF2-40B4-BE49-F238E27FC236}">
                <a16:creationId xmlns:a16="http://schemas.microsoft.com/office/drawing/2014/main" id="{15400472-C705-D5F3-2177-570F21B249E3}"/>
              </a:ext>
            </a:extLst>
          </p:cNvPr>
          <p:cNvSpPr>
            <a:spLocks noGrp="1"/>
          </p:cNvSpPr>
          <p:nvPr>
            <p:ph type="sldNum" sz="quarter" idx="10"/>
          </p:nvPr>
        </p:nvSpPr>
        <p:spPr>
          <a:xfrm>
            <a:off x="11339887" y="593223"/>
            <a:ext cx="571468" cy="227164"/>
          </a:xfrm>
        </p:spPr>
        <p:txBody>
          <a:bodyPr/>
          <a:lstStyle/>
          <a:p>
            <a:pPr>
              <a:spcAft>
                <a:spcPts val="600"/>
              </a:spcAft>
            </a:pPr>
            <a:fld id="{D8D877B3-D348-4611-9BDB-C5374591D951}" type="slidenum">
              <a:rPr lang="en-US" smtClean="0"/>
              <a:pPr>
                <a:spcAft>
                  <a:spcPts val="600"/>
                </a:spcAft>
              </a:pPr>
              <a:t>9</a:t>
            </a:fld>
            <a:endParaRPr lang="en-US"/>
          </a:p>
        </p:txBody>
      </p:sp>
      <p:sp>
        <p:nvSpPr>
          <p:cNvPr id="2" name="Titel 1">
            <a:extLst>
              <a:ext uri="{FF2B5EF4-FFF2-40B4-BE49-F238E27FC236}">
                <a16:creationId xmlns:a16="http://schemas.microsoft.com/office/drawing/2014/main" id="{A7E28865-D01F-6384-B209-C9F57D7D2367}"/>
              </a:ext>
            </a:extLst>
          </p:cNvPr>
          <p:cNvSpPr>
            <a:spLocks noGrp="1"/>
          </p:cNvSpPr>
          <p:nvPr>
            <p:ph type="title"/>
          </p:nvPr>
        </p:nvSpPr>
        <p:spPr>
          <a:xfrm>
            <a:off x="766762" y="657225"/>
            <a:ext cx="4503737" cy="1471230"/>
          </a:xfrm>
        </p:spPr>
        <p:txBody>
          <a:bodyPr>
            <a:normAutofit/>
          </a:bodyPr>
          <a:lstStyle/>
          <a:p>
            <a:r>
              <a:rPr lang="da-DK" sz="3300"/>
              <a:t>Temperaturmåling</a:t>
            </a:r>
          </a:p>
        </p:txBody>
      </p:sp>
      <p:sp>
        <p:nvSpPr>
          <p:cNvPr id="14" name="Text Placeholder 3">
            <a:extLst>
              <a:ext uri="{FF2B5EF4-FFF2-40B4-BE49-F238E27FC236}">
                <a16:creationId xmlns:a16="http://schemas.microsoft.com/office/drawing/2014/main" id="{4FE360D4-C7B5-7536-DE39-337C3FD93A52}"/>
              </a:ext>
            </a:extLst>
          </p:cNvPr>
          <p:cNvSpPr>
            <a:spLocks noGrp="1"/>
          </p:cNvSpPr>
          <p:nvPr>
            <p:ph type="body" sz="quarter" idx="12"/>
          </p:nvPr>
        </p:nvSpPr>
        <p:spPr>
          <a:xfrm>
            <a:off x="224896" y="1605664"/>
            <a:ext cx="4458495" cy="3600491"/>
          </a:xfrm>
        </p:spPr>
        <p:txBody>
          <a:bodyPr/>
          <a:lstStyle/>
          <a:p>
            <a:pPr marR="0" lvl="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1600" b="0" i="0" u="none" strike="noStrike" kern="1200" cap="none" spc="0" normalizeH="0" baseline="0" noProof="0">
              <a:ln>
                <a:noFill/>
              </a:ln>
              <a:solidFill>
                <a:prstClr val="black"/>
              </a:solidFill>
              <a:effectLst/>
              <a:uLnTx/>
              <a:uFillTx/>
              <a:latin typeface="Century Gothic" panose="020F0302020204030204"/>
              <a:ea typeface="+mn-ea"/>
              <a:cs typeface="+mn-cs"/>
            </a:endParaRPr>
          </a:p>
          <a:p>
            <a:pPr marR="0" lvl="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600" b="0" i="0" u="none" strike="noStrike" kern="1200" cap="none" spc="0" normalizeH="0" baseline="0" noProof="0">
                <a:ln>
                  <a:noFill/>
                </a:ln>
                <a:effectLst/>
                <a:uLnTx/>
                <a:uFillTx/>
                <a:latin typeface="Century Gothic" panose="020F0302020204030204"/>
                <a:ea typeface="+mn-ea"/>
                <a:cs typeface="+mn-cs"/>
              </a:rPr>
              <a:t>Hvornår/ I hvilke situationer oplever du udfordringer?</a:t>
            </a:r>
          </a:p>
          <a:p>
            <a:pPr marR="0" lvl="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1600" b="0" i="0" u="none" strike="noStrike" kern="1200" cap="none" spc="0" normalizeH="0" baseline="0" noProof="0">
              <a:ln>
                <a:noFill/>
              </a:ln>
              <a:effectLst/>
              <a:uLnTx/>
              <a:uFillTx/>
              <a:latin typeface="Century Gothic" panose="020F0302020204030204"/>
              <a:ea typeface="+mn-ea"/>
              <a:cs typeface="+mn-cs"/>
            </a:endParaRPr>
          </a:p>
          <a:p>
            <a:pPr marR="0" lvl="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600" b="0" i="0" u="none" strike="noStrike" kern="1200" cap="none" spc="0" normalizeH="0" baseline="0" noProof="0">
                <a:ln>
                  <a:noFill/>
                </a:ln>
                <a:effectLst/>
                <a:uLnTx/>
                <a:uFillTx/>
                <a:latin typeface="Century Gothic" panose="020F0302020204030204"/>
                <a:ea typeface="+mn-ea"/>
                <a:cs typeface="+mn-cs"/>
              </a:rPr>
              <a:t>Hvordan påvirker det dig? (psykisk, fysisk, handling)</a:t>
            </a:r>
          </a:p>
          <a:p>
            <a:pPr marR="0" lvl="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1600" b="0" i="0" u="none" strike="noStrike" kern="1200" cap="none" spc="0" normalizeH="0" baseline="0" noProof="0">
              <a:ln>
                <a:noFill/>
              </a:ln>
              <a:effectLst/>
              <a:uLnTx/>
              <a:uFillTx/>
              <a:latin typeface="Century Gothic" panose="020F0302020204030204"/>
              <a:ea typeface="+mn-ea"/>
              <a:cs typeface="+mn-cs"/>
            </a:endParaRPr>
          </a:p>
          <a:p>
            <a:pPr marR="0" lvl="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600" b="0" i="0" u="none" strike="noStrike" kern="1200" cap="none" spc="0" normalizeH="0" baseline="0" noProof="0">
                <a:ln>
                  <a:noFill/>
                </a:ln>
                <a:effectLst/>
                <a:uLnTx/>
                <a:uFillTx/>
                <a:latin typeface="Century Gothic" panose="020F0302020204030204"/>
                <a:ea typeface="+mn-ea"/>
                <a:cs typeface="+mn-cs"/>
              </a:rPr>
              <a:t>Hvordan/hvornår påvirker det andre i gruppen , eller jeres samarbejde?</a:t>
            </a:r>
          </a:p>
          <a:p>
            <a:pPr marR="0" lvl="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1600" b="0" i="0" u="none" strike="noStrike" kern="1200" cap="none" spc="0" normalizeH="0" baseline="0" noProof="0">
              <a:ln>
                <a:noFill/>
              </a:ln>
              <a:effectLst/>
              <a:uLnTx/>
              <a:uFillTx/>
              <a:latin typeface="Century Gothic" panose="020F0302020204030204"/>
              <a:ea typeface="+mn-ea"/>
              <a:cs typeface="+mn-cs"/>
            </a:endParaRPr>
          </a:p>
          <a:p>
            <a:pPr marR="0" lvl="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600" b="0" i="0" u="none" strike="noStrike" kern="1200" cap="none" spc="0" normalizeH="0" baseline="0" noProof="0">
                <a:ln>
                  <a:noFill/>
                </a:ln>
                <a:effectLst/>
                <a:uLnTx/>
                <a:uFillTx/>
                <a:latin typeface="Century Gothic" panose="020F0302020204030204"/>
                <a:ea typeface="+mn-ea"/>
                <a:cs typeface="+mn-cs"/>
              </a:rPr>
              <a:t>I hvilke situationer oplever du gruppen som hjælpsom eller relevant?</a:t>
            </a:r>
          </a:p>
          <a:p>
            <a:pPr marR="0" lvl="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1600" b="0" i="0" u="none" strike="noStrike" kern="1200" cap="none" spc="0" normalizeH="0" baseline="0" noProof="0">
              <a:ln>
                <a:noFill/>
              </a:ln>
              <a:effectLst/>
              <a:uLnTx/>
              <a:uFillTx/>
              <a:latin typeface="Century Gothic" panose="020F0302020204030204"/>
              <a:ea typeface="+mn-ea"/>
              <a:cs typeface="+mn-cs"/>
            </a:endParaRPr>
          </a:p>
          <a:p>
            <a:pPr marR="0" lvl="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600" b="0" i="0" u="none" strike="noStrike" kern="1200" cap="none" spc="0" normalizeH="0" baseline="0" noProof="0">
                <a:ln>
                  <a:noFill/>
                </a:ln>
                <a:effectLst/>
                <a:uLnTx/>
                <a:uFillTx/>
                <a:latin typeface="Century Gothic" panose="020F0302020204030204"/>
                <a:ea typeface="+mn-ea"/>
                <a:cs typeface="+mn-cs"/>
              </a:rPr>
              <a:t>Hvad ønsker du dig mere af gruppen?</a:t>
            </a:r>
          </a:p>
          <a:p>
            <a:pPr>
              <a:buFont typeface="Arial" panose="020B0604020202020204" pitchFamily="34" charset="0"/>
              <a:buChar char="•"/>
            </a:pPr>
            <a:endParaRPr lang="en-US"/>
          </a:p>
        </p:txBody>
      </p:sp>
      <p:pic>
        <p:nvPicPr>
          <p:cNvPr id="7" name="Billede 6" descr="t billede, der indeholder værktøj, design">
            <a:extLst>
              <a:ext uri="{FF2B5EF4-FFF2-40B4-BE49-F238E27FC236}">
                <a16:creationId xmlns:a16="http://schemas.microsoft.com/office/drawing/2014/main" id="{FC9B5934-911A-0D04-3F99-45A742B1FAB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270500" y="2096611"/>
            <a:ext cx="6921500" cy="2664777"/>
          </a:xfrm>
          <a:prstGeom prst="rect">
            <a:avLst/>
          </a:prstGeom>
          <a:noFill/>
        </p:spPr>
      </p:pic>
    </p:spTree>
    <p:extLst>
      <p:ext uri="{BB962C8B-B14F-4D97-AF65-F5344CB8AC3E}">
        <p14:creationId xmlns:p14="http://schemas.microsoft.com/office/powerpoint/2010/main" val="1204610502"/>
      </p:ext>
    </p:extLst>
  </p:cSld>
  <p:clrMapOvr>
    <a:masterClrMapping/>
  </p:clrMapOvr>
</p:sld>
</file>

<file path=ppt/theme/theme1.xml><?xml version="1.0" encoding="utf-8"?>
<a:theme xmlns:a="http://schemas.openxmlformats.org/drawingml/2006/main" name="AAU PowerPoint">
  <a:themeElements>
    <a:clrScheme name="AAU">
      <a:dk1>
        <a:srgbClr val="211A52"/>
      </a:dk1>
      <a:lt1>
        <a:srgbClr val="FFFFFF"/>
      </a:lt1>
      <a:dk2>
        <a:srgbClr val="76818B"/>
      </a:dk2>
      <a:lt2>
        <a:srgbClr val="BBC0C5"/>
      </a:lt2>
      <a:accent1>
        <a:srgbClr val="5CAF8D"/>
      </a:accent1>
      <a:accent2>
        <a:srgbClr val="B19335"/>
      </a:accent2>
      <a:accent3>
        <a:srgbClr val="E78293"/>
      </a:accent3>
      <a:accent4>
        <a:srgbClr val="DF8E2E"/>
      </a:accent4>
      <a:accent5>
        <a:srgbClr val="31A9C1"/>
      </a:accent5>
      <a:accent6>
        <a:srgbClr val="CC8B66"/>
      </a:accent6>
      <a:hlink>
        <a:srgbClr val="9B95D9"/>
      </a:hlink>
      <a:folHlink>
        <a:srgbClr val="DEDCF2"/>
      </a:folHlink>
    </a:clrScheme>
    <a:fontScheme name="AAU Arial">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effectLst/>
      </a:spPr>
      <a:bodyPr vert="horz" lIns="0" tIns="0" rIns="0" bIns="0" rtlCol="0" anchor="t" anchorCtr="0">
        <a:noAutofit/>
      </a:bodyPr>
      <a:lstStyle>
        <a:defPPr>
          <a:defRPr dirty="0" smtClean="0"/>
        </a:defPPr>
      </a:lstStyle>
    </a:txDef>
  </a:objectDefaults>
  <a:extraClrSchemeLst/>
  <a:extLst>
    <a:ext uri="{05A4C25C-085E-4340-85A3-A5531E510DB2}">
      <thm15:themeFamily xmlns:thm15="http://schemas.microsoft.com/office/thememl/2012/main" name="Præsentation1" id="{356566D4-47E4-47D0-8F34-817B1DAEBDE2}" vid="{8C3F95D7-6216-4AD2-BF22-4FE9F2CE6C28}"/>
    </a:ext>
  </a:extLst>
</a:theme>
</file>

<file path=ppt/theme/theme2.xml><?xml version="1.0" encoding="utf-8"?>
<a:theme xmlns:a="http://schemas.openxmlformats.org/drawingml/2006/main" name="1_AAU PowerPoint">
  <a:themeElements>
    <a:clrScheme name="AAU">
      <a:dk1>
        <a:srgbClr val="211A52"/>
      </a:dk1>
      <a:lt1>
        <a:srgbClr val="FFFFFF"/>
      </a:lt1>
      <a:dk2>
        <a:srgbClr val="76818B"/>
      </a:dk2>
      <a:lt2>
        <a:srgbClr val="BBC0C5"/>
      </a:lt2>
      <a:accent1>
        <a:srgbClr val="4D4875"/>
      </a:accent1>
      <a:accent2>
        <a:srgbClr val="A6A3BA"/>
      </a:accent2>
      <a:accent3>
        <a:srgbClr val="7A72CC"/>
      </a:accent3>
      <a:accent4>
        <a:srgbClr val="DF6752"/>
      </a:accent4>
      <a:accent5>
        <a:srgbClr val="BDB9E5"/>
      </a:accent5>
      <a:accent6>
        <a:srgbClr val="594FBF"/>
      </a:accent6>
      <a:hlink>
        <a:srgbClr val="9B95D9"/>
      </a:hlink>
      <a:folHlink>
        <a:srgbClr val="DEDCF2"/>
      </a:folHlink>
    </a:clrScheme>
    <a:fontScheme name="AAU">
      <a:majorFont>
        <a:latin typeface="Arial Black"/>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AAU_POWERPOINT_16_9_DK" id="{A9314A11-232B-44AD-B463-DA388C6E1084}" vid="{3915CC49-FE55-4B7B-B842-2A7014111CFD}"/>
    </a:ext>
  </a:extLst>
</a:theme>
</file>

<file path=ppt/theme/theme3.xml><?xml version="1.0" encoding="utf-8"?>
<a:theme xmlns:a="http://schemas.openxmlformats.org/drawingml/2006/main" name="2_AAU PowerPoint">
  <a:themeElements>
    <a:clrScheme name="AAU">
      <a:dk1>
        <a:srgbClr val="211A52"/>
      </a:dk1>
      <a:lt1>
        <a:srgbClr val="FFFFFF"/>
      </a:lt1>
      <a:dk2>
        <a:srgbClr val="76818B"/>
      </a:dk2>
      <a:lt2>
        <a:srgbClr val="BBC0C5"/>
      </a:lt2>
      <a:accent1>
        <a:srgbClr val="5CAF8D"/>
      </a:accent1>
      <a:accent2>
        <a:srgbClr val="B19335"/>
      </a:accent2>
      <a:accent3>
        <a:srgbClr val="E78293"/>
      </a:accent3>
      <a:accent4>
        <a:srgbClr val="DF8E2E"/>
      </a:accent4>
      <a:accent5>
        <a:srgbClr val="31A9C1"/>
      </a:accent5>
      <a:accent6>
        <a:srgbClr val="CC8B66"/>
      </a:accent6>
      <a:hlink>
        <a:srgbClr val="9B95D9"/>
      </a:hlink>
      <a:folHlink>
        <a:srgbClr val="DEDCF2"/>
      </a:folHlink>
    </a:clrScheme>
    <a:fontScheme name="AAU Arial">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effectLst/>
      </a:spPr>
      <a:bodyPr vert="horz" lIns="0" tIns="0" rIns="0" bIns="0" rtlCol="0" anchor="t" anchorCtr="0">
        <a:noAutofit/>
      </a:bodyPr>
      <a:lstStyle>
        <a:defPPr>
          <a:defRPr dirty="0" smtClean="0"/>
        </a:defPPr>
      </a:lstStyle>
    </a:txDef>
  </a:objectDefaults>
  <a:extraClrSchemeLst/>
  <a:extLst>
    <a:ext uri="{05A4C25C-085E-4340-85A3-A5531E510DB2}">
      <thm15:themeFamily xmlns:thm15="http://schemas.microsoft.com/office/thememl/2012/main" name="Præsentation1" id="{356566D4-47E4-47D0-8F34-817B1DAEBDE2}" vid="{8C3F95D7-6216-4AD2-BF22-4FE9F2CE6C2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2DAAF79AFD6A71498A7E2AF788EEEF4C" ma:contentTypeVersion="20" ma:contentTypeDescription="Opret et nyt dokument." ma:contentTypeScope="" ma:versionID="a66a2eff16ab6c6ecb8f2fc0ac660a1d">
  <xsd:schema xmlns:xsd="http://www.w3.org/2001/XMLSchema" xmlns:xs="http://www.w3.org/2001/XMLSchema" xmlns:p="http://schemas.microsoft.com/office/2006/metadata/properties" xmlns:ns2="c7cbb0d1-fdd1-4756-953a-5f8c674997cd" xmlns:ns3="c0f9c4de-6e9c-40b5-bacc-1bdb2a2a658b" targetNamespace="http://schemas.microsoft.com/office/2006/metadata/properties" ma:root="true" ma:fieldsID="766b1d2551063c285adc835617ac451c" ns2:_="" ns3:_="">
    <xsd:import namespace="c7cbb0d1-fdd1-4756-953a-5f8c674997cd"/>
    <xsd:import namespace="c0f9c4de-6e9c-40b5-bacc-1bdb2a2a658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element ref="ns3: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cbb0d1-fdd1-4756-953a-5f8c674997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Billedmærker" ma:readOnly="false" ma:fieldId="{5cf76f15-5ced-4ddc-b409-7134ff3c332f}" ma:taxonomyMulti="true" ma:sspId="5d73657e-90f0-444e-a899-7df328d363f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0f9c4de-6e9c-40b5-bacc-1bdb2a2a658b"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t med detaljer" ma:internalName="SharedWithDetails" ma:readOnly="true">
      <xsd:simpleType>
        <xsd:restriction base="dms:Note">
          <xsd:maxLength value="255"/>
        </xsd:restriction>
      </xsd:simpleType>
    </xsd:element>
    <xsd:element name="TaxCatchAll" ma:index="21" nillable="true" ma:displayName="Taxonomy Catch All Column" ma:hidden="true" ma:list="{7e21ae84-71cb-4991-9377-dedd9f1f8ea4}" ma:internalName="TaxCatchAll" ma:showField="CatchAllData" ma:web="c0f9c4de-6e9c-40b5-bacc-1bdb2a2a65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c0f9c4de-6e9c-40b5-bacc-1bdb2a2a658b" xsi:nil="true"/>
    <lcf76f155ced4ddcb4097134ff3c332f xmlns="c7cbb0d1-fdd1-4756-953a-5f8c674997cd">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6044821-8542-4348-B3C6-3C100410FB11}">
  <ds:schemaRefs>
    <ds:schemaRef ds:uri="c0f9c4de-6e9c-40b5-bacc-1bdb2a2a658b"/>
    <ds:schemaRef ds:uri="c7cbb0d1-fdd1-4756-953a-5f8c674997c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C6E4A03-D1C3-4888-AEA5-E5D872B871C1}">
  <ds:schemaRefs>
    <ds:schemaRef ds:uri="c0f9c4de-6e9c-40b5-bacc-1bdb2a2a658b"/>
    <ds:schemaRef ds:uri="c7cbb0d1-fdd1-4756-953a-5f8c674997c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2AD684E-2BDD-4EB1-849F-6034F1D6BAA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2504</Words>
  <Application>Microsoft Office PowerPoint</Application>
  <PresentationFormat>Widescreen</PresentationFormat>
  <Paragraphs>299</Paragraphs>
  <Slides>28</Slides>
  <Notes>15</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28</vt:i4>
      </vt:variant>
    </vt:vector>
  </HeadingPairs>
  <TitlesOfParts>
    <vt:vector size="36" baseType="lpstr">
      <vt:lpstr>Arial</vt:lpstr>
      <vt:lpstr>Barlow</vt:lpstr>
      <vt:lpstr>Calibri</vt:lpstr>
      <vt:lpstr>Century Gothic</vt:lpstr>
      <vt:lpstr>CIDFont+F1</vt:lpstr>
      <vt:lpstr>AAU PowerPoint</vt:lpstr>
      <vt:lpstr>1_AAU PowerPoint</vt:lpstr>
      <vt:lpstr>2_AAU PowerPoint</vt:lpstr>
      <vt:lpstr>Koncept for gruppesamtaler</vt:lpstr>
      <vt:lpstr>Baggrund for dette materiale til afholdelse af gruppesamtaler</vt:lpstr>
      <vt:lpstr>PowerPoint Presentation</vt:lpstr>
      <vt:lpstr>PowerPoint Presentation</vt:lpstr>
      <vt:lpstr>PowerPoint Presentation</vt:lpstr>
      <vt:lpstr>Hvad handler gruppens udfordringer om?</vt:lpstr>
      <vt:lpstr>PowerPoint Presentation</vt:lpstr>
      <vt:lpstr>PowerPoint Presentation</vt:lpstr>
      <vt:lpstr>Temperaturmåling</vt:lpstr>
      <vt:lpstr>Mere 5 faser i gruppearbejde  Gruppearbejdets faser</vt:lpstr>
      <vt:lpstr>PowerPoint Presentation</vt:lpstr>
      <vt:lpstr>PowerPoint Presentation</vt:lpstr>
      <vt:lpstr>PowerPoint Presentation</vt:lpstr>
      <vt:lpstr>FORVENTINGSAFSTEMNING – HÅNDSLAG</vt:lpstr>
      <vt:lpstr>ØVELSE I SAMTALE 2 </vt:lpstr>
      <vt:lpstr>RELATIONER</vt:lpstr>
      <vt:lpstr>RETNING</vt:lpstr>
      <vt:lpstr>‘HUS’-REGLER</vt:lpstr>
      <vt:lpstr>RAMMER</vt:lpstr>
      <vt:lpstr>ROLLER</vt:lpstr>
      <vt:lpstr>PowerPoint Presentation</vt:lpstr>
      <vt:lpstr>PowerPoint Presentation</vt:lpstr>
      <vt:lpstr>PowerPoint Presentation</vt:lpstr>
      <vt:lpstr>Personligshedstyper &amp; samarbejde</vt:lpstr>
      <vt:lpstr>Personlighedstyper &amp; samarbejde: Øvelse (faciliteret runde i gruppen)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Lisbeth Harritz Kappelgaard</dc:creator>
  <cp:lastModifiedBy>Kasper Patrick Bährentz</cp:lastModifiedBy>
  <cp:revision>2</cp:revision>
  <dcterms:created xsi:type="dcterms:W3CDTF">2023-07-24T11:25:21Z</dcterms:created>
  <dcterms:modified xsi:type="dcterms:W3CDTF">2024-09-09T10:52:59Z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0x0101002DAAF79AFD6A71498A7E2AF788EEEF4C</vt:lpwstr>
  </property>
  <property fmtid="{D5CDD505-2E9C-101B-9397-08002B2CF9AE}" pid="3" name="MediaServiceImageTags">
    <vt:lpwstr/>
  </property>
</Properties>
</file>