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276" r:id="rId2"/>
    <p:sldId id="275" r:id="rId3"/>
    <p:sldId id="268" r:id="rId4"/>
    <p:sldId id="280" r:id="rId5"/>
    <p:sldId id="278" r:id="rId6"/>
    <p:sldId id="283"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DDF"/>
    <a:srgbClr val="947F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DEEB8-ABC1-48B3-8226-73BE345B4B9C}" v="136" dt="2024-11-19T15:32:55.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89" autoAdjust="0"/>
  </p:normalViewPr>
  <p:slideViewPr>
    <p:cSldViewPr snapToGrid="0">
      <p:cViewPr varScale="1">
        <p:scale>
          <a:sx n="46" d="100"/>
          <a:sy n="46" d="100"/>
        </p:scale>
        <p:origin x="142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æstebruger" providerId="Windows Live" clId="Web-{460292AE-9355-6D0F-81CE-F52A71726A4F}"/>
    <pc:docChg chg="modSld">
      <pc:chgData name="Gæstebruger" userId="" providerId="Windows Live" clId="Web-{460292AE-9355-6D0F-81CE-F52A71726A4F}" dt="2024-11-19T17:38:34.504" v="48"/>
      <pc:docMkLst>
        <pc:docMk/>
      </pc:docMkLst>
      <pc:sldChg chg="modNotes">
        <pc:chgData name="Gæstebruger" userId="" providerId="Windows Live" clId="Web-{460292AE-9355-6D0F-81CE-F52A71726A4F}" dt="2024-11-19T15:06:19.327" v="2"/>
        <pc:sldMkLst>
          <pc:docMk/>
          <pc:sldMk cId="135594365" sldId="268"/>
        </pc:sldMkLst>
      </pc:sldChg>
      <pc:sldChg chg="modNotes">
        <pc:chgData name="Gæstebruger" userId="" providerId="Windows Live" clId="Web-{460292AE-9355-6D0F-81CE-F52A71726A4F}" dt="2024-11-19T17:38:34.504" v="48"/>
        <pc:sldMkLst>
          <pc:docMk/>
          <pc:sldMk cId="4235760991" sldId="278"/>
        </pc:sldMkLst>
      </pc:sldChg>
    </pc:docChg>
  </pc:docChgLst>
  <pc:docChgLst>
    <pc:chgData name="Gæstebruger" providerId="Windows Live" clId="Web-{2623E099-9DCB-9087-BD12-15F77D44DB8A}"/>
    <pc:docChg chg="modSld">
      <pc:chgData name="Gæstebruger" userId="" providerId="Windows Live" clId="Web-{2623E099-9DCB-9087-BD12-15F77D44DB8A}" dt="2024-11-11T19:40:48.302" v="1" actId="20577"/>
      <pc:docMkLst>
        <pc:docMk/>
      </pc:docMkLst>
      <pc:sldChg chg="modSp">
        <pc:chgData name="Gæstebruger" userId="" providerId="Windows Live" clId="Web-{2623E099-9DCB-9087-BD12-15F77D44DB8A}" dt="2024-11-11T19:40:48.302" v="1" actId="20577"/>
        <pc:sldMkLst>
          <pc:docMk/>
          <pc:sldMk cId="3616658413" sldId="275"/>
        </pc:sldMkLst>
        <pc:spChg chg="mod">
          <ac:chgData name="Gæstebruger" userId="" providerId="Windows Live" clId="Web-{2623E099-9DCB-9087-BD12-15F77D44DB8A}" dt="2024-11-11T19:40:48.302" v="1" actId="20577"/>
          <ac:spMkLst>
            <pc:docMk/>
            <pc:sldMk cId="3616658413" sldId="275"/>
            <ac:spMk id="4" creationId="{5D5D742B-B259-D480-DAA1-D48F0DD6C5DD}"/>
          </ac:spMkLst>
        </pc:spChg>
      </pc:sldChg>
    </pc:docChg>
  </pc:docChgLst>
  <pc:docChgLst>
    <pc:chgData clId="Web-{460292AE-9355-6D0F-81CE-F52A71726A4F}"/>
    <pc:docChg chg="modSld">
      <pc:chgData name="" userId="" providerId="" clId="Web-{460292AE-9355-6D0F-81CE-F52A71726A4F}" dt="2024-11-19T17:37:36.720" v="0"/>
      <pc:docMkLst>
        <pc:docMk/>
      </pc:docMkLst>
      <pc:sldChg chg="modNotes">
        <pc:chgData name="" userId="" providerId="" clId="Web-{460292AE-9355-6D0F-81CE-F52A71726A4F}" dt="2024-11-19T17:37:36.720" v="0"/>
        <pc:sldMkLst>
          <pc:docMk/>
          <pc:sldMk cId="4235760991" sldId="278"/>
        </pc:sldMkLst>
      </pc:sldChg>
    </pc:docChg>
  </pc:docChgLst>
  <pc:docChgLst>
    <pc:chgData name="Gæstebruger" providerId="Windows Live" clId="Web-{9B2808D0-806E-C613-9113-C112DEAFDD1B}"/>
    <pc:docChg chg="modSld">
      <pc:chgData name="Gæstebruger" userId="" providerId="Windows Live" clId="Web-{9B2808D0-806E-C613-9113-C112DEAFDD1B}" dt="2024-11-19T08:47:51.666" v="275"/>
      <pc:docMkLst>
        <pc:docMk/>
      </pc:docMkLst>
      <pc:sldChg chg="modSp modNotes">
        <pc:chgData name="Gæstebruger" userId="" providerId="Windows Live" clId="Web-{9B2808D0-806E-C613-9113-C112DEAFDD1B}" dt="2024-11-19T08:47:51.666" v="275"/>
        <pc:sldMkLst>
          <pc:docMk/>
          <pc:sldMk cId="135594365" sldId="268"/>
        </pc:sldMkLst>
        <pc:grpChg chg="mod">
          <ac:chgData name="Gæstebruger" userId="" providerId="Windows Live" clId="Web-{9B2808D0-806E-C613-9113-C112DEAFDD1B}" dt="2024-11-18T16:14:54.111" v="52" actId="1076"/>
          <ac:grpSpMkLst>
            <pc:docMk/>
            <pc:sldMk cId="135594365" sldId="268"/>
            <ac:grpSpMk id="2" creationId="{E1D07A9A-3C7B-9FF0-C146-70E97D82643F}"/>
          </ac:grpSpMkLst>
        </pc:grpChg>
      </pc:sldChg>
      <pc:sldChg chg="modNotes">
        <pc:chgData name="Gæstebruger" userId="" providerId="Windows Live" clId="Web-{9B2808D0-806E-C613-9113-C112DEAFDD1B}" dt="2024-11-18T14:19:37.814" v="14"/>
        <pc:sldMkLst>
          <pc:docMk/>
          <pc:sldMk cId="3976743829" sldId="276"/>
        </pc:sldMkLst>
      </pc:sldChg>
      <pc:sldChg chg="modNotes">
        <pc:chgData name="Gæstebruger" userId="" providerId="Windows Live" clId="Web-{9B2808D0-806E-C613-9113-C112DEAFDD1B}" dt="2024-11-18T15:11:45.878" v="30"/>
        <pc:sldMkLst>
          <pc:docMk/>
          <pc:sldMk cId="4235760991" sldId="278"/>
        </pc:sldMkLst>
      </pc:sldChg>
      <pc:sldChg chg="addSp modSp modMedia addAnim">
        <pc:chgData name="Gæstebruger" userId="" providerId="Windows Live" clId="Web-{9B2808D0-806E-C613-9113-C112DEAFDD1B}" dt="2024-11-18T17:35:18.932" v="53" actId="1076"/>
        <pc:sldMkLst>
          <pc:docMk/>
          <pc:sldMk cId="3582427376" sldId="280"/>
        </pc:sldMkLst>
        <pc:spChg chg="mod">
          <ac:chgData name="Gæstebruger" userId="" providerId="Windows Live" clId="Web-{9B2808D0-806E-C613-9113-C112DEAFDD1B}" dt="2024-11-18T17:35:18.932" v="53" actId="1076"/>
          <ac:spMkLst>
            <pc:docMk/>
            <pc:sldMk cId="3582427376" sldId="280"/>
            <ac:spMk id="4" creationId="{A25CB827-5190-5249-4676-E973B87FE8EE}"/>
          </ac:spMkLst>
        </pc:spChg>
        <pc:grpChg chg="mod modVis">
          <ac:chgData name="Gæstebruger" userId="" providerId="Windows Live" clId="Web-{9B2808D0-806E-C613-9113-C112DEAFDD1B}" dt="2024-11-18T15:17:19.653" v="38"/>
          <ac:grpSpMkLst>
            <pc:docMk/>
            <pc:sldMk cId="3582427376" sldId="280"/>
            <ac:grpSpMk id="6" creationId="{B09103F1-8C25-9CAF-96E1-AA839378B00A}"/>
          </ac:grpSpMkLst>
        </pc:grpChg>
        <pc:picChg chg="mod modVis">
          <ac:chgData name="Gæstebruger" userId="" providerId="Windows Live" clId="Web-{9B2808D0-806E-C613-9113-C112DEAFDD1B}" dt="2024-11-18T15:17:23.716" v="42"/>
          <ac:picMkLst>
            <pc:docMk/>
            <pc:sldMk cId="3582427376" sldId="280"/>
            <ac:picMk id="2" creationId="{74C8906B-4F16-B81B-9823-7A67C3275F5F}"/>
          </ac:picMkLst>
        </pc:picChg>
        <pc:picChg chg="mod modVis">
          <ac:chgData name="Gæstebruger" userId="" providerId="Windows Live" clId="Web-{9B2808D0-806E-C613-9113-C112DEAFDD1B}" dt="2024-11-18T15:17:21.278" v="40"/>
          <ac:picMkLst>
            <pc:docMk/>
            <pc:sldMk cId="3582427376" sldId="280"/>
            <ac:picMk id="5" creationId="{74F3951C-ED17-375A-5F3C-313C633E8F79}"/>
          </ac:picMkLst>
        </pc:picChg>
        <pc:picChg chg="add mod ord modVis">
          <ac:chgData name="Gæstebruger" userId="" providerId="Windows Live" clId="Web-{9B2808D0-806E-C613-9113-C112DEAFDD1B}" dt="2024-11-18T15:19:34.486" v="50"/>
          <ac:picMkLst>
            <pc:docMk/>
            <pc:sldMk cId="3582427376" sldId="280"/>
            <ac:picMk id="7" creationId="{DFB1EF8D-D497-43B5-3C8F-BB5351CAB45D}"/>
          </ac:picMkLst>
        </pc:picChg>
        <pc:picChg chg="mod">
          <ac:chgData name="Gæstebruger" userId="" providerId="Windows Live" clId="Web-{9B2808D0-806E-C613-9113-C112DEAFDD1B}" dt="2024-11-18T15:20:16.737" v="51" actId="1076"/>
          <ac:picMkLst>
            <pc:docMk/>
            <pc:sldMk cId="3582427376" sldId="280"/>
            <ac:picMk id="8" creationId="{25AE63D5-26E5-522D-DBDB-DB3B7560272E}"/>
          </ac:picMkLst>
        </pc:picChg>
      </pc:sldChg>
      <pc:sldChg chg="modNotes">
        <pc:chgData name="Gæstebruger" userId="" providerId="Windows Live" clId="Web-{9B2808D0-806E-C613-9113-C112DEAFDD1B}" dt="2024-11-18T15:15:43.260" v="33"/>
        <pc:sldMkLst>
          <pc:docMk/>
          <pc:sldMk cId="2842866210" sldId="283"/>
        </pc:sldMkLst>
      </pc:sldChg>
    </pc:docChg>
  </pc:docChgLst>
  <pc:docChgLst>
    <pc:chgData clId="Web-{2623E099-9DCB-9087-BD12-15F77D44DB8A}"/>
    <pc:docChg chg="modSld">
      <pc:chgData name="" userId="" providerId="" clId="Web-{2623E099-9DCB-9087-BD12-15F77D44DB8A}" dt="2024-11-11T19:39:08.533" v="0" actId="20577"/>
      <pc:docMkLst>
        <pc:docMk/>
      </pc:docMkLst>
      <pc:sldChg chg="modSp">
        <pc:chgData name="" userId="" providerId="" clId="Web-{2623E099-9DCB-9087-BD12-15F77D44DB8A}" dt="2024-11-11T19:39:08.533" v="0" actId="20577"/>
        <pc:sldMkLst>
          <pc:docMk/>
          <pc:sldMk cId="3616658413" sldId="275"/>
        </pc:sldMkLst>
        <pc:spChg chg="mod">
          <ac:chgData name="" userId="" providerId="" clId="Web-{2623E099-9DCB-9087-BD12-15F77D44DB8A}" dt="2024-11-11T19:39:08.533" v="0" actId="20577"/>
          <ac:spMkLst>
            <pc:docMk/>
            <pc:sldMk cId="3616658413" sldId="275"/>
            <ac:spMk id="9" creationId="{FDC5E705-BD19-F807-DA5D-DC3D7631372E}"/>
          </ac:spMkLst>
        </pc:spChg>
      </pc:sldChg>
    </pc:docChg>
  </pc:docChgLst>
  <pc:docChgLst>
    <pc:chgData name="Caroline Højberg Rasmussen" userId="f5d2ecbbdda69bbd" providerId="LiveId" clId="{A59DEEB8-ABC1-48B3-8226-73BE345B4B9C}"/>
    <pc:docChg chg="undo custSel addSld delSld modSld sldOrd modMainMaster">
      <pc:chgData name="Caroline Højberg Rasmussen" userId="f5d2ecbbdda69bbd" providerId="LiveId" clId="{A59DEEB8-ABC1-48B3-8226-73BE345B4B9C}" dt="2024-11-21T09:23:06.114" v="9542" actId="20577"/>
      <pc:docMkLst>
        <pc:docMk/>
      </pc:docMkLst>
      <pc:sldChg chg="modSp del mod">
        <pc:chgData name="Caroline Højberg Rasmussen" userId="f5d2ecbbdda69bbd" providerId="LiveId" clId="{A59DEEB8-ABC1-48B3-8226-73BE345B4B9C}" dt="2024-11-07T17:07:57.961" v="2724" actId="2696"/>
        <pc:sldMkLst>
          <pc:docMk/>
          <pc:sldMk cId="2435913440" sldId="256"/>
        </pc:sldMkLst>
      </pc:sldChg>
      <pc:sldChg chg="modSp del">
        <pc:chgData name="Caroline Højberg Rasmussen" userId="f5d2ecbbdda69bbd" providerId="LiveId" clId="{A59DEEB8-ABC1-48B3-8226-73BE345B4B9C}" dt="2024-11-07T17:13:24.431" v="2745" actId="47"/>
        <pc:sldMkLst>
          <pc:docMk/>
          <pc:sldMk cId="3647326877" sldId="259"/>
        </pc:sldMkLst>
      </pc:sldChg>
      <pc:sldChg chg="modSp del">
        <pc:chgData name="Caroline Højberg Rasmussen" userId="f5d2ecbbdda69bbd" providerId="LiveId" clId="{A59DEEB8-ABC1-48B3-8226-73BE345B4B9C}" dt="2024-11-07T17:13:47.073" v="2752" actId="47"/>
        <pc:sldMkLst>
          <pc:docMk/>
          <pc:sldMk cId="1718638493" sldId="260"/>
        </pc:sldMkLst>
      </pc:sldChg>
      <pc:sldChg chg="modSp del setBg">
        <pc:chgData name="Caroline Højberg Rasmussen" userId="f5d2ecbbdda69bbd" providerId="LiveId" clId="{A59DEEB8-ABC1-48B3-8226-73BE345B4B9C}" dt="2024-11-07T17:13:45.528" v="2751" actId="47"/>
        <pc:sldMkLst>
          <pc:docMk/>
          <pc:sldMk cId="2268118559" sldId="262"/>
        </pc:sldMkLst>
      </pc:sldChg>
      <pc:sldChg chg="modSp del setBg">
        <pc:chgData name="Caroline Højberg Rasmussen" userId="f5d2ecbbdda69bbd" providerId="LiveId" clId="{A59DEEB8-ABC1-48B3-8226-73BE345B4B9C}" dt="2024-11-07T17:13:48.645" v="2753" actId="47"/>
        <pc:sldMkLst>
          <pc:docMk/>
          <pc:sldMk cId="3966562394" sldId="264"/>
        </pc:sldMkLst>
      </pc:sldChg>
      <pc:sldChg chg="addSp delSp modSp mod ord setBg modAnim modNotesTx">
        <pc:chgData name="Caroline Højberg Rasmussen" userId="f5d2ecbbdda69bbd" providerId="LiveId" clId="{A59DEEB8-ABC1-48B3-8226-73BE345B4B9C}" dt="2024-11-21T09:20:10.241" v="9383" actId="20577"/>
        <pc:sldMkLst>
          <pc:docMk/>
          <pc:sldMk cId="135594365" sldId="268"/>
        </pc:sldMkLst>
        <pc:spChg chg="mod">
          <ac:chgData name="Caroline Højberg Rasmussen" userId="f5d2ecbbdda69bbd" providerId="LiveId" clId="{A59DEEB8-ABC1-48B3-8226-73BE345B4B9C}" dt="2024-11-06T12:34:48.247" v="71"/>
          <ac:spMkLst>
            <pc:docMk/>
            <pc:sldMk cId="135594365" sldId="268"/>
            <ac:spMk id="5" creationId="{79EBC281-D5A0-1E23-F217-0713F6270CD8}"/>
          </ac:spMkLst>
        </pc:spChg>
        <pc:spChg chg="add mod">
          <ac:chgData name="Caroline Højberg Rasmussen" userId="f5d2ecbbdda69bbd" providerId="LiveId" clId="{A59DEEB8-ABC1-48B3-8226-73BE345B4B9C}" dt="2024-11-19T15:26:41.492" v="9319" actId="20577"/>
          <ac:spMkLst>
            <pc:docMk/>
            <pc:sldMk cId="135594365" sldId="268"/>
            <ac:spMk id="11" creationId="{9A97350B-D3A1-9256-8C02-A7E92255C59F}"/>
          </ac:spMkLst>
        </pc:spChg>
        <pc:grpChg chg="add mod">
          <ac:chgData name="Caroline Højberg Rasmussen" userId="f5d2ecbbdda69bbd" providerId="LiveId" clId="{A59DEEB8-ABC1-48B3-8226-73BE345B4B9C}" dt="2024-11-07T17:09:32.568" v="2728" actId="1037"/>
          <ac:grpSpMkLst>
            <pc:docMk/>
            <pc:sldMk cId="135594365" sldId="268"/>
            <ac:grpSpMk id="2" creationId="{E1D07A9A-3C7B-9FF0-C146-70E97D82643F}"/>
          </ac:grpSpMkLst>
        </pc:grpChg>
        <pc:grpChg chg="add mod">
          <ac:chgData name="Caroline Højberg Rasmussen" userId="f5d2ecbbdda69bbd" providerId="LiveId" clId="{A59DEEB8-ABC1-48B3-8226-73BE345B4B9C}" dt="2024-11-19T15:32:49.070" v="9343" actId="207"/>
          <ac:grpSpMkLst>
            <pc:docMk/>
            <pc:sldMk cId="135594365" sldId="268"/>
            <ac:grpSpMk id="13" creationId="{7F68D27A-BDDA-A9BD-084A-194A7DD553BF}"/>
          </ac:grpSpMkLst>
        </pc:grpChg>
        <pc:picChg chg="mod">
          <ac:chgData name="Caroline Højberg Rasmussen" userId="f5d2ecbbdda69bbd" providerId="LiveId" clId="{A59DEEB8-ABC1-48B3-8226-73BE345B4B9C}" dt="2024-11-06T12:41:54.596" v="137" actId="207"/>
          <ac:picMkLst>
            <pc:docMk/>
            <pc:sldMk cId="135594365" sldId="268"/>
            <ac:picMk id="3" creationId="{DB54CEA7-703E-4137-01FB-638A63E34BA0}"/>
          </ac:picMkLst>
        </pc:picChg>
        <pc:picChg chg="add mod">
          <ac:chgData name="Caroline Højberg Rasmussen" userId="f5d2ecbbdda69bbd" providerId="LiveId" clId="{A59DEEB8-ABC1-48B3-8226-73BE345B4B9C}" dt="2024-11-19T15:30:10.716" v="9333" actId="1076"/>
          <ac:picMkLst>
            <pc:docMk/>
            <pc:sldMk cId="135594365" sldId="268"/>
            <ac:picMk id="4" creationId="{DC50F3E5-E7B0-78E1-0037-8A41CB4EFA66}"/>
          </ac:picMkLst>
        </pc:picChg>
        <pc:picChg chg="mod">
          <ac:chgData name="Caroline Højberg Rasmussen" userId="f5d2ecbbdda69bbd" providerId="LiveId" clId="{A59DEEB8-ABC1-48B3-8226-73BE345B4B9C}" dt="2024-11-06T12:41:54.596" v="137" actId="207"/>
          <ac:picMkLst>
            <pc:docMk/>
            <pc:sldMk cId="135594365" sldId="268"/>
            <ac:picMk id="10" creationId="{5064D098-39B6-C93B-E2C1-96E7B92EA1E3}"/>
          </ac:picMkLst>
        </pc:picChg>
        <pc:picChg chg="add mod">
          <ac:chgData name="Caroline Højberg Rasmussen" userId="f5d2ecbbdda69bbd" providerId="LiveId" clId="{A59DEEB8-ABC1-48B3-8226-73BE345B4B9C}" dt="2024-11-19T15:31:40.508" v="9341" actId="27349"/>
          <ac:picMkLst>
            <pc:docMk/>
            <pc:sldMk cId="135594365" sldId="268"/>
            <ac:picMk id="12" creationId="{E4D2F78D-9E60-66F5-D906-06272635946A}"/>
          </ac:picMkLst>
        </pc:picChg>
        <pc:picChg chg="mod">
          <ac:chgData name="Caroline Højberg Rasmussen" userId="f5d2ecbbdda69bbd" providerId="LiveId" clId="{A59DEEB8-ABC1-48B3-8226-73BE345B4B9C}" dt="2024-11-19T15:32:55.267" v="9344" actId="208"/>
          <ac:picMkLst>
            <pc:docMk/>
            <pc:sldMk cId="135594365" sldId="268"/>
            <ac:picMk id="14" creationId="{BE98FA51-0CF1-7CC4-C435-6EC518265D5F}"/>
          </ac:picMkLst>
        </pc:picChg>
        <pc:picChg chg="mod">
          <ac:chgData name="Caroline Højberg Rasmussen" userId="f5d2ecbbdda69bbd" providerId="LiveId" clId="{A59DEEB8-ABC1-48B3-8226-73BE345B4B9C}" dt="2024-11-19T15:32:55.267" v="9344" actId="208"/>
          <ac:picMkLst>
            <pc:docMk/>
            <pc:sldMk cId="135594365" sldId="268"/>
            <ac:picMk id="15" creationId="{6D9AA1E4-A5D2-AC77-9964-1E4BFAC37A0E}"/>
          </ac:picMkLst>
        </pc:picChg>
      </pc:sldChg>
      <pc:sldChg chg="del">
        <pc:chgData name="Caroline Højberg Rasmussen" userId="f5d2ecbbdda69bbd" providerId="LiveId" clId="{A59DEEB8-ABC1-48B3-8226-73BE345B4B9C}" dt="2024-11-07T17:13:33.202" v="2747" actId="47"/>
        <pc:sldMkLst>
          <pc:docMk/>
          <pc:sldMk cId="214966082" sldId="270"/>
        </pc:sldMkLst>
      </pc:sldChg>
      <pc:sldChg chg="modSp del setBg">
        <pc:chgData name="Caroline Højberg Rasmussen" userId="f5d2ecbbdda69bbd" providerId="LiveId" clId="{A59DEEB8-ABC1-48B3-8226-73BE345B4B9C}" dt="2024-11-07T17:13:43.923" v="2750" actId="47"/>
        <pc:sldMkLst>
          <pc:docMk/>
          <pc:sldMk cId="2431969083" sldId="271"/>
        </pc:sldMkLst>
      </pc:sldChg>
      <pc:sldChg chg="modSp del setBg">
        <pc:chgData name="Caroline Højberg Rasmussen" userId="f5d2ecbbdda69bbd" providerId="LiveId" clId="{A59DEEB8-ABC1-48B3-8226-73BE345B4B9C}" dt="2024-11-07T17:13:41.736" v="2749" actId="47"/>
        <pc:sldMkLst>
          <pc:docMk/>
          <pc:sldMk cId="2228477366" sldId="272"/>
        </pc:sldMkLst>
      </pc:sldChg>
      <pc:sldChg chg="modSp del setBg">
        <pc:chgData name="Caroline Højberg Rasmussen" userId="f5d2ecbbdda69bbd" providerId="LiveId" clId="{A59DEEB8-ABC1-48B3-8226-73BE345B4B9C}" dt="2024-11-07T17:13:38.402" v="2748" actId="47"/>
        <pc:sldMkLst>
          <pc:docMk/>
          <pc:sldMk cId="1113923902" sldId="273"/>
        </pc:sldMkLst>
      </pc:sldChg>
      <pc:sldChg chg="modSp del setBg">
        <pc:chgData name="Caroline Højberg Rasmussen" userId="f5d2ecbbdda69bbd" providerId="LiveId" clId="{A59DEEB8-ABC1-48B3-8226-73BE345B4B9C}" dt="2024-11-07T17:58:26.473" v="5373" actId="47"/>
        <pc:sldMkLst>
          <pc:docMk/>
          <pc:sldMk cId="2730351243" sldId="274"/>
        </pc:sldMkLst>
      </pc:sldChg>
      <pc:sldChg chg="addSp delSp modSp mod ord delAnim modAnim modNotesTx">
        <pc:chgData name="Caroline Højberg Rasmussen" userId="f5d2ecbbdda69bbd" providerId="LiveId" clId="{A59DEEB8-ABC1-48B3-8226-73BE345B4B9C}" dt="2024-11-21T09:20:00.245" v="9378" actId="20577"/>
        <pc:sldMkLst>
          <pc:docMk/>
          <pc:sldMk cId="3616658413" sldId="275"/>
        </pc:sldMkLst>
        <pc:spChg chg="mod">
          <ac:chgData name="Caroline Højberg Rasmussen" userId="f5d2ecbbdda69bbd" providerId="LiveId" clId="{A59DEEB8-ABC1-48B3-8226-73BE345B4B9C}" dt="2024-11-06T12:34:48.247" v="71"/>
          <ac:spMkLst>
            <pc:docMk/>
            <pc:sldMk cId="3616658413" sldId="275"/>
            <ac:spMk id="3" creationId="{37B06E63-69B2-92A9-0F32-B77CADD251CD}"/>
          </ac:spMkLst>
        </pc:spChg>
        <pc:spChg chg="mod">
          <ac:chgData name="Caroline Højberg Rasmussen" userId="f5d2ecbbdda69bbd" providerId="LiveId" clId="{A59DEEB8-ABC1-48B3-8226-73BE345B4B9C}" dt="2024-11-19T13:33:22.916" v="9304" actId="207"/>
          <ac:spMkLst>
            <pc:docMk/>
            <pc:sldMk cId="3616658413" sldId="275"/>
            <ac:spMk id="4" creationId="{5D5D742B-B259-D480-DAA1-D48F0DD6C5DD}"/>
          </ac:spMkLst>
        </pc:spChg>
        <pc:picChg chg="add mod">
          <ac:chgData name="Caroline Højberg Rasmussen" userId="f5d2ecbbdda69bbd" providerId="LiveId" clId="{A59DEEB8-ABC1-48B3-8226-73BE345B4B9C}" dt="2024-11-19T15:30:04.959" v="9332" actId="1038"/>
          <ac:picMkLst>
            <pc:docMk/>
            <pc:sldMk cId="3616658413" sldId="275"/>
            <ac:picMk id="7" creationId="{D85B9050-2B50-C65C-AA9E-FB19BEC441DA}"/>
          </ac:picMkLst>
        </pc:picChg>
      </pc:sldChg>
      <pc:sldChg chg="addSp delSp modSp mod ord setBg modNotesTx">
        <pc:chgData name="Caroline Højberg Rasmussen" userId="f5d2ecbbdda69bbd" providerId="LiveId" clId="{A59DEEB8-ABC1-48B3-8226-73BE345B4B9C}" dt="2024-11-21T09:19:32.636" v="9376" actId="20577"/>
        <pc:sldMkLst>
          <pc:docMk/>
          <pc:sldMk cId="3976743829" sldId="276"/>
        </pc:sldMkLst>
        <pc:spChg chg="add mod">
          <ac:chgData name="Caroline Højberg Rasmussen" userId="f5d2ecbbdda69bbd" providerId="LiveId" clId="{A59DEEB8-ABC1-48B3-8226-73BE345B4B9C}" dt="2024-11-07T17:34:45.740" v="4292" actId="14100"/>
          <ac:spMkLst>
            <pc:docMk/>
            <pc:sldMk cId="3976743829" sldId="276"/>
            <ac:spMk id="2" creationId="{AC039E89-F638-A995-756E-EBC4ECCD9826}"/>
          </ac:spMkLst>
        </pc:spChg>
        <pc:spChg chg="mod">
          <ac:chgData name="Caroline Højberg Rasmussen" userId="f5d2ecbbdda69bbd" providerId="LiveId" clId="{A59DEEB8-ABC1-48B3-8226-73BE345B4B9C}" dt="2024-11-06T12:34:48.247" v="71"/>
          <ac:spMkLst>
            <pc:docMk/>
            <pc:sldMk cId="3976743829" sldId="276"/>
            <ac:spMk id="5" creationId="{79EBC281-D5A0-1E23-F217-0713F6270CD8}"/>
          </ac:spMkLst>
        </pc:spChg>
      </pc:sldChg>
      <pc:sldChg chg="modSp del">
        <pc:chgData name="Caroline Højberg Rasmussen" userId="f5d2ecbbdda69bbd" providerId="LiveId" clId="{A59DEEB8-ABC1-48B3-8226-73BE345B4B9C}" dt="2024-11-07T17:13:28.244" v="2746" actId="47"/>
        <pc:sldMkLst>
          <pc:docMk/>
          <pc:sldMk cId="2050192940" sldId="277"/>
        </pc:sldMkLst>
      </pc:sldChg>
      <pc:sldChg chg="modSp add del mod setBg">
        <pc:chgData name="Caroline Højberg Rasmussen" userId="f5d2ecbbdda69bbd" providerId="LiveId" clId="{A59DEEB8-ABC1-48B3-8226-73BE345B4B9C}" dt="2024-11-06T12:42:57.445" v="142" actId="2696"/>
        <pc:sldMkLst>
          <pc:docMk/>
          <pc:sldMk cId="873242633" sldId="278"/>
        </pc:sldMkLst>
      </pc:sldChg>
      <pc:sldChg chg="addSp modSp add mod ord modAnim modNotesTx">
        <pc:chgData name="Caroline Højberg Rasmussen" userId="f5d2ecbbdda69bbd" providerId="LiveId" clId="{A59DEEB8-ABC1-48B3-8226-73BE345B4B9C}" dt="2024-11-21T09:20:32.061" v="9387" actId="20577"/>
        <pc:sldMkLst>
          <pc:docMk/>
          <pc:sldMk cId="4235760991" sldId="278"/>
        </pc:sldMkLst>
        <pc:spChg chg="mod">
          <ac:chgData name="Caroline Højberg Rasmussen" userId="f5d2ecbbdda69bbd" providerId="LiveId" clId="{A59DEEB8-ABC1-48B3-8226-73BE345B4B9C}" dt="2024-11-12T07:36:44.262" v="9165" actId="20577"/>
          <ac:spMkLst>
            <pc:docMk/>
            <pc:sldMk cId="4235760991" sldId="278"/>
            <ac:spMk id="4" creationId="{132F5B2A-5BC8-F5CF-C40F-9F8268F9D165}"/>
          </ac:spMkLst>
        </pc:spChg>
        <pc:picChg chg="add mod">
          <ac:chgData name="Caroline Højberg Rasmussen" userId="f5d2ecbbdda69bbd" providerId="LiveId" clId="{A59DEEB8-ABC1-48B3-8226-73BE345B4B9C}" dt="2024-11-19T15:27:07.706" v="9323" actId="1076"/>
          <ac:picMkLst>
            <pc:docMk/>
            <pc:sldMk cId="4235760991" sldId="278"/>
            <ac:picMk id="7" creationId="{A31FD3D3-E32B-FF7A-4189-76C74E87E1B0}"/>
          </ac:picMkLst>
        </pc:picChg>
      </pc:sldChg>
      <pc:sldChg chg="modSp add del mod modNotesTx">
        <pc:chgData name="Caroline Højberg Rasmussen" userId="f5d2ecbbdda69bbd" providerId="LiveId" clId="{A59DEEB8-ABC1-48B3-8226-73BE345B4B9C}" dt="2024-11-07T17:12:18.800" v="2744" actId="2696"/>
        <pc:sldMkLst>
          <pc:docMk/>
          <pc:sldMk cId="2316660386" sldId="279"/>
        </pc:sldMkLst>
      </pc:sldChg>
      <pc:sldChg chg="addSp modSp add mod ord modAnim modNotesTx">
        <pc:chgData name="Caroline Højberg Rasmussen" userId="f5d2ecbbdda69bbd" providerId="LiveId" clId="{A59DEEB8-ABC1-48B3-8226-73BE345B4B9C}" dt="2024-11-21T09:20:19.755" v="9385" actId="20577"/>
        <pc:sldMkLst>
          <pc:docMk/>
          <pc:sldMk cId="3582427376" sldId="280"/>
        </pc:sldMkLst>
        <pc:spChg chg="mod">
          <ac:chgData name="Caroline Højberg Rasmussen" userId="f5d2ecbbdda69bbd" providerId="LiveId" clId="{A59DEEB8-ABC1-48B3-8226-73BE345B4B9C}" dt="2024-11-12T07:36:38.116" v="9157" actId="20577"/>
          <ac:spMkLst>
            <pc:docMk/>
            <pc:sldMk cId="3582427376" sldId="280"/>
            <ac:spMk id="4" creationId="{A25CB827-5190-5249-4676-E973B87FE8EE}"/>
          </ac:spMkLst>
        </pc:spChg>
        <pc:picChg chg="add mod ord">
          <ac:chgData name="Caroline Højberg Rasmussen" userId="f5d2ecbbdda69bbd" providerId="LiveId" clId="{A59DEEB8-ABC1-48B3-8226-73BE345B4B9C}" dt="2024-11-19T15:20:49.232" v="9312" actId="1076"/>
          <ac:picMkLst>
            <pc:docMk/>
            <pc:sldMk cId="3582427376" sldId="280"/>
            <ac:picMk id="8" creationId="{25AE63D5-26E5-522D-DBDB-DB3B7560272E}"/>
          </ac:picMkLst>
        </pc:picChg>
      </pc:sldChg>
      <pc:sldChg chg="addSp delSp modSp add del mod ord modNotesTx">
        <pc:chgData name="Caroline Højberg Rasmussen" userId="f5d2ecbbdda69bbd" providerId="LiveId" clId="{A59DEEB8-ABC1-48B3-8226-73BE345B4B9C}" dt="2024-11-07T17:58:13.497" v="5371" actId="47"/>
        <pc:sldMkLst>
          <pc:docMk/>
          <pc:sldMk cId="847839554" sldId="281"/>
        </pc:sldMkLst>
      </pc:sldChg>
      <pc:sldChg chg="modSp new del mod">
        <pc:chgData name="Caroline Højberg Rasmussen" userId="f5d2ecbbdda69bbd" providerId="LiveId" clId="{A59DEEB8-ABC1-48B3-8226-73BE345B4B9C}" dt="2024-11-07T17:58:22.288" v="5372" actId="47"/>
        <pc:sldMkLst>
          <pc:docMk/>
          <pc:sldMk cId="1556479220" sldId="282"/>
        </pc:sldMkLst>
      </pc:sldChg>
      <pc:sldChg chg="addSp delSp modSp new mod modNotesTx">
        <pc:chgData name="Caroline Højberg Rasmussen" userId="f5d2ecbbdda69bbd" providerId="LiveId" clId="{A59DEEB8-ABC1-48B3-8226-73BE345B4B9C}" dt="2024-11-21T09:23:06.114" v="9542" actId="20577"/>
        <pc:sldMkLst>
          <pc:docMk/>
          <pc:sldMk cId="2842866210" sldId="283"/>
        </pc:sldMkLst>
        <pc:spChg chg="mod">
          <ac:chgData name="Caroline Højberg Rasmussen" userId="f5d2ecbbdda69bbd" providerId="LiveId" clId="{A59DEEB8-ABC1-48B3-8226-73BE345B4B9C}" dt="2024-11-21T09:23:06.114" v="9542" actId="20577"/>
          <ac:spMkLst>
            <pc:docMk/>
            <pc:sldMk cId="2842866210" sldId="283"/>
            <ac:spMk id="2" creationId="{13132815-85AB-FB46-18BD-C21D218F974A}"/>
          </ac:spMkLst>
        </pc:spChg>
        <pc:spChg chg="add mod">
          <ac:chgData name="Caroline Højberg Rasmussen" userId="f5d2ecbbdda69bbd" providerId="LiveId" clId="{A59DEEB8-ABC1-48B3-8226-73BE345B4B9C}" dt="2024-11-07T17:57:55.965" v="5370" actId="1076"/>
          <ac:spMkLst>
            <pc:docMk/>
            <pc:sldMk cId="2842866210" sldId="283"/>
            <ac:spMk id="8" creationId="{736646EC-AED3-4F2A-82ED-F3117D729F18}"/>
          </ac:spMkLst>
        </pc:spChg>
        <pc:picChg chg="add mod">
          <ac:chgData name="Caroline Højberg Rasmussen" userId="f5d2ecbbdda69bbd" providerId="LiveId" clId="{A59DEEB8-ABC1-48B3-8226-73BE345B4B9C}" dt="2024-11-07T17:55:41.101" v="5294" actId="14100"/>
          <ac:picMkLst>
            <pc:docMk/>
            <pc:sldMk cId="2842866210" sldId="283"/>
            <ac:picMk id="7" creationId="{DDC0B554-E6A5-B761-A966-63A521E1A614}"/>
          </ac:picMkLst>
        </pc:picChg>
      </pc:sldChg>
      <pc:sldMasterChg chg="setBg modSldLayout">
        <pc:chgData name="Caroline Højberg Rasmussen" userId="f5d2ecbbdda69bbd" providerId="LiveId" clId="{A59DEEB8-ABC1-48B3-8226-73BE345B4B9C}" dt="2024-11-06T12:35:59.557" v="85"/>
        <pc:sldMasterMkLst>
          <pc:docMk/>
          <pc:sldMasterMk cId="3197531558" sldId="2147483648"/>
        </pc:sldMasterMkLst>
        <pc:sldLayoutChg chg="setBg">
          <pc:chgData name="Caroline Højberg Rasmussen" userId="f5d2ecbbdda69bbd" providerId="LiveId" clId="{A59DEEB8-ABC1-48B3-8226-73BE345B4B9C}" dt="2024-11-06T12:35:59.557" v="85"/>
          <pc:sldLayoutMkLst>
            <pc:docMk/>
            <pc:sldMasterMk cId="3197531558" sldId="2147483648"/>
            <pc:sldLayoutMk cId="2758801682" sldId="2147483649"/>
          </pc:sldLayoutMkLst>
        </pc:sldLayoutChg>
        <pc:sldLayoutChg chg="setBg">
          <pc:chgData name="Caroline Højberg Rasmussen" userId="f5d2ecbbdda69bbd" providerId="LiveId" clId="{A59DEEB8-ABC1-48B3-8226-73BE345B4B9C}" dt="2024-11-06T12:35:59.557" v="85"/>
          <pc:sldLayoutMkLst>
            <pc:docMk/>
            <pc:sldMasterMk cId="3197531558" sldId="2147483648"/>
            <pc:sldLayoutMk cId="3887212000" sldId="2147483650"/>
          </pc:sldLayoutMkLst>
        </pc:sldLayoutChg>
        <pc:sldLayoutChg chg="setBg">
          <pc:chgData name="Caroline Højberg Rasmussen" userId="f5d2ecbbdda69bbd" providerId="LiveId" clId="{A59DEEB8-ABC1-48B3-8226-73BE345B4B9C}" dt="2024-11-06T12:35:59.557" v="85"/>
          <pc:sldLayoutMkLst>
            <pc:docMk/>
            <pc:sldMasterMk cId="3197531558" sldId="2147483648"/>
            <pc:sldLayoutMk cId="2778455159" sldId="2147483652"/>
          </pc:sldLayoutMkLst>
        </pc:sldLayoutChg>
        <pc:sldLayoutChg chg="setBg">
          <pc:chgData name="Caroline Højberg Rasmussen" userId="f5d2ecbbdda69bbd" providerId="LiveId" clId="{A59DEEB8-ABC1-48B3-8226-73BE345B4B9C}" dt="2024-11-06T12:35:59.557" v="85"/>
          <pc:sldLayoutMkLst>
            <pc:docMk/>
            <pc:sldMasterMk cId="3197531558" sldId="2147483648"/>
            <pc:sldLayoutMk cId="989037264" sldId="2147483654"/>
          </pc:sldLayoutMkLst>
        </pc:sldLayoutChg>
        <pc:sldLayoutChg chg="setBg">
          <pc:chgData name="Caroline Højberg Rasmussen" userId="f5d2ecbbdda69bbd" providerId="LiveId" clId="{A59DEEB8-ABC1-48B3-8226-73BE345B4B9C}" dt="2024-11-06T12:35:59.557" v="85"/>
          <pc:sldLayoutMkLst>
            <pc:docMk/>
            <pc:sldMasterMk cId="3197531558" sldId="2147483648"/>
            <pc:sldLayoutMk cId="1215230856" sldId="21474836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4019DCA-343B-A12E-08AA-3C82657CAB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B66C4D70-C522-AC6B-3FA0-F2CF057269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348251-109F-4A50-95CC-A510BA7222DB}" type="datetimeFigureOut">
              <a:rPr lang="da-DK" smtClean="0"/>
              <a:t>21-11-2024</a:t>
            </a:fld>
            <a:endParaRPr lang="da-DK"/>
          </a:p>
        </p:txBody>
      </p:sp>
      <p:sp>
        <p:nvSpPr>
          <p:cNvPr id="4" name="Pladsholder til sidefod 3">
            <a:extLst>
              <a:ext uri="{FF2B5EF4-FFF2-40B4-BE49-F238E27FC236}">
                <a16:creationId xmlns:a16="http://schemas.microsoft.com/office/drawing/2014/main" id="{D19C8214-AAE2-9761-659A-7B611C5431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FFB50393-2D5E-08D2-4970-F9E5166D23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50B262-122A-496B-A05A-5A90071553AB}" type="slidenum">
              <a:rPr lang="da-DK" smtClean="0"/>
              <a:t>‹nr.›</a:t>
            </a:fld>
            <a:endParaRPr lang="da-DK"/>
          </a:p>
        </p:txBody>
      </p:sp>
    </p:spTree>
    <p:extLst>
      <p:ext uri="{BB962C8B-B14F-4D97-AF65-F5344CB8AC3E}">
        <p14:creationId xmlns:p14="http://schemas.microsoft.com/office/powerpoint/2010/main" val="4115048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814F5-5738-4DCB-9FAE-AB626295A0C2}" type="datetimeFigureOut">
              <a:rPr lang="da-DK" smtClean="0"/>
              <a:t>21-11-2024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046F0-E1B9-4A3F-B98E-38E1423997DA}" type="slidenum">
              <a:rPr lang="da-DK" smtClean="0"/>
              <a:t>‹nr.›</a:t>
            </a:fld>
            <a:endParaRPr lang="da-DK"/>
          </a:p>
        </p:txBody>
      </p:sp>
    </p:spTree>
    <p:extLst>
      <p:ext uri="{BB962C8B-B14F-4D97-AF65-F5344CB8AC3E}">
        <p14:creationId xmlns:p14="http://schemas.microsoft.com/office/powerpoint/2010/main" val="13606977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vil præsentere jer for fire citater, som viser hvordan vores tilbud om frivillige fællesskaber modvirker kedsomhed, viser ægte interesse, skaber nye sociale relationer og skaber et trygt frirum for de unge på Kompasset</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Citater vi kommer til at præsentere for jer er blevet indsamlet i en uformel stemning uden mikrofon til aktiviteterne. </a:t>
            </a:r>
            <a:r>
              <a:rPr lang="da-DK" sz="1200" b="0" i="0" u="none" strike="noStrike" dirty="0">
                <a:solidFill>
                  <a:srgbClr val="000000"/>
                </a:solidFill>
                <a:effectLst/>
                <a:latin typeface="Times New Roman" panose="02020603050405020304" pitchFamily="18" charset="0"/>
              </a:rPr>
              <a:t>Svarene er forsigtigt redigerede for at meningen i det, der bliver sagt, kommer frem.</a:t>
            </a:r>
          </a:p>
        </p:txBody>
      </p:sp>
      <p:sp>
        <p:nvSpPr>
          <p:cNvPr id="4" name="Pladsholder til slidenummer 3"/>
          <p:cNvSpPr>
            <a:spLocks noGrp="1"/>
          </p:cNvSpPr>
          <p:nvPr>
            <p:ph type="sldNum" sz="quarter" idx="5"/>
          </p:nvPr>
        </p:nvSpPr>
        <p:spPr/>
        <p:txBody>
          <a:bodyPr/>
          <a:lstStyle/>
          <a:p>
            <a:fld id="{0B7046F0-E1B9-4A3F-B98E-38E1423997DA}" type="slidenum">
              <a:rPr lang="da-DK" smtClean="0"/>
              <a:t>1</a:t>
            </a:fld>
            <a:endParaRPr lang="da-DK"/>
          </a:p>
        </p:txBody>
      </p:sp>
    </p:spTree>
    <p:extLst>
      <p:ext uri="{BB962C8B-B14F-4D97-AF65-F5344CB8AC3E}">
        <p14:creationId xmlns:p14="http://schemas.microsoft.com/office/powerpoint/2010/main" val="76005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i="0" u="none" strike="noStrike" dirty="0">
                <a:solidFill>
                  <a:srgbClr val="000000"/>
                </a:solidFill>
                <a:effectLst/>
                <a:latin typeface="Times New Roman" panose="02020603050405020304" pitchFamily="18" charset="0"/>
              </a:rPr>
              <a:t>Frivillige fællesskaber modvirker kedsomhed</a:t>
            </a:r>
          </a:p>
        </p:txBody>
      </p:sp>
      <p:sp>
        <p:nvSpPr>
          <p:cNvPr id="4" name="Pladsholder til slidenummer 3"/>
          <p:cNvSpPr>
            <a:spLocks noGrp="1"/>
          </p:cNvSpPr>
          <p:nvPr>
            <p:ph type="sldNum" sz="quarter" idx="5"/>
          </p:nvPr>
        </p:nvSpPr>
        <p:spPr/>
        <p:txBody>
          <a:bodyPr/>
          <a:lstStyle/>
          <a:p>
            <a:fld id="{0B7046F0-E1B9-4A3F-B98E-38E1423997DA}" type="slidenum">
              <a:rPr lang="da-DK" smtClean="0"/>
              <a:t>2</a:t>
            </a:fld>
            <a:endParaRPr lang="da-DK"/>
          </a:p>
        </p:txBody>
      </p:sp>
    </p:spTree>
    <p:extLst>
      <p:ext uri="{BB962C8B-B14F-4D97-AF65-F5344CB8AC3E}">
        <p14:creationId xmlns:p14="http://schemas.microsoft.com/office/powerpoint/2010/main" val="359462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Frivillige fællesskaber viser ægte interesse</a:t>
            </a:r>
          </a:p>
        </p:txBody>
      </p:sp>
      <p:sp>
        <p:nvSpPr>
          <p:cNvPr id="4" name="Pladsholder til slidenummer 3"/>
          <p:cNvSpPr>
            <a:spLocks noGrp="1"/>
          </p:cNvSpPr>
          <p:nvPr>
            <p:ph type="sldNum" sz="quarter" idx="5"/>
          </p:nvPr>
        </p:nvSpPr>
        <p:spPr/>
        <p:txBody>
          <a:bodyPr/>
          <a:lstStyle/>
          <a:p>
            <a:fld id="{0B7046F0-E1B9-4A3F-B98E-38E1423997DA}" type="slidenum">
              <a:rPr lang="da-DK" smtClean="0"/>
              <a:t>3</a:t>
            </a:fld>
            <a:endParaRPr lang="da-DK"/>
          </a:p>
        </p:txBody>
      </p:sp>
    </p:spTree>
    <p:extLst>
      <p:ext uri="{BB962C8B-B14F-4D97-AF65-F5344CB8AC3E}">
        <p14:creationId xmlns:p14="http://schemas.microsoft.com/office/powerpoint/2010/main" val="294301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Frivillige fællesskaber skaber nye sociale relationer</a:t>
            </a:r>
            <a:endParaRPr lang="da-DK" dirty="0"/>
          </a:p>
        </p:txBody>
      </p:sp>
      <p:sp>
        <p:nvSpPr>
          <p:cNvPr id="4" name="Pladsholder til slidenummer 3"/>
          <p:cNvSpPr>
            <a:spLocks noGrp="1"/>
          </p:cNvSpPr>
          <p:nvPr>
            <p:ph type="sldNum" sz="quarter" idx="5"/>
          </p:nvPr>
        </p:nvSpPr>
        <p:spPr/>
        <p:txBody>
          <a:bodyPr/>
          <a:lstStyle/>
          <a:p>
            <a:fld id="{0B7046F0-E1B9-4A3F-B98E-38E1423997DA}" type="slidenum">
              <a:rPr lang="da-DK" smtClean="0"/>
              <a:t>4</a:t>
            </a:fld>
            <a:endParaRPr lang="da-DK"/>
          </a:p>
        </p:txBody>
      </p:sp>
    </p:spTree>
    <p:extLst>
      <p:ext uri="{BB962C8B-B14F-4D97-AF65-F5344CB8AC3E}">
        <p14:creationId xmlns:p14="http://schemas.microsoft.com/office/powerpoint/2010/main" val="351998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Frivillige fællesskaber skaber et trygt frirum</a:t>
            </a:r>
          </a:p>
        </p:txBody>
      </p:sp>
      <p:sp>
        <p:nvSpPr>
          <p:cNvPr id="4" name="Pladsholder til slidenummer 3"/>
          <p:cNvSpPr>
            <a:spLocks noGrp="1"/>
          </p:cNvSpPr>
          <p:nvPr>
            <p:ph type="sldNum" sz="quarter" idx="5"/>
          </p:nvPr>
        </p:nvSpPr>
        <p:spPr/>
        <p:txBody>
          <a:bodyPr/>
          <a:lstStyle/>
          <a:p>
            <a:fld id="{0B7046F0-E1B9-4A3F-B98E-38E1423997DA}" type="slidenum">
              <a:rPr lang="da-DK" smtClean="0"/>
              <a:t>5</a:t>
            </a:fld>
            <a:endParaRPr lang="da-DK"/>
          </a:p>
        </p:txBody>
      </p:sp>
    </p:spTree>
    <p:extLst>
      <p:ext uri="{BB962C8B-B14F-4D97-AF65-F5344CB8AC3E}">
        <p14:creationId xmlns:p14="http://schemas.microsoft.com/office/powerpoint/2010/main" val="2370534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Frivillige fællesskaber skaber en positiv forskel i de unges hverdag.</a:t>
            </a:r>
            <a:r>
              <a:rPr lang="da-DK" dirty="0"/>
              <a:t> </a:t>
            </a:r>
          </a:p>
          <a:p>
            <a:endParaRPr lang="da-DK" dirty="0"/>
          </a:p>
        </p:txBody>
      </p:sp>
      <p:sp>
        <p:nvSpPr>
          <p:cNvPr id="4" name="Pladsholder til slidenummer 3"/>
          <p:cNvSpPr>
            <a:spLocks noGrp="1"/>
          </p:cNvSpPr>
          <p:nvPr>
            <p:ph type="sldNum" sz="quarter" idx="5"/>
          </p:nvPr>
        </p:nvSpPr>
        <p:spPr/>
        <p:txBody>
          <a:bodyPr/>
          <a:lstStyle/>
          <a:p>
            <a:fld id="{0B7046F0-E1B9-4A3F-B98E-38E1423997DA}" type="slidenum">
              <a:rPr lang="da-DK" smtClean="0"/>
              <a:t>6</a:t>
            </a:fld>
            <a:endParaRPr lang="da-DK"/>
          </a:p>
        </p:txBody>
      </p:sp>
    </p:spTree>
    <p:extLst>
      <p:ext uri="{BB962C8B-B14F-4D97-AF65-F5344CB8AC3E}">
        <p14:creationId xmlns:p14="http://schemas.microsoft.com/office/powerpoint/2010/main" val="40078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6EA64-3153-5D1D-1140-8B7FFACD922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2EE09C9-66D5-B0B2-8C98-A43324D393ED}"/>
              </a:ext>
            </a:extLst>
          </p:cNvPr>
          <p:cNvSpPr>
            <a:spLocks noGrp="1"/>
          </p:cNvSpPr>
          <p:nvPr>
            <p:ph type="subTitle" idx="1"/>
          </p:nvPr>
        </p:nvSpPr>
        <p:spPr>
          <a:xfrm>
            <a:off x="1524000" y="3867150"/>
            <a:ext cx="9144000" cy="13906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75880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B89F3-E52A-5F72-0448-2CD93EDD7E1A}"/>
              </a:ext>
            </a:extLst>
          </p:cNvPr>
          <p:cNvSpPr>
            <a:spLocks noGrp="1"/>
          </p:cNvSpPr>
          <p:nvPr>
            <p:ph type="title"/>
          </p:nvPr>
        </p:nvSpPr>
        <p:spPr>
          <a:xfrm>
            <a:off x="400051" y="584202"/>
            <a:ext cx="11163300" cy="1325563"/>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2E26C92-D118-8C8C-4F3C-26217BF5EC5F}"/>
              </a:ext>
            </a:extLst>
          </p:cNvPr>
          <p:cNvSpPr>
            <a:spLocks noGrp="1"/>
          </p:cNvSpPr>
          <p:nvPr>
            <p:ph idx="1"/>
          </p:nvPr>
        </p:nvSpPr>
        <p:spPr>
          <a:xfrm>
            <a:off x="400051" y="2200275"/>
            <a:ext cx="11163300" cy="35623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a:extLst>
              <a:ext uri="{FF2B5EF4-FFF2-40B4-BE49-F238E27FC236}">
                <a16:creationId xmlns:a16="http://schemas.microsoft.com/office/drawing/2014/main" id="{820BE2D0-3830-F13F-23B2-84A293DFEB82}"/>
              </a:ext>
            </a:extLst>
          </p:cNvPr>
          <p:cNvSpPr>
            <a:spLocks noGrp="1"/>
          </p:cNvSpPr>
          <p:nvPr>
            <p:ph type="sldNum" sz="quarter" idx="10"/>
          </p:nvPr>
        </p:nvSpPr>
        <p:spPr/>
        <p:txBody>
          <a:bodyPr/>
          <a:lstStyle>
            <a:lvl1pPr>
              <a:defRPr sz="1000" b="1">
                <a:solidFill>
                  <a:srgbClr val="947FB7"/>
                </a:solidFill>
                <a:latin typeface="+mj-lt"/>
              </a:defRPr>
            </a:lvl1pPr>
          </a:lstStyle>
          <a:p>
            <a:fld id="{D0148C64-F5C7-4053-8369-58DAC43DE4E8}" type="slidenum">
              <a:rPr lang="da-DK" smtClean="0"/>
              <a:pPr/>
              <a:t>‹nr.›</a:t>
            </a:fld>
            <a:endParaRPr lang="da-DK"/>
          </a:p>
        </p:txBody>
      </p:sp>
    </p:spTree>
    <p:extLst>
      <p:ext uri="{BB962C8B-B14F-4D97-AF65-F5344CB8AC3E}">
        <p14:creationId xmlns:p14="http://schemas.microsoft.com/office/powerpoint/2010/main" val="38872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629AE5E-0348-BC58-66DA-84410A3606A0}"/>
              </a:ext>
            </a:extLst>
          </p:cNvPr>
          <p:cNvSpPr>
            <a:spLocks noGrp="1"/>
          </p:cNvSpPr>
          <p:nvPr>
            <p:ph sz="half" idx="1"/>
          </p:nvPr>
        </p:nvSpPr>
        <p:spPr>
          <a:xfrm>
            <a:off x="419100" y="2111375"/>
            <a:ext cx="5391151" cy="36703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C47F44A-6A21-4DC9-61B9-EDD8FA95ED9D}"/>
              </a:ext>
            </a:extLst>
          </p:cNvPr>
          <p:cNvSpPr>
            <a:spLocks noGrp="1"/>
          </p:cNvSpPr>
          <p:nvPr>
            <p:ph sz="half" idx="2"/>
          </p:nvPr>
        </p:nvSpPr>
        <p:spPr>
          <a:xfrm>
            <a:off x="6048375" y="2111375"/>
            <a:ext cx="5514975" cy="36703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itel 1">
            <a:extLst>
              <a:ext uri="{FF2B5EF4-FFF2-40B4-BE49-F238E27FC236}">
                <a16:creationId xmlns:a16="http://schemas.microsoft.com/office/drawing/2014/main" id="{6F735837-0C98-507D-7520-20A706533140}"/>
              </a:ext>
            </a:extLst>
          </p:cNvPr>
          <p:cNvSpPr>
            <a:spLocks noGrp="1"/>
          </p:cNvSpPr>
          <p:nvPr>
            <p:ph type="title"/>
          </p:nvPr>
        </p:nvSpPr>
        <p:spPr>
          <a:xfrm>
            <a:off x="400051" y="584202"/>
            <a:ext cx="11163300" cy="1325563"/>
          </a:xfrm>
        </p:spPr>
        <p:txBody>
          <a:bodyPr/>
          <a:lstStyle/>
          <a:p>
            <a:r>
              <a:rPr lang="da-DK"/>
              <a:t>Klik for at redigere titeltypografien i masteren</a:t>
            </a:r>
          </a:p>
        </p:txBody>
      </p:sp>
      <p:sp>
        <p:nvSpPr>
          <p:cNvPr id="2" name="Pladsholder til slidenummer 3">
            <a:extLst>
              <a:ext uri="{FF2B5EF4-FFF2-40B4-BE49-F238E27FC236}">
                <a16:creationId xmlns:a16="http://schemas.microsoft.com/office/drawing/2014/main" id="{9928F427-1886-8F67-CC5C-12CB45D354B6}"/>
              </a:ext>
            </a:extLst>
          </p:cNvPr>
          <p:cNvSpPr>
            <a:spLocks noGrp="1"/>
          </p:cNvSpPr>
          <p:nvPr>
            <p:ph type="sldNum" sz="quarter" idx="10"/>
          </p:nvPr>
        </p:nvSpPr>
        <p:spPr>
          <a:xfrm>
            <a:off x="9239251" y="6338889"/>
            <a:ext cx="2743200" cy="365125"/>
          </a:xfrm>
        </p:spPr>
        <p:txBody>
          <a:bodyPr/>
          <a:lstStyle/>
          <a:p>
            <a:fld id="{D0148C64-F5C7-4053-8369-58DAC43DE4E8}" type="slidenum">
              <a:rPr lang="da-DK" smtClean="0"/>
              <a:t>‹nr.›</a:t>
            </a:fld>
            <a:endParaRPr lang="da-DK"/>
          </a:p>
        </p:txBody>
      </p:sp>
    </p:spTree>
    <p:extLst>
      <p:ext uri="{BB962C8B-B14F-4D97-AF65-F5344CB8AC3E}">
        <p14:creationId xmlns:p14="http://schemas.microsoft.com/office/powerpoint/2010/main" val="277845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CF43025-A050-9A21-BAC4-5D16669D5130}"/>
              </a:ext>
            </a:extLst>
          </p:cNvPr>
          <p:cNvSpPr>
            <a:spLocks noGrp="1"/>
          </p:cNvSpPr>
          <p:nvPr>
            <p:ph type="title"/>
          </p:nvPr>
        </p:nvSpPr>
        <p:spPr>
          <a:xfrm>
            <a:off x="400051" y="584202"/>
            <a:ext cx="11163300" cy="1325563"/>
          </a:xfrm>
        </p:spPr>
        <p:txBody>
          <a:bodyPr/>
          <a:lstStyle/>
          <a:p>
            <a:r>
              <a:rPr lang="da-DK"/>
              <a:t>Klik for at redigere titeltypografien i masteren</a:t>
            </a:r>
          </a:p>
        </p:txBody>
      </p:sp>
      <p:sp>
        <p:nvSpPr>
          <p:cNvPr id="2" name="Pladsholder til slidenummer 3">
            <a:extLst>
              <a:ext uri="{FF2B5EF4-FFF2-40B4-BE49-F238E27FC236}">
                <a16:creationId xmlns:a16="http://schemas.microsoft.com/office/drawing/2014/main" id="{8E1D5581-B913-8A06-0C11-D830CB186C9F}"/>
              </a:ext>
            </a:extLst>
          </p:cNvPr>
          <p:cNvSpPr>
            <a:spLocks noGrp="1"/>
          </p:cNvSpPr>
          <p:nvPr>
            <p:ph type="sldNum" sz="quarter" idx="10"/>
          </p:nvPr>
        </p:nvSpPr>
        <p:spPr>
          <a:xfrm>
            <a:off x="9239251" y="6338889"/>
            <a:ext cx="2743200" cy="365125"/>
          </a:xfrm>
        </p:spPr>
        <p:txBody>
          <a:bodyPr/>
          <a:lstStyle/>
          <a:p>
            <a:fld id="{D0148C64-F5C7-4053-8369-58DAC43DE4E8}" type="slidenum">
              <a:rPr lang="da-DK" smtClean="0"/>
              <a:t>‹nr.›</a:t>
            </a:fld>
            <a:endParaRPr lang="da-DK"/>
          </a:p>
        </p:txBody>
      </p:sp>
    </p:spTree>
    <p:extLst>
      <p:ext uri="{BB962C8B-B14F-4D97-AF65-F5344CB8AC3E}">
        <p14:creationId xmlns:p14="http://schemas.microsoft.com/office/powerpoint/2010/main" val="98903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8A61E-4C34-6E52-D675-5BB5C94212B0}"/>
              </a:ext>
            </a:extLst>
          </p:cNvPr>
          <p:cNvSpPr>
            <a:spLocks noGrp="1"/>
          </p:cNvSpPr>
          <p:nvPr>
            <p:ph type="title"/>
          </p:nvPr>
        </p:nvSpPr>
        <p:spPr>
          <a:xfrm>
            <a:off x="400053" y="457200"/>
            <a:ext cx="4371975"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16F60CA-84A3-F7CB-5129-F5DD0DF527D1}"/>
              </a:ext>
            </a:extLst>
          </p:cNvPr>
          <p:cNvSpPr>
            <a:spLocks noGrp="1"/>
          </p:cNvSpPr>
          <p:nvPr>
            <p:ph type="pic" idx="1"/>
          </p:nvPr>
        </p:nvSpPr>
        <p:spPr>
          <a:xfrm>
            <a:off x="5029201" y="457200"/>
            <a:ext cx="6581775"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437C912-72CD-30FB-B83D-E6B224EDA8A1}"/>
              </a:ext>
            </a:extLst>
          </p:cNvPr>
          <p:cNvSpPr>
            <a:spLocks noGrp="1"/>
          </p:cNvSpPr>
          <p:nvPr>
            <p:ph type="body" sz="half" idx="2"/>
          </p:nvPr>
        </p:nvSpPr>
        <p:spPr>
          <a:xfrm>
            <a:off x="400053" y="2324100"/>
            <a:ext cx="4371975" cy="35448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slidenummer 3">
            <a:extLst>
              <a:ext uri="{FF2B5EF4-FFF2-40B4-BE49-F238E27FC236}">
                <a16:creationId xmlns:a16="http://schemas.microsoft.com/office/drawing/2014/main" id="{531A8B4B-03AE-5F1A-08B4-52F1F77E7B69}"/>
              </a:ext>
            </a:extLst>
          </p:cNvPr>
          <p:cNvSpPr>
            <a:spLocks noGrp="1"/>
          </p:cNvSpPr>
          <p:nvPr>
            <p:ph type="sldNum" sz="quarter" idx="10"/>
          </p:nvPr>
        </p:nvSpPr>
        <p:spPr>
          <a:xfrm>
            <a:off x="9239251" y="6338889"/>
            <a:ext cx="2743200" cy="365125"/>
          </a:xfrm>
        </p:spPr>
        <p:txBody>
          <a:bodyPr/>
          <a:lstStyle/>
          <a:p>
            <a:fld id="{D0148C64-F5C7-4053-8369-58DAC43DE4E8}" type="slidenum">
              <a:rPr lang="da-DK" smtClean="0"/>
              <a:t>‹nr.›</a:t>
            </a:fld>
            <a:endParaRPr lang="da-DK"/>
          </a:p>
        </p:txBody>
      </p:sp>
    </p:spTree>
    <p:extLst>
      <p:ext uri="{BB962C8B-B14F-4D97-AF65-F5344CB8AC3E}">
        <p14:creationId xmlns:p14="http://schemas.microsoft.com/office/powerpoint/2010/main" val="1215230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6AC664-7B2B-4D42-B09F-93521F5028AB}"/>
              </a:ext>
            </a:extLst>
          </p:cNvPr>
          <p:cNvSpPr>
            <a:spLocks noGrp="1"/>
          </p:cNvSpPr>
          <p:nvPr>
            <p:ph type="title"/>
          </p:nvPr>
        </p:nvSpPr>
        <p:spPr>
          <a:xfrm>
            <a:off x="581026" y="365127"/>
            <a:ext cx="10982325"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3D045C8-70D7-3847-9852-E4120DB34FFC}"/>
              </a:ext>
            </a:extLst>
          </p:cNvPr>
          <p:cNvSpPr>
            <a:spLocks noGrp="1"/>
          </p:cNvSpPr>
          <p:nvPr>
            <p:ph type="body" idx="1"/>
          </p:nvPr>
        </p:nvSpPr>
        <p:spPr>
          <a:xfrm>
            <a:off x="581026" y="1825625"/>
            <a:ext cx="10982325" cy="393700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a:extLst>
              <a:ext uri="{FF2B5EF4-FFF2-40B4-BE49-F238E27FC236}">
                <a16:creationId xmlns:a16="http://schemas.microsoft.com/office/drawing/2014/main" id="{8BA0E148-AB7E-03B3-882C-06BC40048292}"/>
              </a:ext>
            </a:extLst>
          </p:cNvPr>
          <p:cNvSpPr>
            <a:spLocks noGrp="1"/>
          </p:cNvSpPr>
          <p:nvPr>
            <p:ph type="sldNum" sz="quarter" idx="4"/>
          </p:nvPr>
        </p:nvSpPr>
        <p:spPr>
          <a:xfrm>
            <a:off x="9239251" y="63388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48C64-F5C7-4053-8369-58DAC43DE4E8}" type="slidenum">
              <a:rPr lang="da-DK" smtClean="0"/>
              <a:t>‹nr.›</a:t>
            </a:fld>
            <a:endParaRPr lang="da-DK"/>
          </a:p>
        </p:txBody>
      </p:sp>
      <p:grpSp>
        <p:nvGrpSpPr>
          <p:cNvPr id="11" name="Gruppe 10">
            <a:extLst>
              <a:ext uri="{FF2B5EF4-FFF2-40B4-BE49-F238E27FC236}">
                <a16:creationId xmlns:a16="http://schemas.microsoft.com/office/drawing/2014/main" id="{67461835-5E43-E92F-F45C-0EEEC415F07C}"/>
              </a:ext>
            </a:extLst>
          </p:cNvPr>
          <p:cNvGrpSpPr>
            <a:grpSpLocks/>
          </p:cNvGrpSpPr>
          <p:nvPr userDrawn="1"/>
        </p:nvGrpSpPr>
        <p:grpSpPr>
          <a:xfrm>
            <a:off x="-1964280" y="4927467"/>
            <a:ext cx="3928560" cy="3490297"/>
            <a:chOff x="1706702" y="2033152"/>
            <a:chExt cx="4435196" cy="3940414"/>
          </a:xfrm>
        </p:grpSpPr>
        <p:sp>
          <p:nvSpPr>
            <p:cNvPr id="9" name="Rektangel 8">
              <a:extLst>
                <a:ext uri="{FF2B5EF4-FFF2-40B4-BE49-F238E27FC236}">
                  <a16:creationId xmlns:a16="http://schemas.microsoft.com/office/drawing/2014/main" id="{64E7457F-9679-4A22-F27C-37B5AE17E090}"/>
                </a:ext>
              </a:extLst>
            </p:cNvPr>
            <p:cNvSpPr>
              <a:spLocks/>
            </p:cNvSpPr>
            <p:nvPr userDrawn="1"/>
          </p:nvSpPr>
          <p:spPr>
            <a:xfrm rot="5400000">
              <a:off x="2394979" y="3315143"/>
              <a:ext cx="3940414" cy="137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D5ACC7E8-B59F-4477-E82A-11F38E9D7397}"/>
                </a:ext>
              </a:extLst>
            </p:cNvPr>
            <p:cNvSpPr>
              <a:spLocks/>
            </p:cNvSpPr>
            <p:nvPr userDrawn="1"/>
          </p:nvSpPr>
          <p:spPr>
            <a:xfrm rot="10800000">
              <a:off x="1706702" y="3141188"/>
              <a:ext cx="4435196"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8" name="Billede 7" descr="Et billede, der indeholder tekst&#10;&#10;Automatisk genereret beskrivelse">
            <a:extLst>
              <a:ext uri="{FF2B5EF4-FFF2-40B4-BE49-F238E27FC236}">
                <a16:creationId xmlns:a16="http://schemas.microsoft.com/office/drawing/2014/main" id="{422081F4-82B5-F6DD-F325-6A3FAF8CD9DB}"/>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137159" y="6128104"/>
            <a:ext cx="1625605" cy="544512"/>
          </a:xfrm>
          <a:prstGeom prst="rect">
            <a:avLst/>
          </a:prstGeom>
        </p:spPr>
      </p:pic>
    </p:spTree>
    <p:extLst>
      <p:ext uri="{BB962C8B-B14F-4D97-AF65-F5344CB8AC3E}">
        <p14:creationId xmlns:p14="http://schemas.microsoft.com/office/powerpoint/2010/main" val="319753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slideLayout" Target="../slideLayouts/slideLayout3.xml"/><Relationship Id="rId7" Type="http://schemas.openxmlformats.org/officeDocument/2006/relationships/image" Target="../media/image10.svg"/><Relationship Id="rId12" Type="http://schemas.openxmlformats.org/officeDocument/2006/relationships/image" Target="../media/image14.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image" Target="../media/image12.sv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11" Type="http://schemas.openxmlformats.org/officeDocument/2006/relationships/image" Target="../media/image8.png"/><Relationship Id="rId5" Type="http://schemas.openxmlformats.org/officeDocument/2006/relationships/image" Target="../media/image17.png"/><Relationship Id="rId10" Type="http://schemas.openxmlformats.org/officeDocument/2006/relationships/image" Target="../media/image7.svg"/><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5.xml"/><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hyperlink" Target="https://www.vive.dk/da/nyheder-og-debat/2024/frivillige-aktiviteter-for-frihedsberoevede-unge-er-et-positivt-afbraek-i-en-ensformig-hverda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79EBC281-D5A0-1E23-F217-0713F6270CD8}"/>
              </a:ext>
            </a:extLst>
          </p:cNvPr>
          <p:cNvSpPr>
            <a:spLocks noGrp="1"/>
          </p:cNvSpPr>
          <p:nvPr>
            <p:ph type="sldNum" sz="quarter" idx="10"/>
          </p:nvPr>
        </p:nvSpPr>
        <p:spPr/>
        <p:txBody>
          <a:bodyPr/>
          <a:lstStyle/>
          <a:p>
            <a:fld id="{D0148C64-F5C7-4053-8369-58DAC43DE4E8}" type="slidenum">
              <a:rPr lang="da-DK" smtClean="0"/>
              <a:t>1</a:t>
            </a:fld>
            <a:endParaRPr lang="da-DK"/>
          </a:p>
        </p:txBody>
      </p:sp>
      <p:grpSp>
        <p:nvGrpSpPr>
          <p:cNvPr id="6" name="Gruppe 5">
            <a:extLst>
              <a:ext uri="{FF2B5EF4-FFF2-40B4-BE49-F238E27FC236}">
                <a16:creationId xmlns:a16="http://schemas.microsoft.com/office/drawing/2014/main" id="{8E90CE1E-B4B3-5A8E-4BAD-22C69879AE63}"/>
              </a:ext>
            </a:extLst>
          </p:cNvPr>
          <p:cNvGrpSpPr>
            <a:grpSpLocks noGrp="1" noUngrp="1" noRot="1" noMove="1" noResize="1"/>
          </p:cNvGrpSpPr>
          <p:nvPr/>
        </p:nvGrpSpPr>
        <p:grpSpPr>
          <a:xfrm>
            <a:off x="-1964280" y="4927467"/>
            <a:ext cx="3928560" cy="3490297"/>
            <a:chOff x="1706702" y="2033152"/>
            <a:chExt cx="4435196" cy="3940414"/>
          </a:xfrm>
        </p:grpSpPr>
        <p:sp>
          <p:nvSpPr>
            <p:cNvPr id="7" name="Rektangel 6">
              <a:extLst>
                <a:ext uri="{FF2B5EF4-FFF2-40B4-BE49-F238E27FC236}">
                  <a16:creationId xmlns:a16="http://schemas.microsoft.com/office/drawing/2014/main" id="{261133AE-186E-557E-DF30-4633275A24E7}"/>
                </a:ext>
              </a:extLst>
            </p:cNvPr>
            <p:cNvSpPr>
              <a:spLocks noGrp="1" noRot="1" noMove="1" noResize="1" noEditPoints="1" noAdjustHandles="1" noChangeArrowheads="1" noChangeShapeType="1"/>
            </p:cNvSpPr>
            <p:nvPr userDrawn="1"/>
          </p:nvSpPr>
          <p:spPr>
            <a:xfrm rot="5400000">
              <a:off x="2394979" y="3315143"/>
              <a:ext cx="3940414" cy="137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8C62422F-289E-C493-BCD9-64ACEBEC0073}"/>
                </a:ext>
              </a:extLst>
            </p:cNvPr>
            <p:cNvSpPr>
              <a:spLocks noGrp="1" noRot="1" noMove="1" noResize="1" noEditPoints="1" noAdjustHandles="1" noChangeArrowheads="1" noChangeShapeType="1"/>
            </p:cNvSpPr>
            <p:nvPr userDrawn="1"/>
          </p:nvSpPr>
          <p:spPr>
            <a:xfrm rot="10800000">
              <a:off x="1706702" y="3141188"/>
              <a:ext cx="4435196"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18" name="Grafik 17">
            <a:extLst>
              <a:ext uri="{FF2B5EF4-FFF2-40B4-BE49-F238E27FC236}">
                <a16:creationId xmlns:a16="http://schemas.microsoft.com/office/drawing/2014/main" id="{CEDC55EC-C35F-0748-E1A8-170E3E1D2D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2681" y="2373881"/>
            <a:ext cx="8926638" cy="2110237"/>
          </a:xfrm>
          <a:prstGeom prst="rect">
            <a:avLst/>
          </a:prstGeom>
        </p:spPr>
      </p:pic>
      <p:sp>
        <p:nvSpPr>
          <p:cNvPr id="2" name="Tekstfelt 1">
            <a:extLst>
              <a:ext uri="{FF2B5EF4-FFF2-40B4-BE49-F238E27FC236}">
                <a16:creationId xmlns:a16="http://schemas.microsoft.com/office/drawing/2014/main" id="{AC039E89-F638-A995-756E-EBC4ECCD9826}"/>
              </a:ext>
            </a:extLst>
          </p:cNvPr>
          <p:cNvSpPr txBox="1"/>
          <p:nvPr/>
        </p:nvSpPr>
        <p:spPr>
          <a:xfrm>
            <a:off x="5240420" y="5575610"/>
            <a:ext cx="6951580" cy="783255"/>
          </a:xfrm>
          <a:prstGeom prst="rect">
            <a:avLst/>
          </a:prstGeom>
          <a:solidFill>
            <a:schemeClr val="bg1"/>
          </a:solidFill>
          <a:ln>
            <a:solidFill>
              <a:schemeClr val="bg1"/>
            </a:solidFill>
          </a:ln>
        </p:spPr>
        <p:txBody>
          <a:bodyPr wrap="square" lIns="252000" tIns="144000" rIns="216000" bIns="144000" rtlCol="0">
            <a:spAutoFit/>
          </a:bodyPr>
          <a:lstStyle/>
          <a:p>
            <a:r>
              <a:rPr lang="da-DK" sz="3200" b="1" i="1">
                <a:solidFill>
                  <a:srgbClr val="002060"/>
                </a:solidFill>
                <a:latin typeface="+mj-lt"/>
              </a:rPr>
              <a:t>Frivillig indsats på Kompasset </a:t>
            </a:r>
          </a:p>
        </p:txBody>
      </p:sp>
    </p:spTree>
    <p:extLst>
      <p:ext uri="{BB962C8B-B14F-4D97-AF65-F5344CB8AC3E}">
        <p14:creationId xmlns:p14="http://schemas.microsoft.com/office/powerpoint/2010/main" val="397674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FDC5E705-BD19-F807-DA5D-DC3D7631372E}"/>
              </a:ext>
            </a:extLst>
          </p:cNvPr>
          <p:cNvSpPr/>
          <p:nvPr/>
        </p:nvSpPr>
        <p:spPr>
          <a:xfrm>
            <a:off x="-142875" y="-87682"/>
            <a:ext cx="12430907" cy="707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a:cs typeface="Calibri"/>
              </a:rPr>
              <a:t>3</a:t>
            </a:r>
            <a:endParaRPr lang="da-DK"/>
          </a:p>
        </p:txBody>
      </p:sp>
      <p:sp>
        <p:nvSpPr>
          <p:cNvPr id="3" name="Pladsholder til slidenummer 2">
            <a:extLst>
              <a:ext uri="{FF2B5EF4-FFF2-40B4-BE49-F238E27FC236}">
                <a16:creationId xmlns:a16="http://schemas.microsoft.com/office/drawing/2014/main" id="{37B06E63-69B2-92A9-0F32-B77CADD251CD}"/>
              </a:ext>
            </a:extLst>
          </p:cNvPr>
          <p:cNvSpPr>
            <a:spLocks noGrp="1"/>
          </p:cNvSpPr>
          <p:nvPr>
            <p:ph type="sldNum" sz="quarter" idx="10"/>
          </p:nvPr>
        </p:nvSpPr>
        <p:spPr/>
        <p:txBody>
          <a:bodyPr/>
          <a:lstStyle/>
          <a:p>
            <a:fld id="{D0148C64-F5C7-4053-8369-58DAC43DE4E8}" type="slidenum">
              <a:rPr lang="da-DK" smtClean="0"/>
              <a:t>2</a:t>
            </a:fld>
            <a:endParaRPr lang="da-DK"/>
          </a:p>
        </p:txBody>
      </p:sp>
      <p:grpSp>
        <p:nvGrpSpPr>
          <p:cNvPr id="14" name="Gruppe 13">
            <a:extLst>
              <a:ext uri="{FF2B5EF4-FFF2-40B4-BE49-F238E27FC236}">
                <a16:creationId xmlns:a16="http://schemas.microsoft.com/office/drawing/2014/main" id="{666F83FB-C5A8-7520-D523-654A0A38CBFF}"/>
              </a:ext>
            </a:extLst>
          </p:cNvPr>
          <p:cNvGrpSpPr>
            <a:grpSpLocks noGrp="1" noUngrp="1" noRot="1" noMove="1" noResize="1"/>
          </p:cNvGrpSpPr>
          <p:nvPr/>
        </p:nvGrpSpPr>
        <p:grpSpPr>
          <a:xfrm>
            <a:off x="-1964280" y="4927467"/>
            <a:ext cx="3928560" cy="3490297"/>
            <a:chOff x="1706702" y="2033152"/>
            <a:chExt cx="4435196" cy="3940414"/>
          </a:xfrm>
        </p:grpSpPr>
        <p:sp>
          <p:nvSpPr>
            <p:cNvPr id="15" name="Rektangel 14">
              <a:extLst>
                <a:ext uri="{FF2B5EF4-FFF2-40B4-BE49-F238E27FC236}">
                  <a16:creationId xmlns:a16="http://schemas.microsoft.com/office/drawing/2014/main" id="{07F3FE33-C9E7-C48C-B8AA-087590F05332}"/>
                </a:ext>
              </a:extLst>
            </p:cNvPr>
            <p:cNvSpPr>
              <a:spLocks noGrp="1" noRot="1" noMove="1" noResize="1" noEditPoints="1" noAdjustHandles="1" noChangeArrowheads="1" noChangeShapeType="1"/>
            </p:cNvSpPr>
            <p:nvPr userDrawn="1"/>
          </p:nvSpPr>
          <p:spPr>
            <a:xfrm rot="5400000">
              <a:off x="2394979" y="3315143"/>
              <a:ext cx="3940414" cy="137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38681C49-C545-2D32-904E-BA5B5E4FEC7A}"/>
                </a:ext>
              </a:extLst>
            </p:cNvPr>
            <p:cNvSpPr>
              <a:spLocks noGrp="1" noRot="1" noMove="1" noResize="1" noEditPoints="1" noAdjustHandles="1" noChangeArrowheads="1" noChangeShapeType="1"/>
            </p:cNvSpPr>
            <p:nvPr userDrawn="1"/>
          </p:nvSpPr>
          <p:spPr>
            <a:xfrm rot="10800000">
              <a:off x="1706702" y="3141188"/>
              <a:ext cx="4435196"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17" name="Billede 16" descr="Et billede, der indeholder tekst&#10;&#10;Automatisk genereret beskrivelse">
            <a:extLst>
              <a:ext uri="{FF2B5EF4-FFF2-40B4-BE49-F238E27FC236}">
                <a16:creationId xmlns:a16="http://schemas.microsoft.com/office/drawing/2014/main" id="{96D68E6D-4418-4CE6-0ADF-E8AF748653C9}"/>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37159" y="6128104"/>
            <a:ext cx="1625605" cy="544512"/>
          </a:xfrm>
          <a:prstGeom prst="rect">
            <a:avLst/>
          </a:prstGeom>
        </p:spPr>
      </p:pic>
      <p:grpSp>
        <p:nvGrpSpPr>
          <p:cNvPr id="6" name="Gruppe 5">
            <a:extLst>
              <a:ext uri="{FF2B5EF4-FFF2-40B4-BE49-F238E27FC236}">
                <a16:creationId xmlns:a16="http://schemas.microsoft.com/office/drawing/2014/main" id="{49AD0002-B1C2-2E84-1CA6-DA71F1707DB2}"/>
              </a:ext>
            </a:extLst>
          </p:cNvPr>
          <p:cNvGrpSpPr/>
          <p:nvPr/>
        </p:nvGrpSpPr>
        <p:grpSpPr>
          <a:xfrm>
            <a:off x="175259" y="302687"/>
            <a:ext cx="2723710" cy="2723241"/>
            <a:chOff x="-172595" y="1692120"/>
            <a:chExt cx="2723710" cy="2723241"/>
          </a:xfrm>
        </p:grpSpPr>
        <p:pic>
          <p:nvPicPr>
            <p:cNvPr id="2" name="Grafik 1" descr="Lukkede anførselstegn med massiv udfyldning">
              <a:extLst>
                <a:ext uri="{FF2B5EF4-FFF2-40B4-BE49-F238E27FC236}">
                  <a16:creationId xmlns:a16="http://schemas.microsoft.com/office/drawing/2014/main" id="{41156786-7FBB-01A4-D6FB-8DCBC69F77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68" y="1777378"/>
              <a:ext cx="2637983" cy="2637983"/>
            </a:xfrm>
            <a:prstGeom prst="rect">
              <a:avLst/>
            </a:prstGeom>
          </p:spPr>
        </p:pic>
        <p:pic>
          <p:nvPicPr>
            <p:cNvPr id="5" name="Grafik 4" descr="Lukkede anførselstegn med massiv udfyldning">
              <a:extLst>
                <a:ext uri="{FF2B5EF4-FFF2-40B4-BE49-F238E27FC236}">
                  <a16:creationId xmlns:a16="http://schemas.microsoft.com/office/drawing/2014/main" id="{34870CB7-0FE7-0D58-A761-C00E7BBEA7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595" y="1692120"/>
              <a:ext cx="2637983" cy="2637983"/>
            </a:xfrm>
            <a:prstGeom prst="rect">
              <a:avLst/>
            </a:prstGeom>
          </p:spPr>
        </p:pic>
      </p:grpSp>
      <p:sp>
        <p:nvSpPr>
          <p:cNvPr id="4" name="Tekstfelt 3">
            <a:extLst>
              <a:ext uri="{FF2B5EF4-FFF2-40B4-BE49-F238E27FC236}">
                <a16:creationId xmlns:a16="http://schemas.microsoft.com/office/drawing/2014/main" id="{5D5D742B-B259-D480-DAA1-D48F0DD6C5DD}"/>
              </a:ext>
            </a:extLst>
          </p:cNvPr>
          <p:cNvSpPr txBox="1"/>
          <p:nvPr/>
        </p:nvSpPr>
        <p:spPr>
          <a:xfrm>
            <a:off x="2734177" y="901362"/>
            <a:ext cx="8086146" cy="5546885"/>
          </a:xfrm>
          <a:prstGeom prst="rect">
            <a:avLst/>
          </a:prstGeom>
          <a:solidFill>
            <a:schemeClr val="tx1"/>
          </a:solidFill>
        </p:spPr>
        <p:txBody>
          <a:bodyPr wrap="square" lIns="144000" tIns="72000" rIns="144000" bIns="72000" rtlCol="0" anchor="t">
            <a:spAutoFit/>
          </a:bodyPr>
          <a:lstStyle/>
          <a:p>
            <a:r>
              <a:rPr lang="da-DK" sz="3500" b="1" i="1" u="none" strike="noStrike">
                <a:solidFill>
                  <a:schemeClr val="bg1"/>
                </a:solidFill>
                <a:effectLst/>
                <a:latin typeface="+mj-lt"/>
              </a:rPr>
              <a:t>Det er fedt nok [at I kommer], fordi der så er noget at lave. Det kan hurtigt blive kedeligt herinde. For eksempel i påskeferien fordi man kun kan se så mange film og spille så mange spil, før det bliver kedeligt. Nu er mandagen nemmere, fordi </a:t>
            </a:r>
            <a:r>
              <a:rPr lang="da-DK" sz="3500" b="1" i="1">
                <a:solidFill>
                  <a:schemeClr val="bg1"/>
                </a:solidFill>
                <a:latin typeface="+mj-lt"/>
              </a:rPr>
              <a:t> </a:t>
            </a:r>
            <a:r>
              <a:rPr lang="da-DK" sz="3500" b="1" i="1" u="none" strike="noStrike">
                <a:solidFill>
                  <a:schemeClr val="bg1"/>
                </a:solidFill>
                <a:effectLst/>
                <a:latin typeface="+mj-lt"/>
              </a:rPr>
              <a:t>jeg ser frem til, at I kommer om tirsdagen</a:t>
            </a:r>
            <a:br>
              <a:rPr lang="da-DK" sz="3600" b="1" i="1">
                <a:effectLst/>
                <a:latin typeface="Proxima Nova" panose="02000506030000020004" pitchFamily="50" charset="0"/>
                <a:ea typeface="Proxima Nova" panose="02000506030000020004" pitchFamily="50" charset="0"/>
                <a:cs typeface="Times New Roman" panose="02020603050405020304" pitchFamily="18" charset="0"/>
              </a:rPr>
            </a:br>
            <a:br>
              <a:rPr lang="da-DK" sz="1800" b="1" i="1">
                <a:effectLst/>
                <a:latin typeface="Proxima Nova" panose="02000506030000020004" pitchFamily="50" charset="0"/>
                <a:ea typeface="Proxima Nova" panose="02000506030000020004" pitchFamily="50" charset="0"/>
                <a:cs typeface="Times New Roman" panose="02020603050405020304" pitchFamily="18" charset="0"/>
              </a:rPr>
            </a:br>
            <a:r>
              <a:rPr lang="da-DK" b="1">
                <a:solidFill>
                  <a:srgbClr val="7030A0"/>
                </a:solidFill>
              </a:rPr>
              <a:t>– </a:t>
            </a:r>
            <a:r>
              <a:rPr lang="da-DK" sz="1800" b="1" i="0">
                <a:solidFill>
                  <a:srgbClr val="7030A0"/>
                </a:solidFill>
                <a:effectLst/>
                <a:latin typeface="Proxima Nova Extrabold"/>
                <a:ea typeface="Times New Roman" panose="02020603050405020304" pitchFamily="18" charset="0"/>
                <a:cs typeface="Times New Roman"/>
              </a:rPr>
              <a:t> Dreng, 16 år fra Kompasset</a:t>
            </a:r>
            <a:endParaRPr lang="da-DK" sz="3200" b="1">
              <a:solidFill>
                <a:srgbClr val="7030A0"/>
              </a:solidFill>
              <a:latin typeface="Proxima Nova Extrabold"/>
              <a:cs typeface="Times New Roman"/>
            </a:endParaRPr>
          </a:p>
        </p:txBody>
      </p:sp>
      <p:pic>
        <p:nvPicPr>
          <p:cNvPr id="7" name="Citat 1">
            <a:hlinkClick r:id="" action="ppaction://media"/>
            <a:extLst>
              <a:ext uri="{FF2B5EF4-FFF2-40B4-BE49-F238E27FC236}">
                <a16:creationId xmlns:a16="http://schemas.microsoft.com/office/drawing/2014/main" id="{D85B9050-2B50-C65C-AA9E-FB19BEC441D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55" y="5038108"/>
            <a:ext cx="773089" cy="773089"/>
          </a:xfrm>
          <a:prstGeom prst="rect">
            <a:avLst/>
          </a:prstGeom>
        </p:spPr>
      </p:pic>
    </p:spTree>
    <p:extLst>
      <p:ext uri="{BB962C8B-B14F-4D97-AF65-F5344CB8AC3E}">
        <p14:creationId xmlns:p14="http://schemas.microsoft.com/office/powerpoint/2010/main" val="36166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3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79EBC281-D5A0-1E23-F217-0713F6270CD8}"/>
              </a:ext>
            </a:extLst>
          </p:cNvPr>
          <p:cNvSpPr>
            <a:spLocks noGrp="1"/>
          </p:cNvSpPr>
          <p:nvPr>
            <p:ph type="sldNum" sz="quarter" idx="10"/>
          </p:nvPr>
        </p:nvSpPr>
        <p:spPr/>
        <p:txBody>
          <a:bodyPr/>
          <a:lstStyle/>
          <a:p>
            <a:fld id="{D0148C64-F5C7-4053-8369-58DAC43DE4E8}" type="slidenum">
              <a:rPr lang="da-DK" smtClean="0"/>
              <a:t>3</a:t>
            </a:fld>
            <a:endParaRPr lang="da-DK"/>
          </a:p>
        </p:txBody>
      </p:sp>
      <p:grpSp>
        <p:nvGrpSpPr>
          <p:cNvPr id="6" name="Gruppe 5">
            <a:extLst>
              <a:ext uri="{FF2B5EF4-FFF2-40B4-BE49-F238E27FC236}">
                <a16:creationId xmlns:a16="http://schemas.microsoft.com/office/drawing/2014/main" id="{8E90CE1E-B4B3-5A8E-4BAD-22C69879AE63}"/>
              </a:ext>
            </a:extLst>
          </p:cNvPr>
          <p:cNvGrpSpPr>
            <a:grpSpLocks noGrp="1" noUngrp="1" noRot="1" noMove="1" noResize="1"/>
          </p:cNvGrpSpPr>
          <p:nvPr/>
        </p:nvGrpSpPr>
        <p:grpSpPr>
          <a:xfrm>
            <a:off x="-1964280" y="4927467"/>
            <a:ext cx="3928560" cy="3490297"/>
            <a:chOff x="1706702" y="2033152"/>
            <a:chExt cx="4435196" cy="3940414"/>
          </a:xfrm>
        </p:grpSpPr>
        <p:sp>
          <p:nvSpPr>
            <p:cNvPr id="7" name="Rektangel 6">
              <a:extLst>
                <a:ext uri="{FF2B5EF4-FFF2-40B4-BE49-F238E27FC236}">
                  <a16:creationId xmlns:a16="http://schemas.microsoft.com/office/drawing/2014/main" id="{261133AE-186E-557E-DF30-4633275A24E7}"/>
                </a:ext>
              </a:extLst>
            </p:cNvPr>
            <p:cNvSpPr>
              <a:spLocks noGrp="1" noRot="1" noMove="1" noResize="1" noEditPoints="1" noAdjustHandles="1" noChangeArrowheads="1" noChangeShapeType="1"/>
            </p:cNvSpPr>
            <p:nvPr userDrawn="1"/>
          </p:nvSpPr>
          <p:spPr>
            <a:xfrm rot="5400000">
              <a:off x="2394979" y="3315143"/>
              <a:ext cx="3940414" cy="137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8C62422F-289E-C493-BCD9-64ACEBEC0073}"/>
                </a:ext>
              </a:extLst>
            </p:cNvPr>
            <p:cNvSpPr>
              <a:spLocks noGrp="1" noRot="1" noMove="1" noResize="1" noEditPoints="1" noAdjustHandles="1" noChangeArrowheads="1" noChangeShapeType="1"/>
            </p:cNvSpPr>
            <p:nvPr userDrawn="1"/>
          </p:nvSpPr>
          <p:spPr>
            <a:xfrm rot="10800000">
              <a:off x="1706702" y="3141188"/>
              <a:ext cx="4435196"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 name="Billede 8" descr="Et billede, der indeholder tekst&#10;&#10;Automatisk genereret beskrivelse">
            <a:extLst>
              <a:ext uri="{FF2B5EF4-FFF2-40B4-BE49-F238E27FC236}">
                <a16:creationId xmlns:a16="http://schemas.microsoft.com/office/drawing/2014/main" id="{68FC3D59-30D6-1E57-7F8F-8E205F2E8EAF}"/>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37159" y="6128104"/>
            <a:ext cx="1625605" cy="544512"/>
          </a:xfrm>
          <a:prstGeom prst="rect">
            <a:avLst/>
          </a:prstGeom>
        </p:spPr>
      </p:pic>
      <p:grpSp>
        <p:nvGrpSpPr>
          <p:cNvPr id="2" name="Gruppe 1">
            <a:extLst>
              <a:ext uri="{FF2B5EF4-FFF2-40B4-BE49-F238E27FC236}">
                <a16:creationId xmlns:a16="http://schemas.microsoft.com/office/drawing/2014/main" id="{E1D07A9A-3C7B-9FF0-C146-70E97D82643F}"/>
              </a:ext>
            </a:extLst>
          </p:cNvPr>
          <p:cNvGrpSpPr/>
          <p:nvPr/>
        </p:nvGrpSpPr>
        <p:grpSpPr>
          <a:xfrm>
            <a:off x="3376625" y="3945673"/>
            <a:ext cx="2723710" cy="2723241"/>
            <a:chOff x="-172595" y="1692120"/>
            <a:chExt cx="2723710" cy="2723241"/>
          </a:xfrm>
          <a:solidFill>
            <a:schemeClr val="accent1"/>
          </a:solidFill>
        </p:grpSpPr>
        <p:pic>
          <p:nvPicPr>
            <p:cNvPr id="3" name="Grafik 2" descr="Lukkede anførselstegn med massiv udfyldning">
              <a:extLst>
                <a:ext uri="{FF2B5EF4-FFF2-40B4-BE49-F238E27FC236}">
                  <a16:creationId xmlns:a16="http://schemas.microsoft.com/office/drawing/2014/main" id="{DB54CEA7-703E-4137-01FB-638A63E34B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68" y="1777378"/>
              <a:ext cx="2637983" cy="2637983"/>
            </a:xfrm>
            <a:prstGeom prst="rect">
              <a:avLst/>
            </a:prstGeom>
          </p:spPr>
        </p:pic>
        <p:pic>
          <p:nvPicPr>
            <p:cNvPr id="10" name="Grafik 9" descr="Lukkede anførselstegn med massiv udfyldning">
              <a:extLst>
                <a:ext uri="{FF2B5EF4-FFF2-40B4-BE49-F238E27FC236}">
                  <a16:creationId xmlns:a16="http://schemas.microsoft.com/office/drawing/2014/main" id="{5064D098-39B6-C93B-E2C1-96E7B92EA1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595" y="1692120"/>
              <a:ext cx="2637983" cy="2637983"/>
            </a:xfrm>
            <a:prstGeom prst="rect">
              <a:avLst/>
            </a:prstGeom>
          </p:spPr>
        </p:pic>
      </p:grpSp>
      <p:sp>
        <p:nvSpPr>
          <p:cNvPr id="11" name="Tekstfelt 10">
            <a:extLst>
              <a:ext uri="{FF2B5EF4-FFF2-40B4-BE49-F238E27FC236}">
                <a16:creationId xmlns:a16="http://schemas.microsoft.com/office/drawing/2014/main" id="{9A97350B-D3A1-9256-8C02-A7E92255C59F}"/>
              </a:ext>
            </a:extLst>
          </p:cNvPr>
          <p:cNvSpPr txBox="1"/>
          <p:nvPr/>
        </p:nvSpPr>
        <p:spPr>
          <a:xfrm>
            <a:off x="2734177" y="901362"/>
            <a:ext cx="8086146" cy="5546885"/>
          </a:xfrm>
          <a:prstGeom prst="rect">
            <a:avLst/>
          </a:prstGeom>
          <a:solidFill>
            <a:schemeClr val="bg1"/>
          </a:solidFill>
        </p:spPr>
        <p:txBody>
          <a:bodyPr wrap="square" lIns="144000" tIns="72000" rIns="144000" bIns="72000" rtlCol="0">
            <a:spAutoFit/>
          </a:bodyPr>
          <a:lstStyle/>
          <a:p>
            <a:r>
              <a:rPr lang="da-DK" sz="3500" b="1" i="1" u="none" strike="noStrike">
                <a:solidFill>
                  <a:schemeClr val="accent1"/>
                </a:solidFill>
                <a:effectLst/>
                <a:latin typeface="+mj-lt"/>
              </a:rPr>
              <a:t>Det er fedt</a:t>
            </a:r>
            <a:r>
              <a:rPr lang="da-DK" sz="3500" b="1" i="1">
                <a:solidFill>
                  <a:schemeClr val="accent1"/>
                </a:solidFill>
                <a:latin typeface="+mj-lt"/>
              </a:rPr>
              <a:t> </a:t>
            </a:r>
            <a:r>
              <a:rPr lang="da-DK" sz="3500" b="1" i="1" u="none" strike="noStrike">
                <a:solidFill>
                  <a:schemeClr val="accent1"/>
                </a:solidFill>
                <a:effectLst/>
                <a:latin typeface="+mj-lt"/>
              </a:rPr>
              <a:t>[…] at I kommer og laver forskellige ting med os. Det er godt at se nye mennesker. </a:t>
            </a:r>
            <a:r>
              <a:rPr lang="da-DK" sz="3500" b="1" i="1">
                <a:solidFill>
                  <a:schemeClr val="accent1"/>
                </a:solidFill>
                <a:latin typeface="+mj-lt"/>
              </a:rPr>
              <a:t>Men j</a:t>
            </a:r>
            <a:r>
              <a:rPr lang="da-DK" sz="3500" b="1" i="1" u="none" strike="noStrike">
                <a:solidFill>
                  <a:schemeClr val="accent1"/>
                </a:solidFill>
                <a:effectLst/>
                <a:latin typeface="+mj-lt"/>
              </a:rPr>
              <a:t>eg fatter ikke at I laver det her uden at få penge for det mand... Det er sindssygt at I gider bruge tid med os og det her sted *øjenbevægelser*, men det er fedt, selvfølgelig</a:t>
            </a:r>
            <a:br>
              <a:rPr lang="da-DK" sz="3600" b="1" i="1">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br>
            <a:br>
              <a:rPr lang="da-DK" sz="1800" b="1" i="1">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br>
            <a:r>
              <a:rPr lang="da-DK" b="1">
                <a:solidFill>
                  <a:schemeClr val="accent2"/>
                </a:solidFill>
              </a:rPr>
              <a:t>– </a:t>
            </a:r>
            <a:r>
              <a:rPr lang="da-DK" sz="1800" b="1" i="0">
                <a:solidFill>
                  <a:schemeClr val="accent2"/>
                </a:solidFill>
                <a:effectLst/>
                <a:latin typeface="Proxima Nova Extrabold" panose="02000506030000020004" pitchFamily="50" charset="0"/>
                <a:ea typeface="Times New Roman" panose="02020603050405020304" pitchFamily="18" charset="0"/>
                <a:cs typeface="Times New Roman" panose="02020603050405020304" pitchFamily="18" charset="0"/>
              </a:rPr>
              <a:t> Dreng, 17 år fra Kompasset</a:t>
            </a:r>
            <a:endParaRPr lang="da-DK" sz="3200" b="1">
              <a:solidFill>
                <a:schemeClr val="accent2"/>
              </a:solidFill>
              <a:latin typeface="+mj-lt"/>
            </a:endParaRPr>
          </a:p>
        </p:txBody>
      </p:sp>
      <p:pic>
        <p:nvPicPr>
          <p:cNvPr id="4" name="Citat 2">
            <a:hlinkClick r:id="" action="ppaction://media"/>
            <a:extLst>
              <a:ext uri="{FF2B5EF4-FFF2-40B4-BE49-F238E27FC236}">
                <a16:creationId xmlns:a16="http://schemas.microsoft.com/office/drawing/2014/main" id="{DC50F3E5-E7B0-78E1-0037-8A41CB4EFA6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7159" y="5003521"/>
            <a:ext cx="795823" cy="795823"/>
          </a:xfrm>
          <a:prstGeom prst="rect">
            <a:avLst/>
          </a:prstGeom>
        </p:spPr>
      </p:pic>
      <p:pic>
        <p:nvPicPr>
          <p:cNvPr id="12" name="Grafik 11" descr="Lukkede anførselstegn med massiv udfyldning">
            <a:extLst>
              <a:ext uri="{FF2B5EF4-FFF2-40B4-BE49-F238E27FC236}">
                <a16:creationId xmlns:a16="http://schemas.microsoft.com/office/drawing/2014/main" id="{E4D2F78D-9E60-66F5-D906-0627263594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5259" y="302687"/>
            <a:ext cx="2637983" cy="2637983"/>
          </a:xfrm>
          <a:prstGeom prst="rect">
            <a:avLst/>
          </a:prstGeom>
          <a:ln>
            <a:noFill/>
          </a:ln>
          <a:effectLst/>
        </p:spPr>
      </p:pic>
      <p:grpSp>
        <p:nvGrpSpPr>
          <p:cNvPr id="13" name="Gruppe 12">
            <a:extLst>
              <a:ext uri="{FF2B5EF4-FFF2-40B4-BE49-F238E27FC236}">
                <a16:creationId xmlns:a16="http://schemas.microsoft.com/office/drawing/2014/main" id="{7F68D27A-BDDA-A9BD-084A-194A7DD553BF}"/>
              </a:ext>
            </a:extLst>
          </p:cNvPr>
          <p:cNvGrpSpPr/>
          <p:nvPr/>
        </p:nvGrpSpPr>
        <p:grpSpPr>
          <a:xfrm>
            <a:off x="175259" y="302687"/>
            <a:ext cx="2723710" cy="2723241"/>
            <a:chOff x="-172595" y="1692120"/>
            <a:chExt cx="2723710" cy="2723241"/>
          </a:xfrm>
          <a:solidFill>
            <a:schemeClr val="tx2">
              <a:lumMod val="75000"/>
            </a:schemeClr>
          </a:solidFill>
        </p:grpSpPr>
        <p:pic>
          <p:nvPicPr>
            <p:cNvPr id="14" name="Grafik 13" descr="Lukkede anførselstegn med massiv udfyldning">
              <a:extLst>
                <a:ext uri="{FF2B5EF4-FFF2-40B4-BE49-F238E27FC236}">
                  <a16:creationId xmlns:a16="http://schemas.microsoft.com/office/drawing/2014/main" id="{BE98FA51-0CF1-7CC4-C435-6EC518265D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868" y="1777378"/>
              <a:ext cx="2637983" cy="2637983"/>
            </a:xfrm>
            <a:prstGeom prst="rect">
              <a:avLst/>
            </a:prstGeom>
          </p:spPr>
        </p:pic>
        <p:pic>
          <p:nvPicPr>
            <p:cNvPr id="15" name="Grafik 14" descr="Lukkede anførselstegn med massiv udfyldning">
              <a:extLst>
                <a:ext uri="{FF2B5EF4-FFF2-40B4-BE49-F238E27FC236}">
                  <a16:creationId xmlns:a16="http://schemas.microsoft.com/office/drawing/2014/main" id="{6D9AA1E4-A5D2-AC77-9964-1E4BFAC37A0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2595" y="1692120"/>
              <a:ext cx="2637983" cy="2637983"/>
            </a:xfrm>
            <a:prstGeom prst="rect">
              <a:avLst/>
            </a:prstGeom>
          </p:spPr>
        </p:pic>
      </p:grpSp>
    </p:spTree>
    <p:extLst>
      <p:ext uri="{BB962C8B-B14F-4D97-AF65-F5344CB8AC3E}">
        <p14:creationId xmlns:p14="http://schemas.microsoft.com/office/powerpoint/2010/main" val="1355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B4B77-A794-6860-03E3-8235873713E4}"/>
            </a:ext>
          </a:extLst>
        </p:cNvPr>
        <p:cNvGrpSpPr/>
        <p:nvPr/>
      </p:nvGrpSpPr>
      <p:grpSpPr>
        <a:xfrm>
          <a:off x="0" y="0"/>
          <a:ext cx="0" cy="0"/>
          <a:chOff x="0" y="0"/>
          <a:chExt cx="0" cy="0"/>
        </a:xfrm>
      </p:grpSpPr>
      <p:pic>
        <p:nvPicPr>
          <p:cNvPr id="7" name="Mhanna 2">
            <a:hlinkClick r:id="" action="ppaction://media"/>
            <a:extLst>
              <a:ext uri="{FF2B5EF4-FFF2-40B4-BE49-F238E27FC236}">
                <a16:creationId xmlns:a16="http://schemas.microsoft.com/office/drawing/2014/main" id="{DFB1EF8D-D497-43B5-3C8F-BB5351CAB4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8698" y="5053474"/>
            <a:ext cx="730250" cy="730250"/>
          </a:xfrm>
          <a:prstGeom prst="rect">
            <a:avLst/>
          </a:prstGeom>
          <a:ln>
            <a:solidFill>
              <a:srgbClr val="FBDDDF"/>
            </a:solidFill>
          </a:ln>
        </p:spPr>
      </p:pic>
      <p:sp>
        <p:nvSpPr>
          <p:cNvPr id="9" name="Rektangel 8">
            <a:extLst>
              <a:ext uri="{FF2B5EF4-FFF2-40B4-BE49-F238E27FC236}">
                <a16:creationId xmlns:a16="http://schemas.microsoft.com/office/drawing/2014/main" id="{EE5F7DA8-885D-70C5-F214-2EA977B2F68A}"/>
              </a:ext>
            </a:extLst>
          </p:cNvPr>
          <p:cNvSpPr/>
          <p:nvPr/>
        </p:nvSpPr>
        <p:spPr>
          <a:xfrm>
            <a:off x="-142875" y="-87682"/>
            <a:ext cx="12430907" cy="707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FF2B5EF4-FFF2-40B4-BE49-F238E27FC236}">
                <a16:creationId xmlns:a16="http://schemas.microsoft.com/office/drawing/2014/main" id="{C1BA5733-4053-D3BE-F957-9D3C69182ECE}"/>
              </a:ext>
            </a:extLst>
          </p:cNvPr>
          <p:cNvSpPr>
            <a:spLocks noGrp="1"/>
          </p:cNvSpPr>
          <p:nvPr>
            <p:ph type="sldNum" sz="quarter" idx="10"/>
          </p:nvPr>
        </p:nvSpPr>
        <p:spPr/>
        <p:txBody>
          <a:bodyPr/>
          <a:lstStyle/>
          <a:p>
            <a:fld id="{D0148C64-F5C7-4053-8369-58DAC43DE4E8}" type="slidenum">
              <a:rPr lang="da-DK" smtClean="0"/>
              <a:t>4</a:t>
            </a:fld>
            <a:endParaRPr lang="da-DK"/>
          </a:p>
        </p:txBody>
      </p:sp>
      <p:grpSp>
        <p:nvGrpSpPr>
          <p:cNvPr id="14" name="Gruppe 13">
            <a:extLst>
              <a:ext uri="{FF2B5EF4-FFF2-40B4-BE49-F238E27FC236}">
                <a16:creationId xmlns:a16="http://schemas.microsoft.com/office/drawing/2014/main" id="{C2EDFC07-B042-DF17-7F49-C49D5A28D966}"/>
              </a:ext>
            </a:extLst>
          </p:cNvPr>
          <p:cNvGrpSpPr>
            <a:grpSpLocks noGrp="1" noUngrp="1" noRot="1" noMove="1" noResize="1"/>
          </p:cNvGrpSpPr>
          <p:nvPr/>
        </p:nvGrpSpPr>
        <p:grpSpPr>
          <a:xfrm>
            <a:off x="-1964280" y="4927467"/>
            <a:ext cx="3928560" cy="3490297"/>
            <a:chOff x="1706702" y="2033152"/>
            <a:chExt cx="4435196" cy="3940414"/>
          </a:xfrm>
        </p:grpSpPr>
        <p:sp>
          <p:nvSpPr>
            <p:cNvPr id="15" name="Rektangel 14">
              <a:extLst>
                <a:ext uri="{FF2B5EF4-FFF2-40B4-BE49-F238E27FC236}">
                  <a16:creationId xmlns:a16="http://schemas.microsoft.com/office/drawing/2014/main" id="{5A8E8A36-D4FA-2126-F7C0-0336BF6F424D}"/>
                </a:ext>
              </a:extLst>
            </p:cNvPr>
            <p:cNvSpPr>
              <a:spLocks noGrp="1" noRot="1" noMove="1" noResize="1" noEditPoints="1" noAdjustHandles="1" noChangeArrowheads="1" noChangeShapeType="1"/>
            </p:cNvSpPr>
            <p:nvPr userDrawn="1"/>
          </p:nvSpPr>
          <p:spPr>
            <a:xfrm rot="5400000">
              <a:off x="2394979" y="3315143"/>
              <a:ext cx="3940414" cy="137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83264104-9F83-4370-55D8-48B721537301}"/>
                </a:ext>
              </a:extLst>
            </p:cNvPr>
            <p:cNvSpPr>
              <a:spLocks noGrp="1" noRot="1" noMove="1" noResize="1" noEditPoints="1" noAdjustHandles="1" noChangeArrowheads="1" noChangeShapeType="1"/>
            </p:cNvSpPr>
            <p:nvPr userDrawn="1"/>
          </p:nvSpPr>
          <p:spPr>
            <a:xfrm rot="10800000">
              <a:off x="1706702" y="3141188"/>
              <a:ext cx="4435196"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17" name="Billede 16" descr="Et billede, der indeholder tekst&#10;&#10;Automatisk genereret beskrivelse">
            <a:extLst>
              <a:ext uri="{FF2B5EF4-FFF2-40B4-BE49-F238E27FC236}">
                <a16:creationId xmlns:a16="http://schemas.microsoft.com/office/drawing/2014/main" id="{64C9740C-5B67-2E7A-9D3B-BAD24C178EC8}"/>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37159" y="6128104"/>
            <a:ext cx="1625605" cy="544512"/>
          </a:xfrm>
          <a:prstGeom prst="rect">
            <a:avLst/>
          </a:prstGeom>
        </p:spPr>
      </p:pic>
      <p:grpSp>
        <p:nvGrpSpPr>
          <p:cNvPr id="6" name="Gruppe 5">
            <a:extLst>
              <a:ext uri="{FF2B5EF4-FFF2-40B4-BE49-F238E27FC236}">
                <a16:creationId xmlns:a16="http://schemas.microsoft.com/office/drawing/2014/main" id="{B09103F1-8C25-9CAF-96E1-AA839378B00A}"/>
              </a:ext>
            </a:extLst>
          </p:cNvPr>
          <p:cNvGrpSpPr/>
          <p:nvPr/>
        </p:nvGrpSpPr>
        <p:grpSpPr>
          <a:xfrm>
            <a:off x="175259" y="302687"/>
            <a:ext cx="2723710" cy="2723241"/>
            <a:chOff x="-172595" y="1692120"/>
            <a:chExt cx="2723710" cy="2723241"/>
          </a:xfrm>
        </p:grpSpPr>
        <p:pic>
          <p:nvPicPr>
            <p:cNvPr id="2" name="Grafik 1" descr="Lukkede anførselstegn med massiv udfyldning">
              <a:extLst>
                <a:ext uri="{FF2B5EF4-FFF2-40B4-BE49-F238E27FC236}">
                  <a16:creationId xmlns:a16="http://schemas.microsoft.com/office/drawing/2014/main" id="{74C8906B-4F16-B81B-9823-7A67C3275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868" y="1777378"/>
              <a:ext cx="2637983" cy="2637983"/>
            </a:xfrm>
            <a:prstGeom prst="rect">
              <a:avLst/>
            </a:prstGeom>
          </p:spPr>
        </p:pic>
        <p:pic>
          <p:nvPicPr>
            <p:cNvPr id="5" name="Grafik 4" descr="Lukkede anførselstegn med massiv udfyldning">
              <a:extLst>
                <a:ext uri="{FF2B5EF4-FFF2-40B4-BE49-F238E27FC236}">
                  <a16:creationId xmlns:a16="http://schemas.microsoft.com/office/drawing/2014/main" id="{74F3951C-ED17-375A-5F3C-313C633E8F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2595" y="1692120"/>
              <a:ext cx="2637983" cy="2637983"/>
            </a:xfrm>
            <a:prstGeom prst="rect">
              <a:avLst/>
            </a:prstGeom>
          </p:spPr>
        </p:pic>
      </p:grpSp>
      <p:sp>
        <p:nvSpPr>
          <p:cNvPr id="4" name="Tekstfelt 3">
            <a:extLst>
              <a:ext uri="{FF2B5EF4-FFF2-40B4-BE49-F238E27FC236}">
                <a16:creationId xmlns:a16="http://schemas.microsoft.com/office/drawing/2014/main" id="{A25CB827-5190-5249-4676-E973B87FE8EE}"/>
              </a:ext>
            </a:extLst>
          </p:cNvPr>
          <p:cNvSpPr txBox="1"/>
          <p:nvPr/>
        </p:nvSpPr>
        <p:spPr>
          <a:xfrm>
            <a:off x="2901191" y="1151883"/>
            <a:ext cx="8086146" cy="3746392"/>
          </a:xfrm>
          <a:prstGeom prst="rect">
            <a:avLst/>
          </a:prstGeom>
          <a:solidFill>
            <a:schemeClr val="tx1"/>
          </a:solidFill>
        </p:spPr>
        <p:txBody>
          <a:bodyPr wrap="square" lIns="144000" tIns="72000" rIns="144000" bIns="72000" rtlCol="0" anchor="t">
            <a:spAutoFit/>
          </a:bodyPr>
          <a:lstStyle/>
          <a:p>
            <a:r>
              <a:rPr lang="da-DK" sz="3600" b="1" i="1" u="none" strike="noStrike">
                <a:solidFill>
                  <a:schemeClr val="bg1"/>
                </a:solidFill>
                <a:effectLst/>
                <a:latin typeface="+mj-lt"/>
              </a:rPr>
              <a:t>Det er hyggeligt nok, at I kommer. Så har vi noget andet at lave, og nogle andre at snakke med end pædagogerne, som jo er på arbejde</a:t>
            </a:r>
            <a:br>
              <a:rPr lang="da-DK" sz="3600" b="1" i="1">
                <a:effectLst/>
                <a:latin typeface="Proxima Nova" panose="02000506030000020004" pitchFamily="50" charset="0"/>
                <a:ea typeface="Proxima Nova" panose="02000506030000020004" pitchFamily="50" charset="0"/>
                <a:cs typeface="Times New Roman" panose="02020603050405020304" pitchFamily="18" charset="0"/>
              </a:rPr>
            </a:br>
            <a:r>
              <a:rPr lang="da-DK" sz="3600" b="1" i="1">
                <a:solidFill>
                  <a:schemeClr val="bg1"/>
                </a:solidFill>
                <a:latin typeface="Proxima Nova"/>
                <a:ea typeface="Proxima Nova" panose="02000506030000020004" pitchFamily="50" charset="0"/>
                <a:cs typeface="Times New Roman"/>
              </a:rPr>
              <a:t> </a:t>
            </a:r>
            <a:br>
              <a:rPr lang="da-DK" sz="1800" b="1" i="1">
                <a:effectLst/>
                <a:latin typeface="Proxima Nova" panose="02000506030000020004" pitchFamily="50" charset="0"/>
                <a:ea typeface="Proxima Nova" panose="02000506030000020004" pitchFamily="50" charset="0"/>
                <a:cs typeface="Times New Roman" panose="02020603050405020304" pitchFamily="18" charset="0"/>
              </a:rPr>
            </a:br>
            <a:r>
              <a:rPr lang="da-DK" b="1">
                <a:solidFill>
                  <a:srgbClr val="7030A0"/>
                </a:solidFill>
              </a:rPr>
              <a:t>– </a:t>
            </a:r>
            <a:r>
              <a:rPr lang="da-DK" sz="1800" b="1" i="0">
                <a:solidFill>
                  <a:srgbClr val="7030A0"/>
                </a:solidFill>
                <a:effectLst/>
                <a:latin typeface="Proxima Nova Extrabold"/>
                <a:ea typeface="Times New Roman" panose="02020603050405020304" pitchFamily="18" charset="0"/>
                <a:cs typeface="Times New Roman"/>
              </a:rPr>
              <a:t> P</a:t>
            </a:r>
            <a:r>
              <a:rPr lang="da-DK" b="1">
                <a:solidFill>
                  <a:srgbClr val="7030A0"/>
                </a:solidFill>
                <a:latin typeface="Proxima Nova Extrabold"/>
                <a:ea typeface="Times New Roman" panose="02020603050405020304" pitchFamily="18" charset="0"/>
                <a:cs typeface="Times New Roman"/>
              </a:rPr>
              <a:t>ige, 15 år </a:t>
            </a:r>
            <a:r>
              <a:rPr lang="da-DK" sz="1800" b="1" i="0">
                <a:solidFill>
                  <a:srgbClr val="7030A0"/>
                </a:solidFill>
                <a:effectLst/>
                <a:latin typeface="Proxima Nova Extrabold"/>
                <a:ea typeface="Times New Roman" panose="02020603050405020304" pitchFamily="18" charset="0"/>
                <a:cs typeface="Times New Roman"/>
              </a:rPr>
              <a:t>fra Kompasset</a:t>
            </a:r>
            <a:endParaRPr lang="da-DK" sz="3200" b="1">
              <a:solidFill>
                <a:schemeClr val="bg1"/>
              </a:solidFill>
              <a:latin typeface="Proxima Nova Extrabold"/>
              <a:cs typeface="Times New Roman"/>
            </a:endParaRPr>
          </a:p>
        </p:txBody>
      </p:sp>
      <p:pic>
        <p:nvPicPr>
          <p:cNvPr id="8" name="Mhanna 2">
            <a:hlinkClick r:id="" action="ppaction://media"/>
            <a:extLst>
              <a:ext uri="{FF2B5EF4-FFF2-40B4-BE49-F238E27FC236}">
                <a16:creationId xmlns:a16="http://schemas.microsoft.com/office/drawing/2014/main" id="{25AE63D5-26E5-522D-DBDB-DB3B7560272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884" y="5053075"/>
            <a:ext cx="730250" cy="730250"/>
          </a:xfrm>
          <a:prstGeom prst="rect">
            <a:avLst/>
          </a:prstGeom>
        </p:spPr>
      </p:pic>
    </p:spTree>
    <p:extLst>
      <p:ext uri="{BB962C8B-B14F-4D97-AF65-F5344CB8AC3E}">
        <p14:creationId xmlns:p14="http://schemas.microsoft.com/office/powerpoint/2010/main" val="35824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4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7"/>
                                        </p:tgtEl>
                                      </p:cBhvr>
                                    </p:cmd>
                                  </p:childTnLst>
                                </p:cTn>
                              </p:par>
                            </p:childTnLst>
                          </p:cTn>
                        </p:par>
                      </p:childTnLst>
                    </p:cTn>
                  </p:par>
                </p:childTnLst>
              </p:cTn>
              <p:nextCondLst>
                <p:cond evt="onClick" delay="0">
                  <p:tgtEl>
                    <p:spTgt spid="7"/>
                  </p:tgtEl>
                </p:cond>
              </p:nextCondLst>
            </p:seq>
            <p:audio>
              <p:cMediaNode>
                <p:cTn id="12" fill="hold" display="0">
                  <p:stCondLst>
                    <p:cond delay="indefinite"/>
                  </p:stCondLst>
                  <p:endCondLst>
                    <p:cond evt="onStopAudio" delay="0">
                      <p:tgtEl>
                        <p:sldTgt/>
                      </p:tgtEl>
                    </p:cond>
                  </p:endCondLst>
                </p:cTn>
                <p:tgtEl>
                  <p:spTgt spid="7"/>
                </p:tgtEl>
              </p:cMediaNode>
            </p:audio>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2EAE-7F03-5EA6-F87F-9684E174C3FA}"/>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C386CD10-29CB-7731-A886-0F4036E1B9D6}"/>
              </a:ext>
            </a:extLst>
          </p:cNvPr>
          <p:cNvSpPr/>
          <p:nvPr/>
        </p:nvSpPr>
        <p:spPr>
          <a:xfrm>
            <a:off x="-142875" y="-87682"/>
            <a:ext cx="12430907" cy="707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FF2B5EF4-FFF2-40B4-BE49-F238E27FC236}">
                <a16:creationId xmlns:a16="http://schemas.microsoft.com/office/drawing/2014/main" id="{44EB8933-C6F9-D0CA-C20B-6BF543B04200}"/>
              </a:ext>
            </a:extLst>
          </p:cNvPr>
          <p:cNvSpPr>
            <a:spLocks noGrp="1"/>
          </p:cNvSpPr>
          <p:nvPr>
            <p:ph type="sldNum" sz="quarter" idx="10"/>
          </p:nvPr>
        </p:nvSpPr>
        <p:spPr/>
        <p:txBody>
          <a:bodyPr/>
          <a:lstStyle/>
          <a:p>
            <a:fld id="{D0148C64-F5C7-4053-8369-58DAC43DE4E8}" type="slidenum">
              <a:rPr lang="da-DK" smtClean="0"/>
              <a:t>5</a:t>
            </a:fld>
            <a:endParaRPr lang="da-DK"/>
          </a:p>
        </p:txBody>
      </p:sp>
      <p:grpSp>
        <p:nvGrpSpPr>
          <p:cNvPr id="14" name="Gruppe 13">
            <a:extLst>
              <a:ext uri="{FF2B5EF4-FFF2-40B4-BE49-F238E27FC236}">
                <a16:creationId xmlns:a16="http://schemas.microsoft.com/office/drawing/2014/main" id="{F3396F36-4718-46D1-C1E4-CBDF916400C0}"/>
              </a:ext>
            </a:extLst>
          </p:cNvPr>
          <p:cNvGrpSpPr>
            <a:grpSpLocks noGrp="1" noUngrp="1" noRot="1" noMove="1" noResize="1"/>
          </p:cNvGrpSpPr>
          <p:nvPr/>
        </p:nvGrpSpPr>
        <p:grpSpPr>
          <a:xfrm>
            <a:off x="-1964280" y="4927467"/>
            <a:ext cx="3928560" cy="3490297"/>
            <a:chOff x="1706702" y="2033152"/>
            <a:chExt cx="4435196" cy="3940414"/>
          </a:xfrm>
        </p:grpSpPr>
        <p:sp>
          <p:nvSpPr>
            <p:cNvPr id="15" name="Rektangel 14">
              <a:extLst>
                <a:ext uri="{FF2B5EF4-FFF2-40B4-BE49-F238E27FC236}">
                  <a16:creationId xmlns:a16="http://schemas.microsoft.com/office/drawing/2014/main" id="{DAF34B06-E92B-A372-ACBA-8BB20971CA89}"/>
                </a:ext>
              </a:extLst>
            </p:cNvPr>
            <p:cNvSpPr>
              <a:spLocks noGrp="1" noRot="1" noMove="1" noResize="1" noEditPoints="1" noAdjustHandles="1" noChangeArrowheads="1" noChangeShapeType="1"/>
            </p:cNvSpPr>
            <p:nvPr userDrawn="1"/>
          </p:nvSpPr>
          <p:spPr>
            <a:xfrm rot="5400000">
              <a:off x="2394979" y="3315143"/>
              <a:ext cx="3940414" cy="137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2DE5E78B-261F-2383-C3FD-453BF505C4F1}"/>
                </a:ext>
              </a:extLst>
            </p:cNvPr>
            <p:cNvSpPr>
              <a:spLocks noGrp="1" noRot="1" noMove="1" noResize="1" noEditPoints="1" noAdjustHandles="1" noChangeArrowheads="1" noChangeShapeType="1"/>
            </p:cNvSpPr>
            <p:nvPr userDrawn="1"/>
          </p:nvSpPr>
          <p:spPr>
            <a:xfrm rot="10800000">
              <a:off x="1706702" y="3141188"/>
              <a:ext cx="4435196"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17" name="Billede 16" descr="Et billede, der indeholder tekst&#10;&#10;Automatisk genereret beskrivelse">
            <a:extLst>
              <a:ext uri="{FF2B5EF4-FFF2-40B4-BE49-F238E27FC236}">
                <a16:creationId xmlns:a16="http://schemas.microsoft.com/office/drawing/2014/main" id="{E6C0FB8F-35E3-312A-BC70-E974533F72A8}"/>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37159" y="6128104"/>
            <a:ext cx="1625605" cy="544512"/>
          </a:xfrm>
          <a:prstGeom prst="rect">
            <a:avLst/>
          </a:prstGeom>
        </p:spPr>
      </p:pic>
      <p:grpSp>
        <p:nvGrpSpPr>
          <p:cNvPr id="6" name="Gruppe 5">
            <a:extLst>
              <a:ext uri="{FF2B5EF4-FFF2-40B4-BE49-F238E27FC236}">
                <a16:creationId xmlns:a16="http://schemas.microsoft.com/office/drawing/2014/main" id="{35BE8B2D-58B1-3B8A-1CBB-8D097B0DA175}"/>
              </a:ext>
            </a:extLst>
          </p:cNvPr>
          <p:cNvGrpSpPr/>
          <p:nvPr/>
        </p:nvGrpSpPr>
        <p:grpSpPr>
          <a:xfrm>
            <a:off x="175259" y="302687"/>
            <a:ext cx="2723710" cy="2723241"/>
            <a:chOff x="-172595" y="1692120"/>
            <a:chExt cx="2723710" cy="2723241"/>
          </a:xfrm>
        </p:grpSpPr>
        <p:pic>
          <p:nvPicPr>
            <p:cNvPr id="2" name="Grafik 1" descr="Lukkede anførselstegn med massiv udfyldning">
              <a:extLst>
                <a:ext uri="{FF2B5EF4-FFF2-40B4-BE49-F238E27FC236}">
                  <a16:creationId xmlns:a16="http://schemas.microsoft.com/office/drawing/2014/main" id="{F6BFFA57-5100-DDED-7369-BF8C8243FD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68" y="1777378"/>
              <a:ext cx="2637983" cy="2637983"/>
            </a:xfrm>
            <a:prstGeom prst="rect">
              <a:avLst/>
            </a:prstGeom>
          </p:spPr>
        </p:pic>
        <p:pic>
          <p:nvPicPr>
            <p:cNvPr id="5" name="Grafik 4" descr="Lukkede anførselstegn med massiv udfyldning">
              <a:extLst>
                <a:ext uri="{FF2B5EF4-FFF2-40B4-BE49-F238E27FC236}">
                  <a16:creationId xmlns:a16="http://schemas.microsoft.com/office/drawing/2014/main" id="{DBC2094B-304A-CB9C-7CF0-769C4ED511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595" y="1692120"/>
              <a:ext cx="2637983" cy="2637983"/>
            </a:xfrm>
            <a:prstGeom prst="rect">
              <a:avLst/>
            </a:prstGeom>
          </p:spPr>
        </p:pic>
      </p:grpSp>
      <p:sp>
        <p:nvSpPr>
          <p:cNvPr id="4" name="Tekstfelt 3">
            <a:extLst>
              <a:ext uri="{FF2B5EF4-FFF2-40B4-BE49-F238E27FC236}">
                <a16:creationId xmlns:a16="http://schemas.microsoft.com/office/drawing/2014/main" id="{132F5B2A-5BC8-F5CF-C40F-9F8268F9D165}"/>
              </a:ext>
            </a:extLst>
          </p:cNvPr>
          <p:cNvSpPr txBox="1"/>
          <p:nvPr/>
        </p:nvSpPr>
        <p:spPr>
          <a:xfrm>
            <a:off x="2734177" y="901362"/>
            <a:ext cx="8086146" cy="4577389"/>
          </a:xfrm>
          <a:prstGeom prst="rect">
            <a:avLst/>
          </a:prstGeom>
          <a:solidFill>
            <a:schemeClr val="tx1"/>
          </a:solidFill>
        </p:spPr>
        <p:txBody>
          <a:bodyPr wrap="square" lIns="144000" tIns="72000" rIns="144000" bIns="72000" rtlCol="0">
            <a:spAutoFit/>
          </a:bodyPr>
          <a:lstStyle/>
          <a:p>
            <a:r>
              <a:rPr lang="da-DK" sz="3600" b="1" i="1" u="none" strike="noStrike">
                <a:solidFill>
                  <a:schemeClr val="bg1"/>
                </a:solidFill>
                <a:effectLst/>
                <a:latin typeface="+mj-lt"/>
              </a:rPr>
              <a:t>Det giver mig et frirum hvor jeg kan snakke om de ting, jeg vil, uden at jeg bliver dømt for det eller sendt på værelset. Også er det hyggeligt, at I kommer, fordi så kan jeg udfolde mig, som jeg vil</a:t>
            </a:r>
            <a:br>
              <a:rPr lang="da-DK" sz="3600" b="1" i="1">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br>
            <a:br>
              <a:rPr lang="da-DK" sz="1800" b="1" i="1">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br>
            <a:r>
              <a:rPr lang="da-DK" b="1">
                <a:solidFill>
                  <a:srgbClr val="7030A0"/>
                </a:solidFill>
              </a:rPr>
              <a:t>– </a:t>
            </a:r>
            <a:r>
              <a:rPr lang="da-DK" sz="1800" b="1" i="0">
                <a:solidFill>
                  <a:srgbClr val="7030A0"/>
                </a:solidFill>
                <a:effectLst/>
                <a:latin typeface="Proxima Nova Extrabold" panose="02000506030000020004" pitchFamily="50" charset="0"/>
                <a:ea typeface="Times New Roman" panose="02020603050405020304" pitchFamily="18" charset="0"/>
                <a:cs typeface="Times New Roman" panose="02020603050405020304" pitchFamily="18" charset="0"/>
              </a:rPr>
              <a:t> Dreng, 17 år  fra Kompasset</a:t>
            </a:r>
            <a:endParaRPr lang="da-DK" sz="3200" b="1">
              <a:solidFill>
                <a:schemeClr val="bg1"/>
              </a:solidFill>
              <a:latin typeface="+mj-lt"/>
            </a:endParaRPr>
          </a:p>
        </p:txBody>
      </p:sp>
      <p:pic>
        <p:nvPicPr>
          <p:cNvPr id="7" name="Citat 3">
            <a:hlinkClick r:id="" action="ppaction://media"/>
            <a:extLst>
              <a:ext uri="{FF2B5EF4-FFF2-40B4-BE49-F238E27FC236}">
                <a16:creationId xmlns:a16="http://schemas.microsoft.com/office/drawing/2014/main" id="{A31FD3D3-E32B-FF7A-4189-76C74E87E1B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0" y="5000083"/>
            <a:ext cx="823590" cy="823590"/>
          </a:xfrm>
          <a:prstGeom prst="rect">
            <a:avLst/>
          </a:prstGeom>
        </p:spPr>
      </p:pic>
    </p:spTree>
    <p:extLst>
      <p:ext uri="{BB962C8B-B14F-4D97-AF65-F5344CB8AC3E}">
        <p14:creationId xmlns:p14="http://schemas.microsoft.com/office/powerpoint/2010/main" val="42357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3132815-85AB-FB46-18BD-C21D218F974A}"/>
              </a:ext>
            </a:extLst>
          </p:cNvPr>
          <p:cNvSpPr>
            <a:spLocks noGrp="1"/>
          </p:cNvSpPr>
          <p:nvPr>
            <p:ph sz="half" idx="1"/>
          </p:nvPr>
        </p:nvSpPr>
        <p:spPr>
          <a:xfrm>
            <a:off x="369342" y="2365943"/>
            <a:ext cx="6554906" cy="2801802"/>
          </a:xfrm>
        </p:spPr>
        <p:txBody>
          <a:bodyPr/>
          <a:lstStyle/>
          <a:p>
            <a:pPr marL="0" indent="0">
              <a:buNone/>
            </a:pPr>
            <a:r>
              <a:rPr lang="da-DK" sz="1800" b="1" dirty="0">
                <a:solidFill>
                  <a:schemeClr val="accent2"/>
                </a:solidFill>
                <a:latin typeface="+mj-lt"/>
                <a:hlinkClick r:id="rId3"/>
              </a:rPr>
              <a:t>https://www.vive.dk/da/nyheder-og-debat/2024/frivillige-aktiviteter-for-frihedsberoevede-unge-er-et-positivt-afbraek-i-en-ensformig-hverdag/</a:t>
            </a:r>
            <a:endParaRPr lang="da-DK" sz="1800" b="1" dirty="0">
              <a:solidFill>
                <a:schemeClr val="accent2"/>
              </a:solidFill>
              <a:latin typeface="+mj-lt"/>
            </a:endParaRPr>
          </a:p>
          <a:p>
            <a:pPr marL="0" indent="0">
              <a:buNone/>
            </a:pPr>
            <a:endParaRPr lang="da-DK" sz="1800" b="1" dirty="0">
              <a:latin typeface="+mj-lt"/>
            </a:endParaRPr>
          </a:p>
          <a:p>
            <a:pPr marL="0" indent="0">
              <a:buNone/>
            </a:pPr>
            <a:endParaRPr lang="da-DK" sz="1800" b="1" dirty="0">
              <a:latin typeface="+mj-lt"/>
            </a:endParaRPr>
          </a:p>
          <a:p>
            <a:pPr marL="0" indent="0">
              <a:buNone/>
            </a:pPr>
            <a:r>
              <a:rPr lang="da-DK" sz="2400" b="1" dirty="0">
                <a:latin typeface="+mj-lt"/>
              </a:rPr>
              <a:t>Kontakt:</a:t>
            </a:r>
          </a:p>
          <a:p>
            <a:pPr marL="0" indent="0">
              <a:buNone/>
            </a:pPr>
            <a:r>
              <a:rPr lang="da-DK" sz="1800" b="1" dirty="0">
                <a:latin typeface="+mj-lt"/>
              </a:rPr>
              <a:t>Kompasset.ung@rodekors.dk</a:t>
            </a:r>
            <a:endParaRPr lang="da-DK" sz="1800" b="1" dirty="0"/>
          </a:p>
        </p:txBody>
      </p:sp>
      <p:pic>
        <p:nvPicPr>
          <p:cNvPr id="7" name="Pladsholder til indhold 6" descr="Et billede, der indeholder tekst, person, skærmbillede, tøj&#10;&#10;Automatisk genereret beskrivelse">
            <a:extLst>
              <a:ext uri="{FF2B5EF4-FFF2-40B4-BE49-F238E27FC236}">
                <a16:creationId xmlns:a16="http://schemas.microsoft.com/office/drawing/2014/main" id="{DDC0B554-E6A5-B761-A966-63A521E1A61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83438" y="0"/>
            <a:ext cx="4808561" cy="6863283"/>
          </a:xfrm>
        </p:spPr>
      </p:pic>
      <p:sp>
        <p:nvSpPr>
          <p:cNvPr id="5" name="Pladsholder til slidenummer 4">
            <a:extLst>
              <a:ext uri="{FF2B5EF4-FFF2-40B4-BE49-F238E27FC236}">
                <a16:creationId xmlns:a16="http://schemas.microsoft.com/office/drawing/2014/main" id="{379955F9-63BF-28B8-E5A0-24F6A274CB00}"/>
              </a:ext>
            </a:extLst>
          </p:cNvPr>
          <p:cNvSpPr>
            <a:spLocks noGrp="1"/>
          </p:cNvSpPr>
          <p:nvPr>
            <p:ph type="sldNum" sz="quarter" idx="10"/>
          </p:nvPr>
        </p:nvSpPr>
        <p:spPr/>
        <p:txBody>
          <a:bodyPr/>
          <a:lstStyle/>
          <a:p>
            <a:fld id="{D0148C64-F5C7-4053-8369-58DAC43DE4E8}" type="slidenum">
              <a:rPr lang="da-DK" smtClean="0"/>
              <a:t>6</a:t>
            </a:fld>
            <a:endParaRPr lang="da-DK"/>
          </a:p>
        </p:txBody>
      </p:sp>
      <p:sp>
        <p:nvSpPr>
          <p:cNvPr id="8" name="Tekstfelt 7">
            <a:extLst>
              <a:ext uri="{FF2B5EF4-FFF2-40B4-BE49-F238E27FC236}">
                <a16:creationId xmlns:a16="http://schemas.microsoft.com/office/drawing/2014/main" id="{736646EC-AED3-4F2A-82ED-F3117D729F18}"/>
              </a:ext>
            </a:extLst>
          </p:cNvPr>
          <p:cNvSpPr txBox="1"/>
          <p:nvPr/>
        </p:nvSpPr>
        <p:spPr>
          <a:xfrm>
            <a:off x="369342" y="1378424"/>
            <a:ext cx="6045958" cy="760959"/>
          </a:xfrm>
          <a:prstGeom prst="rect">
            <a:avLst/>
          </a:prstGeom>
          <a:solidFill>
            <a:schemeClr val="bg1"/>
          </a:solidFill>
        </p:spPr>
        <p:txBody>
          <a:bodyPr wrap="square" lIns="144000" tIns="72000" rIns="144000" bIns="72000" rtlCol="0">
            <a:spAutoFit/>
          </a:bodyPr>
          <a:lstStyle/>
          <a:p>
            <a:pPr algn="l"/>
            <a:r>
              <a:rPr lang="da-DK" sz="4000" b="1">
                <a:solidFill>
                  <a:srgbClr val="002060"/>
                </a:solidFill>
                <a:latin typeface="+mj-lt"/>
              </a:rPr>
              <a:t>Rapport af VIVE 2024</a:t>
            </a:r>
          </a:p>
        </p:txBody>
      </p:sp>
    </p:spTree>
    <p:extLst>
      <p:ext uri="{BB962C8B-B14F-4D97-AF65-F5344CB8AC3E}">
        <p14:creationId xmlns:p14="http://schemas.microsoft.com/office/powerpoint/2010/main" val="2842866210"/>
      </p:ext>
    </p:extLst>
  </p:cSld>
  <p:clrMapOvr>
    <a:masterClrMapping/>
  </p:clrMapOvr>
</p:sld>
</file>

<file path=ppt/theme/theme1.xml><?xml version="1.0" encoding="utf-8"?>
<a:theme xmlns:a="http://schemas.openxmlformats.org/drawingml/2006/main" name="Office-tema">
  <a:themeElements>
    <a:clrScheme name="Brugerdefineret 1">
      <a:dk1>
        <a:srgbClr val="2D233E"/>
      </a:dk1>
      <a:lt1>
        <a:srgbClr val="FDF0F1"/>
      </a:lt1>
      <a:dk2>
        <a:srgbClr val="5A2781"/>
      </a:dk2>
      <a:lt2>
        <a:srgbClr val="FFFFFF"/>
      </a:lt2>
      <a:accent1>
        <a:srgbClr val="2D233E"/>
      </a:accent1>
      <a:accent2>
        <a:srgbClr val="E30A0B"/>
      </a:accent2>
      <a:accent3>
        <a:srgbClr val="EBFF22"/>
      </a:accent3>
      <a:accent4>
        <a:srgbClr val="21F1FF"/>
      </a:accent4>
      <a:accent5>
        <a:srgbClr val="BEAA72"/>
      </a:accent5>
      <a:accent6>
        <a:srgbClr val="70AD47"/>
      </a:accent6>
      <a:hlink>
        <a:srgbClr val="0563C1"/>
      </a:hlink>
      <a:folHlink>
        <a:srgbClr val="954F72"/>
      </a:folHlink>
    </a:clrScheme>
    <a:fontScheme name="URK">
      <a:majorFont>
        <a:latin typeface="Proxima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1"/>
        </a:solidFill>
      </a:spPr>
      <a:bodyPr wrap="square" lIns="144000" tIns="72000" rIns="144000" bIns="72000" rtlCol="0">
        <a:spAutoFit/>
      </a:bodyPr>
      <a:lstStyle>
        <a:defPPr algn="l">
          <a:defRPr sz="3200" b="1" dirty="0" smtClean="0">
            <a:solidFill>
              <a:schemeClr val="bg1"/>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392</Words>
  <Application>Microsoft Office PowerPoint</Application>
  <PresentationFormat>Widescreen</PresentationFormat>
  <Paragraphs>32</Paragraphs>
  <Slides>6</Slides>
  <Notes>6</Notes>
  <HiddenSlides>0</HiddenSlides>
  <MMClips>5</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6</vt:i4>
      </vt:variant>
    </vt:vector>
  </HeadingPairs>
  <TitlesOfParts>
    <vt:vector size="12" baseType="lpstr">
      <vt:lpstr>Arial</vt:lpstr>
      <vt:lpstr>Calibri</vt:lpstr>
      <vt:lpstr>Proxima Nova</vt:lpstr>
      <vt:lpstr>Proxima Nova Extrabold</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Friis</dc:creator>
  <cp:lastModifiedBy>Caroline Højberg Rasmussen</cp:lastModifiedBy>
  <cp:revision>6</cp:revision>
  <dcterms:created xsi:type="dcterms:W3CDTF">2023-02-23T15:13:48Z</dcterms:created>
  <dcterms:modified xsi:type="dcterms:W3CDTF">2024-11-21T09:23:11Z</dcterms:modified>
</cp:coreProperties>
</file>