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an Friis-Nielsen" userId="39a6aeb5-62c3-4f7f-bef9-01d827a21b60" providerId="ADAL" clId="{2BC579DC-E2B6-4CD7-9552-580F52F95542}"/>
    <pc:docChg chg="modSld">
      <pc:chgData name="Christian Friis-Nielsen" userId="39a6aeb5-62c3-4f7f-bef9-01d827a21b60" providerId="ADAL" clId="{2BC579DC-E2B6-4CD7-9552-580F52F95542}" dt="2023-06-21T06:42:30.434" v="0" actId="1076"/>
      <pc:docMkLst>
        <pc:docMk/>
      </pc:docMkLst>
      <pc:sldChg chg="modSp mod">
        <pc:chgData name="Christian Friis-Nielsen" userId="39a6aeb5-62c3-4f7f-bef9-01d827a21b60" providerId="ADAL" clId="{2BC579DC-E2B6-4CD7-9552-580F52F95542}" dt="2023-06-21T06:42:30.434" v="0" actId="1076"/>
        <pc:sldMkLst>
          <pc:docMk/>
          <pc:sldMk cId="417432449" sldId="258"/>
        </pc:sldMkLst>
        <pc:spChg chg="mod">
          <ac:chgData name="Christian Friis-Nielsen" userId="39a6aeb5-62c3-4f7f-bef9-01d827a21b60" providerId="ADAL" clId="{2BC579DC-E2B6-4CD7-9552-580F52F95542}" dt="2023-06-21T06:42:30.434" v="0" actId="1076"/>
          <ac:spMkLst>
            <pc:docMk/>
            <pc:sldMk cId="417432449" sldId="258"/>
            <ac:spMk id="3" creationId="{B2980231-75E3-BF65-1938-8312DD3CF71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15A2F4-16EB-4CF3-BCB4-0633E727DCAF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D490B8-F626-42A9-91B0-B3D5279CC5F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15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30 min.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1A595-864B-4E8A-BB62-B70F16EC996F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47221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47EEBE-4408-A60A-6E72-A01D498F2C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A9798584-DAA6-EF25-DC8E-A3D8082E4E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F3B0464-6C46-E7D4-1450-41BCC655B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8C6B-7815-4601-9ACB-2BB8093C11D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97D47ED-1EBC-1828-9BA1-AC145E017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B8C2155-A1BF-9957-FAA6-E64D906F3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F303-0D68-4C3C-973D-1E9025A22E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1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D02634-4AF8-8C7A-3247-E1CDBFF3A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9B7FC981-2608-4B52-C862-191C2B1777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1F307EF-21CC-C8E1-D3EB-2B256DC16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8C6B-7815-4601-9ACB-2BB8093C11D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F97455A-D2FE-32AD-BAEB-728F88753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4518E03-B631-8CB6-C2FC-33C95C2E6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F303-0D68-4C3C-973D-1E9025A22E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52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2243D8AE-7140-CD92-118E-536600F9DD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4FE17FA0-C404-0F88-23A1-F5834D0CC0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C667312-B918-169A-E141-A7AF6946D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8C6B-7815-4601-9ACB-2BB8093C11D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2043584-5071-0F42-C3BB-DC6CFEFBE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ED26203-60A3-7481-F98E-397F770E8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F303-0D68-4C3C-973D-1E9025A22E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117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3196A6-237E-952B-0450-DB87D89E8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45C2C96-9DE7-3D1D-2D69-34C4AC193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E00459F-6A1E-5416-9A10-0C073B452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8C6B-7815-4601-9ACB-2BB8093C11D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11D7FC0-4C73-7F89-2A31-FD25B7BB1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C2F4325-9239-044D-B98B-02AEB4887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F303-0D68-4C3C-973D-1E9025A22E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014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7088EB-2024-62F2-931A-0E2F659F5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FDBD2192-7047-AC49-DC0B-006123AA46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F1A3B2B-5835-96D7-AA8B-598D95028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8C6B-7815-4601-9ACB-2BB8093C11D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47E5A0F-9EF0-D899-5F9E-1F0149868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0791681-4F86-C931-A6A5-DBE8CB56D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F303-0D68-4C3C-973D-1E9025A22E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192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E8C220-509E-6290-44E5-AEAA89E05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9101BB3-F652-949E-AAC9-F5B1377BA1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0F17AF6-E555-5260-CE81-48FECA2419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362DA97F-2B60-D3D5-E1AD-57B9E23C2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8C6B-7815-4601-9ACB-2BB8093C11D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94A31D1-298E-06E4-E8B4-2147963AD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87136F14-342B-6A0A-886B-A2EBAF73F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F303-0D68-4C3C-973D-1E9025A22E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720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73AAAD-7642-C044-406D-48D30EC18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C7FAD4E-B533-1A5C-30BC-D754E7421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8826D32-ABC4-4F1D-607C-169E4E258F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0263B78A-51D7-A12C-D408-C614AA8480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8994F1A6-1226-5A68-E88D-5243008EFE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88F7037B-9BDD-F5E3-40B1-FF5CAE2D3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8C6B-7815-4601-9ACB-2BB8093C11D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43B499F8-0D3A-93D3-83CC-B3469F7B7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65E5AFC5-E5DE-6983-CD56-8E7080E6B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F303-0D68-4C3C-973D-1E9025A22E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147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8EA74C-01C0-646A-479A-D1FB18CCA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6B08BC50-9865-0AE6-A559-C4290B0F5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8C6B-7815-4601-9ACB-2BB8093C11D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01FC05B0-9672-9D0D-FFB8-48E1F06AD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E40021CA-A8C9-7ED3-A2F3-27C1F0420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F303-0D68-4C3C-973D-1E9025A22E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716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3BD82277-B75C-535E-EC1F-454790A08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8C6B-7815-4601-9ACB-2BB8093C11D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F1661313-28DD-D56F-BCAF-ADE250971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46417ABD-9F13-2320-9E50-35749E0EC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F303-0D68-4C3C-973D-1E9025A22E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726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1353C0-3CFC-B2A9-84EA-C50EAFEAC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CC7C30C-14C4-97AB-8036-C59D6579E9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0B67C69E-D8A1-5F6B-667F-3901695353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A13D3315-3BDC-11FD-0712-D67FF1971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8C6B-7815-4601-9ACB-2BB8093C11D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34127E1E-BCC7-B48D-578A-FC12DC173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F7718718-87E4-0E55-2785-561503C73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F303-0D68-4C3C-973D-1E9025A22E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754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554C48-9EE6-F377-3D2B-3C6E7AB46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38B78742-F1BC-34F0-3773-2FD2CBEDC3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CFE8D0C4-CDF8-4001-1ABE-7483B3CE9B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E59881A-C0D0-E929-A0BF-0360F3B50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8C6B-7815-4601-9ACB-2BB8093C11D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0B859CC8-E7ED-0E9D-54C8-F8194ECE5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E9EEDB8-D950-F27A-1BC3-250D8E804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F303-0D68-4C3C-973D-1E9025A22E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785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7D7B8946-613B-0F4E-749C-0D9F641FD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4833A27-D495-D7C1-7906-5CB402A941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F426AC6-742F-BD9B-D2A9-C58801AF98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68C6B-7815-4601-9ACB-2BB8093C11D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BB1EB98-A7B3-DA0E-AEA1-1DDD892727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86BAD03-8256-795C-7C6D-20DE4BF39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BF303-0D68-4C3C-973D-1E9025A22E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694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0" y="1612"/>
            <a:ext cx="12192000" cy="68580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     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5" name="Tekstfelt 4"/>
          <p:cNvSpPr txBox="1"/>
          <p:nvPr/>
        </p:nvSpPr>
        <p:spPr>
          <a:xfrm>
            <a:off x="2696547" y="1259633"/>
            <a:ext cx="2248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?1</a:t>
            </a:r>
          </a:p>
        </p:txBody>
      </p:sp>
      <p:sp>
        <p:nvSpPr>
          <p:cNvPr id="6" name="Tekstfelt 5"/>
          <p:cNvSpPr txBox="1"/>
          <p:nvPr/>
        </p:nvSpPr>
        <p:spPr>
          <a:xfrm>
            <a:off x="5195596" y="1259633"/>
            <a:ext cx="2296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?2</a:t>
            </a:r>
          </a:p>
        </p:txBody>
      </p:sp>
      <p:sp>
        <p:nvSpPr>
          <p:cNvPr id="7" name="Tekstfelt 6"/>
          <p:cNvSpPr txBox="1"/>
          <p:nvPr/>
        </p:nvSpPr>
        <p:spPr>
          <a:xfrm>
            <a:off x="7761514" y="1259632"/>
            <a:ext cx="2248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?3</a:t>
            </a:r>
          </a:p>
        </p:txBody>
      </p:sp>
      <p:sp>
        <p:nvSpPr>
          <p:cNvPr id="8" name="Tekstfelt 7"/>
          <p:cNvSpPr txBox="1"/>
          <p:nvPr/>
        </p:nvSpPr>
        <p:spPr>
          <a:xfrm>
            <a:off x="7761513" y="2845837"/>
            <a:ext cx="22486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sz="1600" dirty="0"/>
          </a:p>
          <a:p>
            <a:endParaRPr lang="da-DK" sz="1600" dirty="0"/>
          </a:p>
        </p:txBody>
      </p:sp>
      <p:sp>
        <p:nvSpPr>
          <p:cNvPr id="10" name="Tekstfelt 9"/>
          <p:cNvSpPr txBox="1"/>
          <p:nvPr/>
        </p:nvSpPr>
        <p:spPr>
          <a:xfrm>
            <a:off x="2756418" y="2989455"/>
            <a:ext cx="2248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?4</a:t>
            </a:r>
          </a:p>
        </p:txBody>
      </p:sp>
      <p:sp>
        <p:nvSpPr>
          <p:cNvPr id="14" name="Tekstfelt 13"/>
          <p:cNvSpPr txBox="1"/>
          <p:nvPr/>
        </p:nvSpPr>
        <p:spPr>
          <a:xfrm rot="21087184">
            <a:off x="7929465" y="5069043"/>
            <a:ext cx="2248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da-DK" dirty="0"/>
          </a:p>
        </p:txBody>
      </p:sp>
      <p:pic>
        <p:nvPicPr>
          <p:cNvPr id="9" name="Picture 2" descr="Billedresultat for ancho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1882" y="4903995"/>
            <a:ext cx="883841" cy="1070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felt 1"/>
          <p:cNvSpPr txBox="1"/>
          <p:nvPr/>
        </p:nvSpPr>
        <p:spPr>
          <a:xfrm>
            <a:off x="5195596" y="2989454"/>
            <a:ext cx="2296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B2980231-75E3-BF65-1938-8312DD3CF719}"/>
              </a:ext>
            </a:extLst>
          </p:cNvPr>
          <p:cNvSpPr txBox="1"/>
          <p:nvPr/>
        </p:nvSpPr>
        <p:spPr>
          <a:xfrm>
            <a:off x="5243805" y="2989454"/>
            <a:ext cx="2248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?5</a:t>
            </a:r>
          </a:p>
        </p:txBody>
      </p:sp>
    </p:spTree>
    <p:extLst>
      <p:ext uri="{BB962C8B-B14F-4D97-AF65-F5344CB8AC3E}">
        <p14:creationId xmlns:p14="http://schemas.microsoft.com/office/powerpoint/2010/main" val="417432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</Words>
  <Application>Microsoft Office PowerPoint</Application>
  <PresentationFormat>Widescreen</PresentationFormat>
  <Paragraphs>8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PowerPoint-præsentation</vt:lpstr>
    </vt:vector>
  </TitlesOfParts>
  <Company>Aalborg Universitet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Christian Friis-Nielsen</dc:creator>
  <cp:lastModifiedBy>Christian Friis-Nielsen</cp:lastModifiedBy>
  <cp:revision>1</cp:revision>
  <dcterms:created xsi:type="dcterms:W3CDTF">2023-06-21T06:41:21Z</dcterms:created>
  <dcterms:modified xsi:type="dcterms:W3CDTF">2023-06-21T06:42:41Z</dcterms:modified>
</cp:coreProperties>
</file>