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B47A52-B55A-45D4-86CF-173A6B460790}" v="4" dt="2026-03-31T09:53:54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1782" y="13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04-06-2026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Lige forbindelse 32">
            <a:extLst>
              <a:ext uri="{FF2B5EF4-FFF2-40B4-BE49-F238E27FC236}">
                <a16:creationId xmlns:a16="http://schemas.microsoft.com/office/drawing/2014/main" id="{D9645949-7363-940D-0B3F-83F3EE15C5E8}"/>
              </a:ext>
            </a:extLst>
          </p:cNvPr>
          <p:cNvCxnSpPr>
            <a:cxnSpLocks/>
          </p:cNvCxnSpPr>
          <p:nvPr/>
        </p:nvCxnSpPr>
        <p:spPr>
          <a:xfrm>
            <a:off x="7297620" y="2480023"/>
            <a:ext cx="0" cy="21423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ige forbindelse 5">
            <a:extLst>
              <a:ext uri="{FF2B5EF4-FFF2-40B4-BE49-F238E27FC236}">
                <a16:creationId xmlns:a16="http://schemas.microsoft.com/office/drawing/2014/main" id="{1CFBC8FC-EEBD-F2CE-6AA2-11E73E955FE1}"/>
              </a:ext>
            </a:extLst>
          </p:cNvPr>
          <p:cNvCxnSpPr>
            <a:cxnSpLocks/>
          </p:cNvCxnSpPr>
          <p:nvPr/>
        </p:nvCxnSpPr>
        <p:spPr>
          <a:xfrm>
            <a:off x="8894114" y="1741207"/>
            <a:ext cx="2272" cy="8343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el 3">
            <a:extLst>
              <a:ext uri="{FF2B5EF4-FFF2-40B4-BE49-F238E27FC236}">
                <a16:creationId xmlns:a16="http://schemas.microsoft.com/office/drawing/2014/main" id="{F610080A-E3F5-5490-E724-EBD1F51CF4A5}"/>
              </a:ext>
            </a:extLst>
          </p:cNvPr>
          <p:cNvSpPr/>
          <p:nvPr/>
        </p:nvSpPr>
        <p:spPr>
          <a:xfrm>
            <a:off x="277707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E8DA355B-D76E-8C37-DA0E-EB423810CBEA}"/>
              </a:ext>
            </a:extLst>
          </p:cNvPr>
          <p:cNvSpPr/>
          <p:nvPr/>
        </p:nvSpPr>
        <p:spPr>
          <a:xfrm>
            <a:off x="1850136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B43CC76-5253-B381-970D-400FEE96395E}"/>
              </a:ext>
            </a:extLst>
          </p:cNvPr>
          <p:cNvSpPr/>
          <p:nvPr/>
        </p:nvSpPr>
        <p:spPr>
          <a:xfrm>
            <a:off x="4994994" y="2567144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D4ED503-8681-07DF-92D0-3D70C9A56968}"/>
              </a:ext>
            </a:extLst>
          </p:cNvPr>
          <p:cNvSpPr/>
          <p:nvPr/>
        </p:nvSpPr>
        <p:spPr>
          <a:xfrm>
            <a:off x="3422565" y="2567145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B38D3A83-C880-65FF-71CE-8E20FB595343}"/>
              </a:ext>
            </a:extLst>
          </p:cNvPr>
          <p:cNvSpPr/>
          <p:nvPr/>
        </p:nvSpPr>
        <p:spPr>
          <a:xfrm>
            <a:off x="6567423" y="2567144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8B30203E-EA6B-BEFA-F832-937A220F68FF}"/>
              </a:ext>
            </a:extLst>
          </p:cNvPr>
          <p:cNvSpPr/>
          <p:nvPr/>
        </p:nvSpPr>
        <p:spPr>
          <a:xfrm>
            <a:off x="8131403" y="2561251"/>
            <a:ext cx="1519478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CDDAE012-D54D-5C93-20B0-838F262D97B1}"/>
              </a:ext>
            </a:extLst>
          </p:cNvPr>
          <p:cNvSpPr txBox="1"/>
          <p:nvPr/>
        </p:nvSpPr>
        <p:spPr>
          <a:xfrm>
            <a:off x="277707" y="2575584"/>
            <a:ext cx="1478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Humanistiske </a:t>
            </a:r>
          </a:p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og Samfunds-videnskabelige Fakultet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9D1FC35F-7982-B7A5-760F-7DA1C6365693}"/>
              </a:ext>
            </a:extLst>
          </p:cNvPr>
          <p:cNvSpPr txBox="1"/>
          <p:nvPr/>
        </p:nvSpPr>
        <p:spPr>
          <a:xfrm>
            <a:off x="1849660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Sundheds-videnskabelige Fakultet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EB6AC9C3-171F-541D-060D-771DEC55D7FE}"/>
              </a:ext>
            </a:extLst>
          </p:cNvPr>
          <p:cNvSpPr txBox="1"/>
          <p:nvPr/>
        </p:nvSpPr>
        <p:spPr>
          <a:xfrm>
            <a:off x="8137472" y="2772001"/>
            <a:ext cx="151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Fælles service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E95FC794-8B24-4C0F-A72D-76CACEF8A5E2}"/>
              </a:ext>
            </a:extLst>
          </p:cNvPr>
          <p:cNvSpPr txBox="1"/>
          <p:nvPr/>
        </p:nvSpPr>
        <p:spPr>
          <a:xfrm>
            <a:off x="6565519" y="2772001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79581067-0547-3808-81A8-616822277C89}"/>
              </a:ext>
            </a:extLst>
          </p:cNvPr>
          <p:cNvSpPr txBox="1"/>
          <p:nvPr/>
        </p:nvSpPr>
        <p:spPr>
          <a:xfrm>
            <a:off x="4993566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Ingeniør- og Naturvidenskabelige Fakultet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C0D1AD47-5F0A-5F66-B0B9-F294A626A734}"/>
              </a:ext>
            </a:extLst>
          </p:cNvPr>
          <p:cNvSpPr txBox="1"/>
          <p:nvPr/>
        </p:nvSpPr>
        <p:spPr>
          <a:xfrm>
            <a:off x="3421613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Tekniske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Fakultet for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IT og Design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6DF3EEBB-A93B-21F6-06C0-FEA1F5F0C3B8}"/>
              </a:ext>
            </a:extLst>
          </p:cNvPr>
          <p:cNvSpPr/>
          <p:nvPr/>
        </p:nvSpPr>
        <p:spPr>
          <a:xfrm>
            <a:off x="4213859" y="178461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C6B75343-6C77-9E5A-C6AE-D3465440203D}"/>
              </a:ext>
            </a:extLst>
          </p:cNvPr>
          <p:cNvSpPr txBox="1"/>
          <p:nvPr/>
        </p:nvSpPr>
        <p:spPr>
          <a:xfrm>
            <a:off x="4213859" y="241083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BESTYRELSE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E46A51A7-E9D9-F7AA-03FE-5579D0CFC5F0}"/>
              </a:ext>
            </a:extLst>
          </p:cNvPr>
          <p:cNvSpPr txBox="1"/>
          <p:nvPr/>
        </p:nvSpPr>
        <p:spPr>
          <a:xfrm>
            <a:off x="4213858" y="701988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Rektor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EA073D22-2F1A-B6B2-C5D2-EF8310ABEAFC}"/>
              </a:ext>
            </a:extLst>
          </p:cNvPr>
          <p:cNvSpPr/>
          <p:nvPr/>
        </p:nvSpPr>
        <p:spPr>
          <a:xfrm>
            <a:off x="277708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C22B4C19-DBBC-A43B-AA21-B83F1B09B291}"/>
              </a:ext>
            </a:extLst>
          </p:cNvPr>
          <p:cNvSpPr txBox="1"/>
          <p:nvPr/>
        </p:nvSpPr>
        <p:spPr>
          <a:xfrm>
            <a:off x="277707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Kristiansen </a:t>
            </a: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Konstitueret dekan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24A070CB-0B5F-7F09-DF75-5DEBD2ED253D}"/>
              </a:ext>
            </a:extLst>
          </p:cNvPr>
          <p:cNvSpPr/>
          <p:nvPr/>
        </p:nvSpPr>
        <p:spPr>
          <a:xfrm>
            <a:off x="1849662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B78F796C-7A1A-C405-F1A2-79D33E073D08}"/>
              </a:ext>
            </a:extLst>
          </p:cNvPr>
          <p:cNvSpPr txBox="1"/>
          <p:nvPr/>
        </p:nvSpPr>
        <p:spPr>
          <a:xfrm>
            <a:off x="1746877" y="2090650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Karina Dahl Steffensen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F6F903CF-E849-AAFB-2F84-07DE691EB139}"/>
              </a:ext>
            </a:extLst>
          </p:cNvPr>
          <p:cNvSpPr/>
          <p:nvPr/>
        </p:nvSpPr>
        <p:spPr>
          <a:xfrm>
            <a:off x="3421615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Tekstfelt 40">
            <a:extLst>
              <a:ext uri="{FF2B5EF4-FFF2-40B4-BE49-F238E27FC236}">
                <a16:creationId xmlns:a16="http://schemas.microsoft.com/office/drawing/2014/main" id="{25DC9E0F-4AA8-A6D2-A103-20AC043297D8}"/>
              </a:ext>
            </a:extLst>
          </p:cNvPr>
          <p:cNvSpPr txBox="1"/>
          <p:nvPr/>
        </p:nvSpPr>
        <p:spPr>
          <a:xfrm>
            <a:off x="3421614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1994D007-8DC2-2CBE-74EA-B340B546F6D2}"/>
              </a:ext>
            </a:extLst>
          </p:cNvPr>
          <p:cNvSpPr/>
          <p:nvPr/>
        </p:nvSpPr>
        <p:spPr>
          <a:xfrm>
            <a:off x="4993568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BEAA93B4-285D-0C9E-4C5A-DF2F55677B4D}"/>
              </a:ext>
            </a:extLst>
          </p:cNvPr>
          <p:cNvSpPr txBox="1"/>
          <p:nvPr/>
        </p:nvSpPr>
        <p:spPr>
          <a:xfrm>
            <a:off x="4990497" y="2090650"/>
            <a:ext cx="149660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Michael Toft Overgaard 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Konstitueret dekan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BCD1BA81-527C-D3D0-8B55-1A742961B2F8}"/>
              </a:ext>
            </a:extLst>
          </p:cNvPr>
          <p:cNvSpPr/>
          <p:nvPr/>
        </p:nvSpPr>
        <p:spPr>
          <a:xfrm>
            <a:off x="6567424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D24569C5-F870-484F-3141-409F1ED3A539}"/>
              </a:ext>
            </a:extLst>
          </p:cNvPr>
          <p:cNvSpPr txBox="1"/>
          <p:nvPr/>
        </p:nvSpPr>
        <p:spPr>
          <a:xfrm>
            <a:off x="6586990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Innovationsdirektør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2B90C9DF-F38A-07EA-5610-DEC8AC30BA77}"/>
              </a:ext>
            </a:extLst>
          </p:cNvPr>
          <p:cNvSpPr/>
          <p:nvPr/>
        </p:nvSpPr>
        <p:spPr>
          <a:xfrm>
            <a:off x="8152002" y="1346039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7306D0C8-831A-9649-5614-EDA1F1D70473}"/>
              </a:ext>
            </a:extLst>
          </p:cNvPr>
          <p:cNvSpPr txBox="1"/>
          <p:nvPr/>
        </p:nvSpPr>
        <p:spPr>
          <a:xfrm>
            <a:off x="8071660" y="1346039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Universitetsdirektør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D998253B-14E1-45E1-2C83-69BA8C57420B}"/>
              </a:ext>
            </a:extLst>
          </p:cNvPr>
          <p:cNvSpPr/>
          <p:nvPr/>
        </p:nvSpPr>
        <p:spPr>
          <a:xfrm>
            <a:off x="27770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5" name="Tekstfelt 54">
            <a:extLst>
              <a:ext uri="{FF2B5EF4-FFF2-40B4-BE49-F238E27FC236}">
                <a16:creationId xmlns:a16="http://schemas.microsoft.com/office/drawing/2014/main" id="{ED0D3570-EFAB-CE5B-5A76-3815406F5A63}"/>
              </a:ext>
            </a:extLst>
          </p:cNvPr>
          <p:cNvSpPr txBox="1"/>
          <p:nvPr/>
        </p:nvSpPr>
        <p:spPr>
          <a:xfrm>
            <a:off x="277707" y="3398980"/>
            <a:ext cx="169333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Kultur og Kommunikation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Juridisk Institut 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Samfund og Politik</a:t>
            </a:r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DE321883-37CE-DFCB-5E4B-E1638C4EA5F7}"/>
              </a:ext>
            </a:extLst>
          </p:cNvPr>
          <p:cNvSpPr/>
          <p:nvPr/>
        </p:nvSpPr>
        <p:spPr>
          <a:xfrm>
            <a:off x="278677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7" name="Tekstfelt 56">
            <a:extLst>
              <a:ext uri="{FF2B5EF4-FFF2-40B4-BE49-F238E27FC236}">
                <a16:creationId xmlns:a16="http://schemas.microsoft.com/office/drawing/2014/main" id="{8D976E2F-C100-3C46-D1C9-8D0886A74CF0}"/>
              </a:ext>
            </a:extLst>
          </p:cNvPr>
          <p:cNvSpPr txBox="1"/>
          <p:nvPr/>
        </p:nvSpPr>
        <p:spPr>
          <a:xfrm>
            <a:off x="27867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58" name="Rektangel 57">
            <a:extLst>
              <a:ext uri="{FF2B5EF4-FFF2-40B4-BE49-F238E27FC236}">
                <a16:creationId xmlns:a16="http://schemas.microsoft.com/office/drawing/2014/main" id="{160DA0C9-F6B6-506B-DB32-8AF618C4ACD1}"/>
              </a:ext>
            </a:extLst>
          </p:cNvPr>
          <p:cNvSpPr/>
          <p:nvPr/>
        </p:nvSpPr>
        <p:spPr>
          <a:xfrm>
            <a:off x="1849661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9" name="Tekstfelt 58">
            <a:extLst>
              <a:ext uri="{FF2B5EF4-FFF2-40B4-BE49-F238E27FC236}">
                <a16:creationId xmlns:a16="http://schemas.microsoft.com/office/drawing/2014/main" id="{DBB5E155-2E07-BAA3-A45F-792C69E450AF}"/>
              </a:ext>
            </a:extLst>
          </p:cNvPr>
          <p:cNvSpPr txBox="1"/>
          <p:nvPr/>
        </p:nvSpPr>
        <p:spPr>
          <a:xfrm>
            <a:off x="1849662" y="3398980"/>
            <a:ext cx="13684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Medicin og sundhedsteknologi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Klinisk institut</a:t>
            </a:r>
          </a:p>
        </p:txBody>
      </p:sp>
      <p:sp>
        <p:nvSpPr>
          <p:cNvPr id="60" name="Rektangel 59">
            <a:extLst>
              <a:ext uri="{FF2B5EF4-FFF2-40B4-BE49-F238E27FC236}">
                <a16:creationId xmlns:a16="http://schemas.microsoft.com/office/drawing/2014/main" id="{C5D41064-C1C3-CBE7-7DA4-7FED41ECAC99}"/>
              </a:ext>
            </a:extLst>
          </p:cNvPr>
          <p:cNvSpPr/>
          <p:nvPr/>
        </p:nvSpPr>
        <p:spPr>
          <a:xfrm>
            <a:off x="1850631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1" name="Tekstfelt 60">
            <a:extLst>
              <a:ext uri="{FF2B5EF4-FFF2-40B4-BE49-F238E27FC236}">
                <a16:creationId xmlns:a16="http://schemas.microsoft.com/office/drawing/2014/main" id="{0E649AC0-18E3-B4FB-7CC8-27D0D53EA324}"/>
              </a:ext>
            </a:extLst>
          </p:cNvPr>
          <p:cNvSpPr txBox="1"/>
          <p:nvPr/>
        </p:nvSpPr>
        <p:spPr>
          <a:xfrm>
            <a:off x="1849661" y="4692664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62" name="Rektangel 61">
            <a:extLst>
              <a:ext uri="{FF2B5EF4-FFF2-40B4-BE49-F238E27FC236}">
                <a16:creationId xmlns:a16="http://schemas.microsoft.com/office/drawing/2014/main" id="{ABB399E9-DA6A-8309-0BA0-D1DEFACC4D3E}"/>
              </a:ext>
            </a:extLst>
          </p:cNvPr>
          <p:cNvSpPr/>
          <p:nvPr/>
        </p:nvSpPr>
        <p:spPr>
          <a:xfrm>
            <a:off x="3421614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601A24C8-1122-852F-1D94-0648FF020C39}"/>
              </a:ext>
            </a:extLst>
          </p:cNvPr>
          <p:cNvSpPr txBox="1"/>
          <p:nvPr/>
        </p:nvSpPr>
        <p:spPr>
          <a:xfrm>
            <a:off x="3421614" y="3398980"/>
            <a:ext cx="16933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Datalogi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Elektroniske systemer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Arkitektur, design og medieteknologi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Bæredygtighed og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planlægning</a:t>
            </a:r>
          </a:p>
        </p:txBody>
      </p:sp>
      <p:sp>
        <p:nvSpPr>
          <p:cNvPr id="64" name="Rektangel 63">
            <a:extLst>
              <a:ext uri="{FF2B5EF4-FFF2-40B4-BE49-F238E27FC236}">
                <a16:creationId xmlns:a16="http://schemas.microsoft.com/office/drawing/2014/main" id="{623710B7-2D2E-F1B9-EF5E-A110446FB912}"/>
              </a:ext>
            </a:extLst>
          </p:cNvPr>
          <p:cNvSpPr/>
          <p:nvPr/>
        </p:nvSpPr>
        <p:spPr>
          <a:xfrm>
            <a:off x="3422584" y="4684227"/>
            <a:ext cx="1478281" cy="90414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5" name="Tekstfelt 64">
            <a:extLst>
              <a:ext uri="{FF2B5EF4-FFF2-40B4-BE49-F238E27FC236}">
                <a16:creationId xmlns:a16="http://schemas.microsoft.com/office/drawing/2014/main" id="{2B31ECE4-5A92-9A3B-C1C9-D55A924DAA8A}"/>
              </a:ext>
            </a:extLst>
          </p:cNvPr>
          <p:cNvSpPr txBox="1"/>
          <p:nvPr/>
        </p:nvSpPr>
        <p:spPr>
          <a:xfrm>
            <a:off x="3422584" y="4692664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6385902A-3704-C0C0-6E55-7A6E4A0F2712}"/>
              </a:ext>
            </a:extLst>
          </p:cNvPr>
          <p:cNvSpPr/>
          <p:nvPr/>
        </p:nvSpPr>
        <p:spPr>
          <a:xfrm>
            <a:off x="499356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7" name="Tekstfelt 66">
            <a:extLst>
              <a:ext uri="{FF2B5EF4-FFF2-40B4-BE49-F238E27FC236}">
                <a16:creationId xmlns:a16="http://schemas.microsoft.com/office/drawing/2014/main" id="{60CD830C-A677-BDB8-617A-53EC05139F6B}"/>
              </a:ext>
            </a:extLst>
          </p:cNvPr>
          <p:cNvSpPr txBox="1"/>
          <p:nvPr/>
        </p:nvSpPr>
        <p:spPr>
          <a:xfrm>
            <a:off x="4993567" y="3398980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Byggeri, by og miljø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Matematiske fag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Kemi og biovidenskab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Materialer og produktion</a:t>
            </a:r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DB7F96A8-5A74-2E0D-C714-9B868BA2D9E9}"/>
              </a:ext>
            </a:extLst>
          </p:cNvPr>
          <p:cNvSpPr/>
          <p:nvPr/>
        </p:nvSpPr>
        <p:spPr>
          <a:xfrm>
            <a:off x="4994537" y="4684227"/>
            <a:ext cx="1478281" cy="898792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9" name="Tekstfelt 68">
            <a:extLst>
              <a:ext uri="{FF2B5EF4-FFF2-40B4-BE49-F238E27FC236}">
                <a16:creationId xmlns:a16="http://schemas.microsoft.com/office/drawing/2014/main" id="{7F4C86E2-BB80-DD21-16BD-FF74BA0EAFA0}"/>
              </a:ext>
            </a:extLst>
          </p:cNvPr>
          <p:cNvSpPr txBox="1"/>
          <p:nvPr/>
        </p:nvSpPr>
        <p:spPr>
          <a:xfrm>
            <a:off x="499453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72" name="Rektangel 71">
            <a:extLst>
              <a:ext uri="{FF2B5EF4-FFF2-40B4-BE49-F238E27FC236}">
                <a16:creationId xmlns:a16="http://schemas.microsoft.com/office/drawing/2014/main" id="{A788F983-C6E9-0478-FD6F-0C684E336C35}"/>
              </a:ext>
            </a:extLst>
          </p:cNvPr>
          <p:cNvSpPr/>
          <p:nvPr/>
        </p:nvSpPr>
        <p:spPr>
          <a:xfrm>
            <a:off x="6565520" y="3394719"/>
            <a:ext cx="1478281" cy="2188299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3" name="Tekstfelt 72">
            <a:extLst>
              <a:ext uri="{FF2B5EF4-FFF2-40B4-BE49-F238E27FC236}">
                <a16:creationId xmlns:a16="http://schemas.microsoft.com/office/drawing/2014/main" id="{569D85B2-738A-C2F9-811B-31CAB216E026}"/>
              </a:ext>
            </a:extLst>
          </p:cNvPr>
          <p:cNvSpPr txBox="1"/>
          <p:nvPr/>
        </p:nvSpPr>
        <p:spPr>
          <a:xfrm>
            <a:off x="6565520" y="338763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Studenterentreprenørskab</a:t>
            </a:r>
          </a:p>
        </p:txBody>
      </p:sp>
      <p:sp>
        <p:nvSpPr>
          <p:cNvPr id="74" name="Rektangel 73">
            <a:extLst>
              <a:ext uri="{FF2B5EF4-FFF2-40B4-BE49-F238E27FC236}">
                <a16:creationId xmlns:a16="http://schemas.microsoft.com/office/drawing/2014/main" id="{FF10F6C5-2180-3C5E-386D-8685D5EBCA5F}"/>
              </a:ext>
            </a:extLst>
          </p:cNvPr>
          <p:cNvSpPr/>
          <p:nvPr/>
        </p:nvSpPr>
        <p:spPr>
          <a:xfrm>
            <a:off x="8136503" y="3394718"/>
            <a:ext cx="1520449" cy="2187533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5" name="Tekstfelt 74">
            <a:extLst>
              <a:ext uri="{FF2B5EF4-FFF2-40B4-BE49-F238E27FC236}">
                <a16:creationId xmlns:a16="http://schemas.microsoft.com/office/drawing/2014/main" id="{ED7DE5C5-9826-EAA6-BAA3-02A74498A2AD}"/>
              </a:ext>
            </a:extLst>
          </p:cNvPr>
          <p:cNvSpPr txBox="1"/>
          <p:nvPr/>
        </p:nvSpPr>
        <p:spPr>
          <a:xfrm>
            <a:off x="8149043" y="3366263"/>
            <a:ext cx="150790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Universitetsbibliotek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IT-services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HR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Rektorsekretariatet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Kommunikation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Uddannelse og Studerende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Økonomi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København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Esbjerg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Forskningsservice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EU-kontor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76" name="Rektangel 75">
            <a:extLst>
              <a:ext uri="{FF2B5EF4-FFF2-40B4-BE49-F238E27FC236}">
                <a16:creationId xmlns:a16="http://schemas.microsoft.com/office/drawing/2014/main" id="{95827BF3-2A99-0794-BAB7-1EEFCF082C8C}"/>
              </a:ext>
            </a:extLst>
          </p:cNvPr>
          <p:cNvSpPr/>
          <p:nvPr/>
        </p:nvSpPr>
        <p:spPr>
          <a:xfrm>
            <a:off x="277707" y="5675673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7" name="Tekstfelt 76">
            <a:extLst>
              <a:ext uri="{FF2B5EF4-FFF2-40B4-BE49-F238E27FC236}">
                <a16:creationId xmlns:a16="http://schemas.microsoft.com/office/drawing/2014/main" id="{629F90DB-C6AD-2FFE-A65E-F90AD5B53729}"/>
              </a:ext>
            </a:extLst>
          </p:cNvPr>
          <p:cNvSpPr txBox="1"/>
          <p:nvPr/>
        </p:nvSpPr>
        <p:spPr>
          <a:xfrm>
            <a:off x="277707" y="5838274"/>
            <a:ext cx="61941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 (IAS PBL)</a:t>
            </a:r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78" name="Rektangel 77">
            <a:extLst>
              <a:ext uri="{FF2B5EF4-FFF2-40B4-BE49-F238E27FC236}">
                <a16:creationId xmlns:a16="http://schemas.microsoft.com/office/drawing/2014/main" id="{2EB05BB6-3C21-D4DC-622C-5820FE0FA7A7}"/>
              </a:ext>
            </a:extLst>
          </p:cNvPr>
          <p:cNvSpPr/>
          <p:nvPr/>
        </p:nvSpPr>
        <p:spPr>
          <a:xfrm>
            <a:off x="6565519" y="5685081"/>
            <a:ext cx="3085357" cy="561027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0BFADD44-DB31-1B57-310B-205E75D9F47F}"/>
              </a:ext>
            </a:extLst>
          </p:cNvPr>
          <p:cNvSpPr txBox="1"/>
          <p:nvPr/>
        </p:nvSpPr>
        <p:spPr>
          <a:xfrm>
            <a:off x="6565520" y="5691198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Nationalt Forsvarsteknologisk Center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82" name="Lige forbindelse 81">
            <a:extLst>
              <a:ext uri="{FF2B5EF4-FFF2-40B4-BE49-F238E27FC236}">
                <a16:creationId xmlns:a16="http://schemas.microsoft.com/office/drawing/2014/main" id="{17369C21-C96F-6B32-CBFE-4B689D6A080D}"/>
              </a:ext>
            </a:extLst>
          </p:cNvPr>
          <p:cNvCxnSpPr>
            <a:stCxn id="20" idx="2"/>
            <a:endCxn id="23" idx="0"/>
          </p:cNvCxnSpPr>
          <p:nvPr/>
        </p:nvCxnSpPr>
        <p:spPr>
          <a:xfrm flipH="1">
            <a:off x="4952999" y="567928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Lige forbindelse 82">
            <a:extLst>
              <a:ext uri="{FF2B5EF4-FFF2-40B4-BE49-F238E27FC236}">
                <a16:creationId xmlns:a16="http://schemas.microsoft.com/office/drawing/2014/main" id="{33BD1685-A5A9-B7C8-298E-EC13465B5619}"/>
              </a:ext>
            </a:extLst>
          </p:cNvPr>
          <p:cNvCxnSpPr>
            <a:cxnSpLocks/>
          </p:cNvCxnSpPr>
          <p:nvPr/>
        </p:nvCxnSpPr>
        <p:spPr>
          <a:xfrm flipH="1">
            <a:off x="4951076" y="1102098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Lige forbindelse 84">
            <a:extLst>
              <a:ext uri="{FF2B5EF4-FFF2-40B4-BE49-F238E27FC236}">
                <a16:creationId xmlns:a16="http://schemas.microsoft.com/office/drawing/2014/main" id="{7B5F1C2A-BB8B-5B07-45F6-CA4F80A5CDEC}"/>
              </a:ext>
            </a:extLst>
          </p:cNvPr>
          <p:cNvCxnSpPr>
            <a:cxnSpLocks/>
          </p:cNvCxnSpPr>
          <p:nvPr/>
        </p:nvCxnSpPr>
        <p:spPr>
          <a:xfrm>
            <a:off x="2573740" y="1240940"/>
            <a:ext cx="630129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Lige forbindelse 88">
            <a:extLst>
              <a:ext uri="{FF2B5EF4-FFF2-40B4-BE49-F238E27FC236}">
                <a16:creationId xmlns:a16="http://schemas.microsoft.com/office/drawing/2014/main" id="{DC9370F6-AFF6-36DC-550E-1C3453D21A6D}"/>
              </a:ext>
            </a:extLst>
          </p:cNvPr>
          <p:cNvCxnSpPr>
            <a:cxnSpLocks/>
          </p:cNvCxnSpPr>
          <p:nvPr/>
        </p:nvCxnSpPr>
        <p:spPr>
          <a:xfrm>
            <a:off x="992123" y="1967466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Lige forbindelse 93">
            <a:extLst>
              <a:ext uri="{FF2B5EF4-FFF2-40B4-BE49-F238E27FC236}">
                <a16:creationId xmlns:a16="http://schemas.microsoft.com/office/drawing/2014/main" id="{5F336F55-C054-E082-A6F2-7A394EC30F5E}"/>
              </a:ext>
            </a:extLst>
          </p:cNvPr>
          <p:cNvCxnSpPr>
            <a:cxnSpLocks/>
          </p:cNvCxnSpPr>
          <p:nvPr/>
        </p:nvCxnSpPr>
        <p:spPr>
          <a:xfrm>
            <a:off x="2573740" y="1241028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Lige forbindelse 95">
            <a:extLst>
              <a:ext uri="{FF2B5EF4-FFF2-40B4-BE49-F238E27FC236}">
                <a16:creationId xmlns:a16="http://schemas.microsoft.com/office/drawing/2014/main" id="{5DAF9A40-2ECC-FD1B-D4AD-3BCF102020AE}"/>
              </a:ext>
            </a:extLst>
          </p:cNvPr>
          <p:cNvCxnSpPr>
            <a:cxnSpLocks/>
          </p:cNvCxnSpPr>
          <p:nvPr/>
        </p:nvCxnSpPr>
        <p:spPr>
          <a:xfrm>
            <a:off x="8875032" y="1240940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Lige forbindelse 98">
            <a:extLst>
              <a:ext uri="{FF2B5EF4-FFF2-40B4-BE49-F238E27FC236}">
                <a16:creationId xmlns:a16="http://schemas.microsoft.com/office/drawing/2014/main" id="{06C10500-BDF4-77B4-6C09-C8FC56DE7840}"/>
              </a:ext>
            </a:extLst>
          </p:cNvPr>
          <p:cNvCxnSpPr>
            <a:cxnSpLocks/>
          </p:cNvCxnSpPr>
          <p:nvPr/>
        </p:nvCxnSpPr>
        <p:spPr>
          <a:xfrm>
            <a:off x="992123" y="1966255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Lige forbindelse 99">
            <a:extLst>
              <a:ext uri="{FF2B5EF4-FFF2-40B4-BE49-F238E27FC236}">
                <a16:creationId xmlns:a16="http://schemas.microsoft.com/office/drawing/2014/main" id="{EA940DC2-0214-8A0B-D206-30D15D71BE34}"/>
              </a:ext>
            </a:extLst>
          </p:cNvPr>
          <p:cNvCxnSpPr>
            <a:cxnSpLocks/>
          </p:cNvCxnSpPr>
          <p:nvPr/>
        </p:nvCxnSpPr>
        <p:spPr>
          <a:xfrm>
            <a:off x="2566501" y="1967994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Lige forbindelse 100">
            <a:extLst>
              <a:ext uri="{FF2B5EF4-FFF2-40B4-BE49-F238E27FC236}">
                <a16:creationId xmlns:a16="http://schemas.microsoft.com/office/drawing/2014/main" id="{AF39C679-3169-D8AB-0391-331D26F1F040}"/>
              </a:ext>
            </a:extLst>
          </p:cNvPr>
          <p:cNvCxnSpPr>
            <a:cxnSpLocks/>
          </p:cNvCxnSpPr>
          <p:nvPr/>
        </p:nvCxnSpPr>
        <p:spPr>
          <a:xfrm>
            <a:off x="4143885" y="1965220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Lige forbindelse 101">
            <a:extLst>
              <a:ext uri="{FF2B5EF4-FFF2-40B4-BE49-F238E27FC236}">
                <a16:creationId xmlns:a16="http://schemas.microsoft.com/office/drawing/2014/main" id="{CA7498A5-AC50-98F9-3D14-5FA779CA2B99}"/>
              </a:ext>
            </a:extLst>
          </p:cNvPr>
          <p:cNvCxnSpPr>
            <a:cxnSpLocks/>
          </p:cNvCxnSpPr>
          <p:nvPr/>
        </p:nvCxnSpPr>
        <p:spPr>
          <a:xfrm>
            <a:off x="5732707" y="1965220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Lige forbindelse 102">
            <a:extLst>
              <a:ext uri="{FF2B5EF4-FFF2-40B4-BE49-F238E27FC236}">
                <a16:creationId xmlns:a16="http://schemas.microsoft.com/office/drawing/2014/main" id="{4E4599E4-218F-8A36-4415-EC59F10FD441}"/>
              </a:ext>
            </a:extLst>
          </p:cNvPr>
          <p:cNvCxnSpPr>
            <a:cxnSpLocks/>
          </p:cNvCxnSpPr>
          <p:nvPr/>
        </p:nvCxnSpPr>
        <p:spPr>
          <a:xfrm>
            <a:off x="7297620" y="1965220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Lige forbindelse 106">
            <a:extLst>
              <a:ext uri="{FF2B5EF4-FFF2-40B4-BE49-F238E27FC236}">
                <a16:creationId xmlns:a16="http://schemas.microsoft.com/office/drawing/2014/main" id="{C31DC351-DF94-B79C-2BC5-646A64D96DB1}"/>
              </a:ext>
            </a:extLst>
          </p:cNvPr>
          <p:cNvCxnSpPr>
            <a:cxnSpLocks/>
          </p:cNvCxnSpPr>
          <p:nvPr/>
        </p:nvCxnSpPr>
        <p:spPr>
          <a:xfrm>
            <a:off x="9761816" y="901058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Lige forbindelse 111">
            <a:extLst>
              <a:ext uri="{FF2B5EF4-FFF2-40B4-BE49-F238E27FC236}">
                <a16:creationId xmlns:a16="http://schemas.microsoft.com/office/drawing/2014/main" id="{A7167F30-A5F7-67CE-D7AC-D4F17FBBE2EB}"/>
              </a:ext>
            </a:extLst>
          </p:cNvPr>
          <p:cNvCxnSpPr>
            <a:cxnSpLocks/>
          </p:cNvCxnSpPr>
          <p:nvPr/>
        </p:nvCxnSpPr>
        <p:spPr>
          <a:xfrm>
            <a:off x="9650876" y="5960890"/>
            <a:ext cx="110940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Lige forbindelse 114">
            <a:extLst>
              <a:ext uri="{FF2B5EF4-FFF2-40B4-BE49-F238E27FC236}">
                <a16:creationId xmlns:a16="http://schemas.microsoft.com/office/drawing/2014/main" id="{1C84CDB8-2D5A-308D-B491-23365450D1FA}"/>
              </a:ext>
            </a:extLst>
          </p:cNvPr>
          <p:cNvCxnSpPr>
            <a:cxnSpLocks/>
          </p:cNvCxnSpPr>
          <p:nvPr/>
        </p:nvCxnSpPr>
        <p:spPr>
          <a:xfrm>
            <a:off x="5690620" y="901058"/>
            <a:ext cx="4071196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Lige forbindelse 116">
            <a:extLst>
              <a:ext uri="{FF2B5EF4-FFF2-40B4-BE49-F238E27FC236}">
                <a16:creationId xmlns:a16="http://schemas.microsoft.com/office/drawing/2014/main" id="{805F6C69-A6B4-8C8E-48F6-A1C6446C475D}"/>
              </a:ext>
            </a:extLst>
          </p:cNvPr>
          <p:cNvCxnSpPr>
            <a:cxnSpLocks/>
          </p:cNvCxnSpPr>
          <p:nvPr/>
        </p:nvCxnSpPr>
        <p:spPr>
          <a:xfrm flipV="1">
            <a:off x="174389" y="1675758"/>
            <a:ext cx="0" cy="428983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Lige forbindelse 117">
            <a:extLst>
              <a:ext uri="{FF2B5EF4-FFF2-40B4-BE49-F238E27FC236}">
                <a16:creationId xmlns:a16="http://schemas.microsoft.com/office/drawing/2014/main" id="{F07E9F5B-BF3D-130B-E03A-B14E1521A70F}"/>
              </a:ext>
            </a:extLst>
          </p:cNvPr>
          <p:cNvCxnSpPr>
            <a:cxnSpLocks/>
          </p:cNvCxnSpPr>
          <p:nvPr/>
        </p:nvCxnSpPr>
        <p:spPr>
          <a:xfrm>
            <a:off x="174389" y="1675758"/>
            <a:ext cx="1726930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Lige forbindelse 122">
            <a:extLst>
              <a:ext uri="{FF2B5EF4-FFF2-40B4-BE49-F238E27FC236}">
                <a16:creationId xmlns:a16="http://schemas.microsoft.com/office/drawing/2014/main" id="{C80E8DCD-EE75-11ED-633E-6D58164B8041}"/>
              </a:ext>
            </a:extLst>
          </p:cNvPr>
          <p:cNvCxnSpPr>
            <a:cxnSpLocks/>
          </p:cNvCxnSpPr>
          <p:nvPr/>
        </p:nvCxnSpPr>
        <p:spPr>
          <a:xfrm flipV="1">
            <a:off x="174389" y="5960890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27926FC7-C7BB-E2FF-BC07-1A30E65F197C}"/>
              </a:ext>
            </a:extLst>
          </p:cNvPr>
          <p:cNvCxnSpPr>
            <a:cxnSpLocks/>
          </p:cNvCxnSpPr>
          <p:nvPr/>
        </p:nvCxnSpPr>
        <p:spPr>
          <a:xfrm>
            <a:off x="981840" y="2485708"/>
            <a:ext cx="0" cy="15083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>
            <a:extLst>
              <a:ext uri="{FF2B5EF4-FFF2-40B4-BE49-F238E27FC236}">
                <a16:creationId xmlns:a16="http://schemas.microsoft.com/office/drawing/2014/main" id="{E217E199-6CBB-AB65-DFA9-459F9796D3D2}"/>
              </a:ext>
            </a:extLst>
          </p:cNvPr>
          <p:cNvCxnSpPr>
            <a:cxnSpLocks/>
          </p:cNvCxnSpPr>
          <p:nvPr/>
        </p:nvCxnSpPr>
        <p:spPr>
          <a:xfrm>
            <a:off x="2568308" y="2485708"/>
            <a:ext cx="0" cy="20855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>
            <a:extLst>
              <a:ext uri="{FF2B5EF4-FFF2-40B4-BE49-F238E27FC236}">
                <a16:creationId xmlns:a16="http://schemas.microsoft.com/office/drawing/2014/main" id="{9B5F1226-21B0-C6DF-71D0-38F1A6E3F6D8}"/>
              </a:ext>
            </a:extLst>
          </p:cNvPr>
          <p:cNvCxnSpPr>
            <a:cxnSpLocks/>
          </p:cNvCxnSpPr>
          <p:nvPr/>
        </p:nvCxnSpPr>
        <p:spPr>
          <a:xfrm>
            <a:off x="4145984" y="2485078"/>
            <a:ext cx="0" cy="20918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1">
            <a:extLst>
              <a:ext uri="{FF2B5EF4-FFF2-40B4-BE49-F238E27FC236}">
                <a16:creationId xmlns:a16="http://schemas.microsoft.com/office/drawing/2014/main" id="{338B0EF3-8328-AA21-5A4B-F39696999759}"/>
              </a:ext>
            </a:extLst>
          </p:cNvPr>
          <p:cNvCxnSpPr>
            <a:cxnSpLocks/>
          </p:cNvCxnSpPr>
          <p:nvPr/>
        </p:nvCxnSpPr>
        <p:spPr>
          <a:xfrm>
            <a:off x="5723660" y="2485705"/>
            <a:ext cx="0" cy="22916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ktangel 1">
            <a:extLst>
              <a:ext uri="{FF2B5EF4-FFF2-40B4-BE49-F238E27FC236}">
                <a16:creationId xmlns:a16="http://schemas.microsoft.com/office/drawing/2014/main" id="{4C935827-589D-7932-B4F7-BFAA94562AF9}"/>
              </a:ext>
            </a:extLst>
          </p:cNvPr>
          <p:cNvSpPr/>
          <p:nvPr/>
        </p:nvSpPr>
        <p:spPr>
          <a:xfrm>
            <a:off x="3421613" y="1346036"/>
            <a:ext cx="1450505" cy="540216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485769D5-8123-242A-A5E8-C53658B2C66C}"/>
              </a:ext>
            </a:extLst>
          </p:cNvPr>
          <p:cNvSpPr txBox="1"/>
          <p:nvPr/>
        </p:nvSpPr>
        <p:spPr>
          <a:xfrm>
            <a:off x="3345526" y="1335396"/>
            <a:ext cx="157809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Konstitueret Prorektor 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for forskning</a:t>
            </a:r>
          </a:p>
        </p:txBody>
      </p:sp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6196A7E8-57A4-4EA3-982E-FEDE33F7270D}"/>
              </a:ext>
            </a:extLst>
          </p:cNvPr>
          <p:cNvCxnSpPr>
            <a:cxnSpLocks/>
          </p:cNvCxnSpPr>
          <p:nvPr/>
        </p:nvCxnSpPr>
        <p:spPr>
          <a:xfrm>
            <a:off x="4143885" y="1241028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ktangel 1">
            <a:extLst>
              <a:ext uri="{FF2B5EF4-FFF2-40B4-BE49-F238E27FC236}">
                <a16:creationId xmlns:a16="http://schemas.microsoft.com/office/drawing/2014/main" id="{A1D1B5DC-1B1E-CD83-3538-EFB41AD661D4}"/>
              </a:ext>
            </a:extLst>
          </p:cNvPr>
          <p:cNvSpPr/>
          <p:nvPr/>
        </p:nvSpPr>
        <p:spPr>
          <a:xfrm>
            <a:off x="1860780" y="1353270"/>
            <a:ext cx="1450505" cy="540216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">
            <a:extLst>
              <a:ext uri="{FF2B5EF4-FFF2-40B4-BE49-F238E27FC236}">
                <a16:creationId xmlns:a16="http://schemas.microsoft.com/office/drawing/2014/main" id="{70F53231-5B95-C753-1656-A8C87E659AC9}"/>
              </a:ext>
            </a:extLst>
          </p:cNvPr>
          <p:cNvSpPr txBox="1"/>
          <p:nvPr/>
        </p:nvSpPr>
        <p:spPr>
          <a:xfrm>
            <a:off x="1784693" y="1342630"/>
            <a:ext cx="157809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Prorektor 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for uddannelse</a:t>
            </a:r>
          </a:p>
        </p:txBody>
      </p:sp>
    </p:spTree>
    <p:extLst>
      <p:ext uri="{BB962C8B-B14F-4D97-AF65-F5344CB8AC3E}">
        <p14:creationId xmlns:p14="http://schemas.microsoft.com/office/powerpoint/2010/main" val="4241937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5dbba49-ce06-496f-ac3e-0cf14361d934}" enabled="0" method="" siteId="{f5dbba49-ce06-496f-ac3e-0cf14361d93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410</TotalTime>
  <Words>211</Words>
  <Application>Microsoft Office PowerPoint</Application>
  <PresentationFormat>A4 Paper (210x297 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Christian Fuglsang Rasmussen</cp:lastModifiedBy>
  <cp:revision>33</cp:revision>
  <dcterms:created xsi:type="dcterms:W3CDTF">2024-05-27T12:01:56Z</dcterms:created>
  <dcterms:modified xsi:type="dcterms:W3CDTF">2026-06-04T06:44:23Z</dcterms:modified>
</cp:coreProperties>
</file>