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A52"/>
    <a:srgbClr val="54A482"/>
    <a:srgbClr val="E58C21"/>
    <a:srgbClr val="008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F117AB-3D76-4F75-BB4D-26C66425867D}" v="1" dt="2025-11-11T08:46:34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7" autoAdjust="0"/>
    <p:restoredTop sz="94655"/>
  </p:normalViewPr>
  <p:slideViewPr>
    <p:cSldViewPr snapToGrid="0">
      <p:cViewPr>
        <p:scale>
          <a:sx n="40" d="100"/>
          <a:sy n="40" d="100"/>
        </p:scale>
        <p:origin x="19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lde Albrektsen" userId="58fcd050-265d-481b-969c-3e33fd32bee7" providerId="ADAL" clId="{A75D5CF2-9871-4340-BA2A-8E2B0660A175}"/>
    <pc:docChg chg="undo custSel addSld delSld modSld">
      <pc:chgData name="Matilde Albrektsen" userId="58fcd050-265d-481b-969c-3e33fd32bee7" providerId="ADAL" clId="{A75D5CF2-9871-4340-BA2A-8E2B0660A175}" dt="2025-11-11T08:48:45.549" v="35" actId="47"/>
      <pc:docMkLst>
        <pc:docMk/>
      </pc:docMkLst>
      <pc:sldChg chg="addSp delSp modSp mod">
        <pc:chgData name="Matilde Albrektsen" userId="58fcd050-265d-481b-969c-3e33fd32bee7" providerId="ADAL" clId="{A75D5CF2-9871-4340-BA2A-8E2B0660A175}" dt="2025-11-11T08:46:44.208" v="33" actId="1076"/>
        <pc:sldMkLst>
          <pc:docMk/>
          <pc:sldMk cId="2859029962" sldId="266"/>
        </pc:sldMkLst>
        <pc:spChg chg="mod">
          <ac:chgData name="Matilde Albrektsen" userId="58fcd050-265d-481b-969c-3e33fd32bee7" providerId="ADAL" clId="{A75D5CF2-9871-4340-BA2A-8E2B0660A175}" dt="2025-11-11T08:22:56.957" v="22" actId="207"/>
          <ac:spMkLst>
            <pc:docMk/>
            <pc:sldMk cId="2859029962" sldId="266"/>
            <ac:spMk id="2" creationId="{00000000-0000-0000-0000-000000000000}"/>
          </ac:spMkLst>
        </pc:spChg>
        <pc:spChg chg="del">
          <ac:chgData name="Matilde Albrektsen" userId="58fcd050-265d-481b-969c-3e33fd32bee7" providerId="ADAL" clId="{A75D5CF2-9871-4340-BA2A-8E2B0660A175}" dt="2025-11-11T08:22:22.550" v="15" actId="478"/>
          <ac:spMkLst>
            <pc:docMk/>
            <pc:sldMk cId="2859029962" sldId="266"/>
            <ac:spMk id="3" creationId="{4B9A6257-EBC9-FE58-C64F-1E3902045D32}"/>
          </ac:spMkLst>
        </pc:spChg>
        <pc:spChg chg="add del mod">
          <ac:chgData name="Matilde Albrektsen" userId="58fcd050-265d-481b-969c-3e33fd32bee7" providerId="ADAL" clId="{A75D5CF2-9871-4340-BA2A-8E2B0660A175}" dt="2025-11-11T08:21:40.291" v="13" actId="207"/>
          <ac:spMkLst>
            <pc:docMk/>
            <pc:sldMk cId="2859029962" sldId="266"/>
            <ac:spMk id="4" creationId="{00000000-0000-0000-0000-000000000000}"/>
          </ac:spMkLst>
        </pc:spChg>
        <pc:spChg chg="mod">
          <ac:chgData name="Matilde Albrektsen" userId="58fcd050-265d-481b-969c-3e33fd32bee7" providerId="ADAL" clId="{A75D5CF2-9871-4340-BA2A-8E2B0660A175}" dt="2025-11-11T08:19:24.573" v="1" actId="20577"/>
          <ac:spMkLst>
            <pc:docMk/>
            <pc:sldMk cId="2859029962" sldId="266"/>
            <ac:spMk id="10" creationId="{00000000-0000-0000-0000-000000000000}"/>
          </ac:spMkLst>
        </pc:spChg>
        <pc:spChg chg="add del mod">
          <ac:chgData name="Matilde Albrektsen" userId="58fcd050-265d-481b-969c-3e33fd32bee7" providerId="ADAL" clId="{A75D5CF2-9871-4340-BA2A-8E2B0660A175}" dt="2025-11-11T08:22:28.414" v="18" actId="478"/>
          <ac:spMkLst>
            <pc:docMk/>
            <pc:sldMk cId="2859029962" sldId="266"/>
            <ac:spMk id="12" creationId="{99FA5E83-4016-D6CB-B014-5FF1A8373A58}"/>
          </ac:spMkLst>
        </pc:spChg>
        <pc:spChg chg="mod">
          <ac:chgData name="Matilde Albrektsen" userId="58fcd050-265d-481b-969c-3e33fd32bee7" providerId="ADAL" clId="{A75D5CF2-9871-4340-BA2A-8E2B0660A175}" dt="2025-11-11T08:21:26.223" v="11" actId="207"/>
          <ac:spMkLst>
            <pc:docMk/>
            <pc:sldMk cId="2859029962" sldId="266"/>
            <ac:spMk id="13" creationId="{C185758D-64F3-ABC8-C29B-38E37B56F115}"/>
          </ac:spMkLst>
        </pc:spChg>
        <pc:spChg chg="mod">
          <ac:chgData name="Matilde Albrektsen" userId="58fcd050-265d-481b-969c-3e33fd32bee7" providerId="ADAL" clId="{A75D5CF2-9871-4340-BA2A-8E2B0660A175}" dt="2025-11-11T08:23:09.047" v="24" actId="207"/>
          <ac:spMkLst>
            <pc:docMk/>
            <pc:sldMk cId="2859029962" sldId="266"/>
            <ac:spMk id="14" creationId="{74644AA9-5408-27E1-2436-39F955E79C67}"/>
          </ac:spMkLst>
        </pc:spChg>
        <pc:spChg chg="mod">
          <ac:chgData name="Matilde Albrektsen" userId="58fcd050-265d-481b-969c-3e33fd32bee7" providerId="ADAL" clId="{A75D5CF2-9871-4340-BA2A-8E2B0660A175}" dt="2025-11-11T08:23:56.746" v="25" actId="1076"/>
          <ac:spMkLst>
            <pc:docMk/>
            <pc:sldMk cId="2859029962" sldId="266"/>
            <ac:spMk id="15" creationId="{642DDC36-F51A-39BF-0D02-0DB4A6A157CF}"/>
          </ac:spMkLst>
        </pc:spChg>
        <pc:spChg chg="mod">
          <ac:chgData name="Matilde Albrektsen" userId="58fcd050-265d-481b-969c-3e33fd32bee7" providerId="ADAL" clId="{A75D5CF2-9871-4340-BA2A-8E2B0660A175}" dt="2025-11-11T08:21:45.942" v="14" actId="207"/>
          <ac:spMkLst>
            <pc:docMk/>
            <pc:sldMk cId="2859029962" sldId="266"/>
            <ac:spMk id="16" creationId="{BCB6A940-6EB0-BCF8-EA2C-AD06A6D228E8}"/>
          </ac:spMkLst>
        </pc:spChg>
        <pc:picChg chg="add del">
          <ac:chgData name="Matilde Albrektsen" userId="58fcd050-265d-481b-969c-3e33fd32bee7" providerId="ADAL" clId="{A75D5CF2-9871-4340-BA2A-8E2B0660A175}" dt="2025-11-11T08:23:00.379" v="23" actId="478"/>
          <ac:picMkLst>
            <pc:docMk/>
            <pc:sldMk cId="2859029962" sldId="266"/>
            <ac:picMk id="8" creationId="{7C6D9690-1F11-8329-9A09-925A7AEED957}"/>
          </ac:picMkLst>
        </pc:picChg>
        <pc:picChg chg="add mod">
          <ac:chgData name="Matilde Albrektsen" userId="58fcd050-265d-481b-969c-3e33fd32bee7" providerId="ADAL" clId="{A75D5CF2-9871-4340-BA2A-8E2B0660A175}" dt="2025-11-11T08:46:44.208" v="33" actId="1076"/>
          <ac:picMkLst>
            <pc:docMk/>
            <pc:sldMk cId="2859029962" sldId="266"/>
            <ac:picMk id="18" creationId="{8EA8A819-7168-CB21-1B0E-ABE758AEB003}"/>
          </ac:picMkLst>
        </pc:picChg>
      </pc:sldChg>
      <pc:sldChg chg="addSp delSp modSp new del mod">
        <pc:chgData name="Matilde Albrektsen" userId="58fcd050-265d-481b-969c-3e33fd32bee7" providerId="ADAL" clId="{A75D5CF2-9871-4340-BA2A-8E2B0660A175}" dt="2025-11-11T08:48:45.549" v="35" actId="47"/>
        <pc:sldMkLst>
          <pc:docMk/>
          <pc:sldMk cId="2247679203" sldId="267"/>
        </pc:sldMkLst>
        <pc:spChg chg="del">
          <ac:chgData name="Matilde Albrektsen" userId="58fcd050-265d-481b-969c-3e33fd32bee7" providerId="ADAL" clId="{A75D5CF2-9871-4340-BA2A-8E2B0660A175}" dt="2025-11-11T08:20:01.938" v="4" actId="22"/>
          <ac:spMkLst>
            <pc:docMk/>
            <pc:sldMk cId="2247679203" sldId="267"/>
            <ac:spMk id="3" creationId="{AAB9F9FE-9A43-2C94-5667-69A0E1078A5C}"/>
          </ac:spMkLst>
        </pc:spChg>
        <pc:spChg chg="add">
          <ac:chgData name="Matilde Albrektsen" userId="58fcd050-265d-481b-969c-3e33fd32bee7" providerId="ADAL" clId="{A75D5CF2-9871-4340-BA2A-8E2B0660A175}" dt="2025-11-11T08:19:46.474" v="3" actId="22"/>
          <ac:spMkLst>
            <pc:docMk/>
            <pc:sldMk cId="2247679203" sldId="267"/>
            <ac:spMk id="5" creationId="{10841EC9-22CA-C351-B2D6-BD272DA42A0A}"/>
          </ac:spMkLst>
        </pc:spChg>
        <pc:spChg chg="add mod">
          <ac:chgData name="Matilde Albrektsen" userId="58fcd050-265d-481b-969c-3e33fd32bee7" providerId="ADAL" clId="{A75D5CF2-9871-4340-BA2A-8E2B0660A175}" dt="2025-11-11T08:46:52.653" v="34" actId="478"/>
          <ac:spMkLst>
            <pc:docMk/>
            <pc:sldMk cId="2247679203" sldId="267"/>
            <ac:spMk id="9" creationId="{3AE8425C-B36B-43C9-B205-465DE090D581}"/>
          </ac:spMkLst>
        </pc:spChg>
        <pc:picChg chg="add del mod ord">
          <ac:chgData name="Matilde Albrektsen" userId="58fcd050-265d-481b-969c-3e33fd32bee7" providerId="ADAL" clId="{A75D5CF2-9871-4340-BA2A-8E2B0660A175}" dt="2025-11-11T08:46:52.653" v="34" actId="478"/>
          <ac:picMkLst>
            <pc:docMk/>
            <pc:sldMk cId="2247679203" sldId="267"/>
            <ac:picMk id="7" creationId="{4231B7DA-2CFE-4F92-F3CA-1C30A522DEA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887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87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867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427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423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149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340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714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487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932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62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F6EB9-39ED-41F3-A5C8-E29364EECE22}" type="datetimeFigureOut">
              <a:rPr lang="da-DK" smtClean="0"/>
              <a:t>11-11-2025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982C-F69E-4253-B3CD-8AE247E309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448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6"/>
          <a:stretch/>
        </p:blipFill>
        <p:spPr>
          <a:xfrm>
            <a:off x="0" y="-42863"/>
            <a:ext cx="9601200" cy="9958387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0" y="8872539"/>
            <a:ext cx="9601200" cy="3929062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90" y="9444037"/>
            <a:ext cx="8161020" cy="1714500"/>
          </a:xfrm>
        </p:spPr>
        <p:txBody>
          <a:bodyPr anchor="t" anchorCtr="0">
            <a:normAutofit/>
          </a:bodyPr>
          <a:lstStyle/>
          <a:p>
            <a:r>
              <a:rPr lang="da-DK" sz="5400" b="1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INDSÆT NAVN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20090" y="10664715"/>
            <a:ext cx="8161020" cy="10238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6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KORT MÆRKESAG</a:t>
            </a:r>
          </a:p>
          <a:p>
            <a:r>
              <a:rPr lang="da-DK" sz="36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INDSÆTTES HER</a:t>
            </a:r>
          </a:p>
        </p:txBody>
      </p:sp>
      <p:pic>
        <p:nvPicPr>
          <p:cNvPr id="11" name="Billed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15" y="11412933"/>
            <a:ext cx="1091977" cy="108344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720090" y="12218670"/>
            <a:ext cx="8161020" cy="3155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400" dirty="0">
                <a:solidFill>
                  <a:schemeClr val="bg1"/>
                </a:solidFill>
                <a:latin typeface="Barlow" panose="00000500000000000000" pitchFamily="2" charset="0"/>
                <a:cs typeface="Arial" panose="020B0604020202020204" pitchFamily="34" charset="0"/>
              </a:rPr>
              <a:t>AAU VALG 2025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C185758D-64F3-ABC8-C29B-38E37B56F115}"/>
              </a:ext>
            </a:extLst>
          </p:cNvPr>
          <p:cNvSpPr/>
          <p:nvPr/>
        </p:nvSpPr>
        <p:spPr>
          <a:xfrm rot="5400000">
            <a:off x="-4312365" y="4312365"/>
            <a:ext cx="8872539" cy="247810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4644AA9-5408-27E1-2436-39F955E79C67}"/>
              </a:ext>
            </a:extLst>
          </p:cNvPr>
          <p:cNvSpPr/>
          <p:nvPr/>
        </p:nvSpPr>
        <p:spPr>
          <a:xfrm>
            <a:off x="0" y="-37877"/>
            <a:ext cx="9601200" cy="257176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642DDC36-F51A-39BF-0D02-0DB4A6A157CF}"/>
              </a:ext>
            </a:extLst>
          </p:cNvPr>
          <p:cNvSpPr/>
          <p:nvPr/>
        </p:nvSpPr>
        <p:spPr>
          <a:xfrm rot="5400000">
            <a:off x="5041025" y="4269501"/>
            <a:ext cx="8872539" cy="247810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CB6A940-6EB0-BCF8-EA2C-AD06A6D228E8}"/>
              </a:ext>
            </a:extLst>
          </p:cNvPr>
          <p:cNvSpPr/>
          <p:nvPr/>
        </p:nvSpPr>
        <p:spPr>
          <a:xfrm>
            <a:off x="0" y="8615363"/>
            <a:ext cx="9601200" cy="257176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8" name="Billede 17" descr="Et billede, der indeholder symbol, kreativitet, kunst&#10;&#10;AI-genereret indhold kan være ukorrekt.">
            <a:extLst>
              <a:ext uri="{FF2B5EF4-FFF2-40B4-BE49-F238E27FC236}">
                <a16:creationId xmlns:a16="http://schemas.microsoft.com/office/drawing/2014/main" id="{8EA8A819-7168-CB21-1B0E-ABE758AEB0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371" y="7511966"/>
            <a:ext cx="1890923" cy="188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29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44E285932849438C76554DD18ED622" ma:contentTypeVersion="11" ma:contentTypeDescription="Opret et nyt dokument." ma:contentTypeScope="" ma:versionID="82a47188e78ee7fbef3966a501772207">
  <xsd:schema xmlns:xsd="http://www.w3.org/2001/XMLSchema" xmlns:xs="http://www.w3.org/2001/XMLSchema" xmlns:p="http://schemas.microsoft.com/office/2006/metadata/properties" xmlns:ns2="c653eea3-8bf2-43f9-8639-3627ba27c587" xmlns:ns3="0579cc7b-710b-4681-aea7-1433267c1fe6" targetNamespace="http://schemas.microsoft.com/office/2006/metadata/properties" ma:root="true" ma:fieldsID="65e450df20c187648ea4b75a552c7cce" ns2:_="" ns3:_="">
    <xsd:import namespace="c653eea3-8bf2-43f9-8639-3627ba27c587"/>
    <xsd:import namespace="0579cc7b-710b-4681-aea7-1433267c1f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3eea3-8bf2-43f9-8639-3627ba27c5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5d73657e-90f0-444e-a899-7df328d363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79cc7b-710b-4681-aea7-1433267c1fe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8c2ed6-2b9d-4832-8e44-f856aec7e685}" ma:internalName="TaxCatchAll" ma:showField="CatchAllData" ma:web="0579cc7b-710b-4681-aea7-1433267c1f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79cc7b-710b-4681-aea7-1433267c1fe6" xsi:nil="true"/>
    <lcf76f155ced4ddcb4097134ff3c332f xmlns="c653eea3-8bf2-43f9-8639-3627ba27c58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74CBB0-6B39-485B-81E5-48F8909972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C94C9F-5F92-43A8-8BC0-460306FB8E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53eea3-8bf2-43f9-8639-3627ba27c587"/>
    <ds:schemaRef ds:uri="0579cc7b-710b-4681-aea7-1433267c1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C69E8B-9D89-40B5-BDAE-D8E01E197F67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0579cc7b-710b-4681-aea7-1433267c1fe6"/>
    <ds:schemaRef ds:uri="http://purl.org/dc/elements/1.1/"/>
    <ds:schemaRef ds:uri="c653eea3-8bf2-43f9-8639-3627ba27c587"/>
    <ds:schemaRef ds:uri="http://schemas.openxmlformats.org/package/2006/metadata/core-properties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9</Words>
  <Application>Microsoft Office PowerPoint</Application>
  <PresentationFormat>A3-papir (297 x 420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INDSÆT NAVN</vt:lpstr>
    </vt:vector>
  </TitlesOfParts>
  <Company>Aalborg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INDSÆT NAVN</dc:title>
  <dc:creator>Søren Emil Søe Degn</dc:creator>
  <cp:lastModifiedBy>Matilde Albrektsen</cp:lastModifiedBy>
  <cp:revision>10</cp:revision>
  <dcterms:created xsi:type="dcterms:W3CDTF">2019-07-09T11:29:53Z</dcterms:created>
  <dcterms:modified xsi:type="dcterms:W3CDTF">2025-11-11T08:48:56Z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0x010100E244E285932849438C76554DD18ED622</vt:lpwstr>
  </property>
</Properties>
</file>