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0" r:id="rId5"/>
  </p:sldMasterIdLst>
  <p:notesMasterIdLst>
    <p:notesMasterId r:id="rId19"/>
  </p:notesMasterIdLst>
  <p:sldIdLst>
    <p:sldId id="2147481799" r:id="rId6"/>
    <p:sldId id="2147481802" r:id="rId7"/>
    <p:sldId id="2147481803" r:id="rId8"/>
    <p:sldId id="2147481792" r:id="rId9"/>
    <p:sldId id="2147481793" r:id="rId10"/>
    <p:sldId id="2147481801" r:id="rId11"/>
    <p:sldId id="2147481805" r:id="rId12"/>
    <p:sldId id="2147481806" r:id="rId13"/>
    <p:sldId id="2147481807" r:id="rId14"/>
    <p:sldId id="2147481819" r:id="rId15"/>
    <p:sldId id="2147481818" r:id="rId16"/>
    <p:sldId id="2147481815" r:id="rId17"/>
    <p:sldId id="2147481810"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for dialogue in your leadership team" id="{B6ABECE1-19B6-4B1C-9545-8A0FFE376264}">
          <p14:sldIdLst>
            <p14:sldId id="2147481799"/>
            <p14:sldId id="2147481802"/>
            <p14:sldId id="2147481803"/>
            <p14:sldId id="2147481792"/>
            <p14:sldId id="2147481793"/>
            <p14:sldId id="2147481801"/>
            <p14:sldId id="2147481805"/>
            <p14:sldId id="2147481806"/>
            <p14:sldId id="2147481807"/>
            <p14:sldId id="2147481819"/>
          </p14:sldIdLst>
        </p14:section>
        <p14:section name="Materialals for print/filling in during the process" id="{2F9CE764-7479-4305-91AE-546705556E95}">
          <p14:sldIdLst>
            <p14:sldId id="2147481818"/>
            <p14:sldId id="2147481815"/>
            <p14:sldId id="21474818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BFE54-2D2E-D0B1-6C73-1507D43D9E0F}" name="Maria Jelkær Hansen" initials="MH" userId="S::XF07CQ@adm.aau.dk::696356e6-a65a-4fa4-a990-c5123ce9670b" providerId="AD"/>
  <p188:author id="{ADE9FE83-2D87-8A8A-896E-D2A98B1AD64F}" name="Signe Skov Risager" initials="SR" userId="S::XZ17ZE@adm.aau.dk::11ae5e89-892b-4654-9f0d-5efe2fe869c4" providerId="AD"/>
  <p188:author id="{1105DADF-C260-3C8D-E9FB-E6998FCCE9E2}" name="Maria Jelkær Hansen" initials="MH" userId="S::xf07cq@adm.aau.dk::696356e6-a65a-4fa4-a990-c5123ce9670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C696"/>
    <a:srgbClr val="211A52"/>
    <a:srgbClr val="F7E9D9"/>
    <a:srgbClr val="F6DDC0"/>
    <a:srgbClr val="E4B987"/>
    <a:srgbClr val="93D4E0"/>
    <a:srgbClr val="A6A5CF"/>
    <a:srgbClr val="ADD7C6"/>
    <a:srgbClr val="F3BFC8"/>
    <a:srgbClr val="FD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F66E5-C484-4D20-9526-B045A6EA4129}" v="245" dt="2025-09-22T06:58:07.53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1114" autoAdjust="0"/>
  </p:normalViewPr>
  <p:slideViewPr>
    <p:cSldViewPr snapToGrid="0">
      <p:cViewPr varScale="1">
        <p:scale>
          <a:sx n="57" d="100"/>
          <a:sy n="57" d="100"/>
        </p:scale>
        <p:origin x="9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ne Skov Risager" userId="11ae5e89-892b-4654-9f0d-5efe2fe869c4" providerId="ADAL" clId="{BCFF66E5-C484-4D20-9526-B045A6EA4129}"/>
    <pc:docChg chg="undo custSel addSld delSld modSld modMainMaster modSection">
      <pc:chgData name="Signe Skov Risager" userId="11ae5e89-892b-4654-9f0d-5efe2fe869c4" providerId="ADAL" clId="{BCFF66E5-C484-4D20-9526-B045A6EA4129}" dt="2025-09-22T10:56:23.688" v="927"/>
      <pc:docMkLst>
        <pc:docMk/>
      </pc:docMkLst>
      <pc:sldChg chg="modSp modNotesTx">
        <pc:chgData name="Signe Skov Risager" userId="11ae5e89-892b-4654-9f0d-5efe2fe869c4" providerId="ADAL" clId="{BCFF66E5-C484-4D20-9526-B045A6EA4129}" dt="2025-09-22T06:18:19.893" v="345" actId="20577"/>
        <pc:sldMkLst>
          <pc:docMk/>
          <pc:sldMk cId="690727225" sldId="2147481792"/>
        </pc:sldMkLst>
        <pc:picChg chg="mod">
          <ac:chgData name="Signe Skov Risager" userId="11ae5e89-892b-4654-9f0d-5efe2fe869c4" providerId="ADAL" clId="{BCFF66E5-C484-4D20-9526-B045A6EA4129}" dt="2025-09-22T06:16:49.906" v="306" actId="14826"/>
          <ac:picMkLst>
            <pc:docMk/>
            <pc:sldMk cId="690727225" sldId="2147481792"/>
            <ac:picMk id="10" creationId="{602CF092-5103-99D1-B755-16927C42AD91}"/>
          </ac:picMkLst>
        </pc:picChg>
      </pc:sldChg>
      <pc:sldChg chg="addSp delSp modSp mod modNotesTx">
        <pc:chgData name="Signe Skov Risager" userId="11ae5e89-892b-4654-9f0d-5efe2fe869c4" providerId="ADAL" clId="{BCFF66E5-C484-4D20-9526-B045A6EA4129}" dt="2025-09-22T06:24:50.992" v="379" actId="20577"/>
        <pc:sldMkLst>
          <pc:docMk/>
          <pc:sldMk cId="1150532379" sldId="2147481793"/>
        </pc:sldMkLst>
        <pc:picChg chg="add mod modCrop">
          <ac:chgData name="Signe Skov Risager" userId="11ae5e89-892b-4654-9f0d-5efe2fe869c4" providerId="ADAL" clId="{BCFF66E5-C484-4D20-9526-B045A6EA4129}" dt="2025-09-22T06:19:14.367" v="351" actId="12788"/>
          <ac:picMkLst>
            <pc:docMk/>
            <pc:sldMk cId="1150532379" sldId="2147481793"/>
            <ac:picMk id="3" creationId="{E32BF405-4DF3-9C9A-5688-4C2621FB3D4B}"/>
          </ac:picMkLst>
        </pc:picChg>
        <pc:picChg chg="del">
          <ac:chgData name="Signe Skov Risager" userId="11ae5e89-892b-4654-9f0d-5efe2fe869c4" providerId="ADAL" clId="{BCFF66E5-C484-4D20-9526-B045A6EA4129}" dt="2025-09-22T06:18:59.954" v="346" actId="478"/>
          <ac:picMkLst>
            <pc:docMk/>
            <pc:sldMk cId="1150532379" sldId="2147481793"/>
            <ac:picMk id="6" creationId="{42547CA5-E70D-26BA-9F20-FD462EF3D624}"/>
          </ac:picMkLst>
        </pc:picChg>
      </pc:sldChg>
      <pc:sldChg chg="addSp delSp modSp mod">
        <pc:chgData name="Signe Skov Risager" userId="11ae5e89-892b-4654-9f0d-5efe2fe869c4" providerId="ADAL" clId="{BCFF66E5-C484-4D20-9526-B045A6EA4129}" dt="2025-09-22T06:58:53.976" v="909" actId="1038"/>
        <pc:sldMkLst>
          <pc:docMk/>
          <pc:sldMk cId="2703945147" sldId="2147481799"/>
        </pc:sldMkLst>
        <pc:spChg chg="mod">
          <ac:chgData name="Signe Skov Risager" userId="11ae5e89-892b-4654-9f0d-5efe2fe869c4" providerId="ADAL" clId="{BCFF66E5-C484-4D20-9526-B045A6EA4129}" dt="2025-09-22T06:58:53.976" v="909" actId="1038"/>
          <ac:spMkLst>
            <pc:docMk/>
            <pc:sldMk cId="2703945147" sldId="2147481799"/>
            <ac:spMk id="2" creationId="{7084A756-D125-0C09-6A53-137D84EEBDC9}"/>
          </ac:spMkLst>
        </pc:spChg>
        <pc:picChg chg="del">
          <ac:chgData name="Signe Skov Risager" userId="11ae5e89-892b-4654-9f0d-5efe2fe869c4" providerId="ADAL" clId="{BCFF66E5-C484-4D20-9526-B045A6EA4129}" dt="2025-09-22T06:15:28.587" v="295" actId="478"/>
          <ac:picMkLst>
            <pc:docMk/>
            <pc:sldMk cId="2703945147" sldId="2147481799"/>
            <ac:picMk id="4" creationId="{D95AFE73-667D-21DB-BFFB-DFDD416EE100}"/>
          </ac:picMkLst>
        </pc:picChg>
        <pc:picChg chg="add mod ord">
          <ac:chgData name="Signe Skov Risager" userId="11ae5e89-892b-4654-9f0d-5efe2fe869c4" providerId="ADAL" clId="{BCFF66E5-C484-4D20-9526-B045A6EA4129}" dt="2025-09-22T06:15:41.781" v="299" actId="167"/>
          <ac:picMkLst>
            <pc:docMk/>
            <pc:sldMk cId="2703945147" sldId="2147481799"/>
            <ac:picMk id="6" creationId="{A16FEE78-B573-3DD9-30D5-8254E41C5CDC}"/>
          </ac:picMkLst>
        </pc:picChg>
        <pc:picChg chg="del">
          <ac:chgData name="Signe Skov Risager" userId="11ae5e89-892b-4654-9f0d-5efe2fe869c4" providerId="ADAL" clId="{BCFF66E5-C484-4D20-9526-B045A6EA4129}" dt="2025-09-22T06:16:23.695" v="303" actId="478"/>
          <ac:picMkLst>
            <pc:docMk/>
            <pc:sldMk cId="2703945147" sldId="2147481799"/>
            <ac:picMk id="8" creationId="{1D378F73-8EEC-0C11-6EEC-5DAB23A6B037}"/>
          </ac:picMkLst>
        </pc:picChg>
        <pc:picChg chg="add mod">
          <ac:chgData name="Signe Skov Risager" userId="11ae5e89-892b-4654-9f0d-5efe2fe869c4" providerId="ADAL" clId="{BCFF66E5-C484-4D20-9526-B045A6EA4129}" dt="2025-09-22T06:16:32.195" v="305" actId="1076"/>
          <ac:picMkLst>
            <pc:docMk/>
            <pc:sldMk cId="2703945147" sldId="2147481799"/>
            <ac:picMk id="9" creationId="{9BCA99BC-A33C-F7DB-76AF-96548C73F7EC}"/>
          </ac:picMkLst>
        </pc:picChg>
      </pc:sldChg>
      <pc:sldChg chg="modSp mod modNotesTx">
        <pc:chgData name="Signe Skov Risager" userId="11ae5e89-892b-4654-9f0d-5efe2fe869c4" providerId="ADAL" clId="{BCFF66E5-C484-4D20-9526-B045A6EA4129}" dt="2025-09-22T06:27:30.516" v="419" actId="113"/>
        <pc:sldMkLst>
          <pc:docMk/>
          <pc:sldMk cId="1725541643" sldId="2147481801"/>
        </pc:sldMkLst>
        <pc:spChg chg="mod">
          <ac:chgData name="Signe Skov Risager" userId="11ae5e89-892b-4654-9f0d-5efe2fe869c4" providerId="ADAL" clId="{BCFF66E5-C484-4D20-9526-B045A6EA4129}" dt="2025-09-22T06:25:30.067" v="385" actId="20577"/>
          <ac:spMkLst>
            <pc:docMk/>
            <pc:sldMk cId="1725541643" sldId="2147481801"/>
            <ac:spMk id="2" creationId="{21A070AD-7A69-E7CF-C2D9-3B9AE0382090}"/>
          </ac:spMkLst>
        </pc:spChg>
        <pc:spChg chg="mod">
          <ac:chgData name="Signe Skov Risager" userId="11ae5e89-892b-4654-9f0d-5efe2fe869c4" providerId="ADAL" clId="{BCFF66E5-C484-4D20-9526-B045A6EA4129}" dt="2025-09-22T06:26:47.075" v="417" actId="255"/>
          <ac:spMkLst>
            <pc:docMk/>
            <pc:sldMk cId="1725541643" sldId="2147481801"/>
            <ac:spMk id="3" creationId="{8F9A0AE6-D255-CFB6-CA09-3837E72CDAB3}"/>
          </ac:spMkLst>
        </pc:spChg>
      </pc:sldChg>
      <pc:sldChg chg="modSp mod modNotesTx">
        <pc:chgData name="Signe Skov Risager" userId="11ae5e89-892b-4654-9f0d-5efe2fe869c4" providerId="ADAL" clId="{BCFF66E5-C484-4D20-9526-B045A6EA4129}" dt="2025-09-22T06:58:15.558" v="899" actId="2711"/>
        <pc:sldMkLst>
          <pc:docMk/>
          <pc:sldMk cId="4279378016" sldId="2147481802"/>
        </pc:sldMkLst>
        <pc:spChg chg="mod">
          <ac:chgData name="Signe Skov Risager" userId="11ae5e89-892b-4654-9f0d-5efe2fe869c4" providerId="ADAL" clId="{BCFF66E5-C484-4D20-9526-B045A6EA4129}" dt="2025-09-22T06:05:33.386" v="38"/>
          <ac:spMkLst>
            <pc:docMk/>
            <pc:sldMk cId="4279378016" sldId="2147481802"/>
            <ac:spMk id="3" creationId="{A3D883D9-6442-BD75-194E-37AC36A19F45}"/>
          </ac:spMkLst>
        </pc:spChg>
        <pc:spChg chg="mod">
          <ac:chgData name="Signe Skov Risager" userId="11ae5e89-892b-4654-9f0d-5efe2fe869c4" providerId="ADAL" clId="{BCFF66E5-C484-4D20-9526-B045A6EA4129}" dt="2025-09-22T06:58:15.558" v="899" actId="2711"/>
          <ac:spMkLst>
            <pc:docMk/>
            <pc:sldMk cId="4279378016" sldId="2147481802"/>
            <ac:spMk id="4" creationId="{AAD42079-AAD5-1C94-9B35-652BAC7345AC}"/>
          </ac:spMkLst>
        </pc:spChg>
        <pc:graphicFrameChg chg="mod modGraphic">
          <ac:chgData name="Signe Skov Risager" userId="11ae5e89-892b-4654-9f0d-5efe2fe869c4" providerId="ADAL" clId="{BCFF66E5-C484-4D20-9526-B045A6EA4129}" dt="2025-09-22T06:58:07.534" v="898" actId="113"/>
          <ac:graphicFrameMkLst>
            <pc:docMk/>
            <pc:sldMk cId="4279378016" sldId="2147481802"/>
            <ac:graphicFrameMk id="7" creationId="{11EBED4A-3ADB-35EB-2C6A-48D02EB401BC}"/>
          </ac:graphicFrameMkLst>
        </pc:graphicFrameChg>
      </pc:sldChg>
      <pc:sldChg chg="modSp mod modNotesTx">
        <pc:chgData name="Signe Skov Risager" userId="11ae5e89-892b-4654-9f0d-5efe2fe869c4" providerId="ADAL" clId="{BCFF66E5-C484-4D20-9526-B045A6EA4129}" dt="2025-09-22T06:57:50.449" v="897" actId="20577"/>
        <pc:sldMkLst>
          <pc:docMk/>
          <pc:sldMk cId="1939954156" sldId="2147481803"/>
        </pc:sldMkLst>
        <pc:spChg chg="mod">
          <ac:chgData name="Signe Skov Risager" userId="11ae5e89-892b-4654-9f0d-5efe2fe869c4" providerId="ADAL" clId="{BCFF66E5-C484-4D20-9526-B045A6EA4129}" dt="2025-09-22T06:11:19.441" v="288" actId="6559"/>
          <ac:spMkLst>
            <pc:docMk/>
            <pc:sldMk cId="1939954156" sldId="2147481803"/>
            <ac:spMk id="2" creationId="{425E572A-8DC5-3F11-7321-2279569E07E5}"/>
          </ac:spMkLst>
        </pc:spChg>
        <pc:spChg chg="mod">
          <ac:chgData name="Signe Skov Risager" userId="11ae5e89-892b-4654-9f0d-5efe2fe869c4" providerId="ADAL" clId="{BCFF66E5-C484-4D20-9526-B045A6EA4129}" dt="2025-09-22T06:56:49.870" v="881" actId="27636"/>
          <ac:spMkLst>
            <pc:docMk/>
            <pc:sldMk cId="1939954156" sldId="2147481803"/>
            <ac:spMk id="3" creationId="{7A0C99F8-050E-0EAE-A9E2-8C8BB32B08DB}"/>
          </ac:spMkLst>
        </pc:spChg>
        <pc:picChg chg="mod">
          <ac:chgData name="Signe Skov Risager" userId="11ae5e89-892b-4654-9f0d-5efe2fe869c4" providerId="ADAL" clId="{BCFF66E5-C484-4D20-9526-B045A6EA4129}" dt="2025-09-22T06:14:55.129" v="294" actId="14100"/>
          <ac:picMkLst>
            <pc:docMk/>
            <pc:sldMk cId="1939954156" sldId="2147481803"/>
            <ac:picMk id="11" creationId="{B7299327-F2A5-1C73-7B5A-22A13F348139}"/>
          </ac:picMkLst>
        </pc:picChg>
      </pc:sldChg>
      <pc:sldChg chg="modSp mod modNotesTx">
        <pc:chgData name="Signe Skov Risager" userId="11ae5e89-892b-4654-9f0d-5efe2fe869c4" providerId="ADAL" clId="{BCFF66E5-C484-4D20-9526-B045A6EA4129}" dt="2025-09-22T06:52:33.848" v="858" actId="20577"/>
        <pc:sldMkLst>
          <pc:docMk/>
          <pc:sldMk cId="2477741668" sldId="2147481805"/>
        </pc:sldMkLst>
        <pc:spChg chg="mod">
          <ac:chgData name="Signe Skov Risager" userId="11ae5e89-892b-4654-9f0d-5efe2fe869c4" providerId="ADAL" clId="{BCFF66E5-C484-4D20-9526-B045A6EA4129}" dt="2025-09-22T06:31:08.784" v="489" actId="20577"/>
          <ac:spMkLst>
            <pc:docMk/>
            <pc:sldMk cId="2477741668" sldId="2147481805"/>
            <ac:spMk id="2" creationId="{B80C0AA0-62CE-05AD-7958-8B26378EFE3D}"/>
          </ac:spMkLst>
        </pc:spChg>
        <pc:spChg chg="mod">
          <ac:chgData name="Signe Skov Risager" userId="11ae5e89-892b-4654-9f0d-5efe2fe869c4" providerId="ADAL" clId="{BCFF66E5-C484-4D20-9526-B045A6EA4129}" dt="2025-09-22T06:52:33.848" v="858" actId="20577"/>
          <ac:spMkLst>
            <pc:docMk/>
            <pc:sldMk cId="2477741668" sldId="2147481805"/>
            <ac:spMk id="3" creationId="{8B5B0000-0C1F-BECB-9014-06A475E28B60}"/>
          </ac:spMkLst>
        </pc:spChg>
      </pc:sldChg>
      <pc:sldChg chg="modSp mod modNotesTx">
        <pc:chgData name="Signe Skov Risager" userId="11ae5e89-892b-4654-9f0d-5efe2fe869c4" providerId="ADAL" clId="{BCFF66E5-C484-4D20-9526-B045A6EA4129}" dt="2025-09-22T06:34:51.659" v="577" actId="20577"/>
        <pc:sldMkLst>
          <pc:docMk/>
          <pc:sldMk cId="1760900421" sldId="2147481806"/>
        </pc:sldMkLst>
        <pc:spChg chg="mod">
          <ac:chgData name="Signe Skov Risager" userId="11ae5e89-892b-4654-9f0d-5efe2fe869c4" providerId="ADAL" clId="{BCFF66E5-C484-4D20-9526-B045A6EA4129}" dt="2025-09-22T06:31:43.832" v="518" actId="20577"/>
          <ac:spMkLst>
            <pc:docMk/>
            <pc:sldMk cId="1760900421" sldId="2147481806"/>
            <ac:spMk id="2" creationId="{08ABA80C-161D-E434-5E60-ED060EF09130}"/>
          </ac:spMkLst>
        </pc:spChg>
        <pc:spChg chg="mod">
          <ac:chgData name="Signe Skov Risager" userId="11ae5e89-892b-4654-9f0d-5efe2fe869c4" providerId="ADAL" clId="{BCFF66E5-C484-4D20-9526-B045A6EA4129}" dt="2025-09-22T06:34:19.992" v="574" actId="20577"/>
          <ac:spMkLst>
            <pc:docMk/>
            <pc:sldMk cId="1760900421" sldId="2147481806"/>
            <ac:spMk id="3" creationId="{B7007772-C157-A3F1-1D3C-F5528BEC7520}"/>
          </ac:spMkLst>
        </pc:spChg>
      </pc:sldChg>
      <pc:sldChg chg="addSp delSp modSp mod">
        <pc:chgData name="Signe Skov Risager" userId="11ae5e89-892b-4654-9f0d-5efe2fe869c4" providerId="ADAL" clId="{BCFF66E5-C484-4D20-9526-B045A6EA4129}" dt="2025-09-22T06:39:38.724" v="656" actId="2711"/>
        <pc:sldMkLst>
          <pc:docMk/>
          <pc:sldMk cId="3893555140" sldId="2147481807"/>
        </pc:sldMkLst>
        <pc:spChg chg="mod">
          <ac:chgData name="Signe Skov Risager" userId="11ae5e89-892b-4654-9f0d-5efe2fe869c4" providerId="ADAL" clId="{BCFF66E5-C484-4D20-9526-B045A6EA4129}" dt="2025-09-22T06:36:07.260" v="640" actId="255"/>
          <ac:spMkLst>
            <pc:docMk/>
            <pc:sldMk cId="3893555140" sldId="2147481807"/>
            <ac:spMk id="2" creationId="{30665EC4-121F-1E77-FEB7-0F893423E26E}"/>
          </ac:spMkLst>
        </pc:spChg>
        <pc:spChg chg="mod">
          <ac:chgData name="Signe Skov Risager" userId="11ae5e89-892b-4654-9f0d-5efe2fe869c4" providerId="ADAL" clId="{BCFF66E5-C484-4D20-9526-B045A6EA4129}" dt="2025-09-22T06:39:38.724" v="656" actId="2711"/>
          <ac:spMkLst>
            <pc:docMk/>
            <pc:sldMk cId="3893555140" sldId="2147481807"/>
            <ac:spMk id="3" creationId="{31A8055B-9FBB-E7E9-EE7B-2F3C772CC203}"/>
          </ac:spMkLst>
        </pc:spChg>
        <pc:spChg chg="mod">
          <ac:chgData name="Signe Skov Risager" userId="11ae5e89-892b-4654-9f0d-5efe2fe869c4" providerId="ADAL" clId="{BCFF66E5-C484-4D20-9526-B045A6EA4129}" dt="2025-09-22T06:20:43.600" v="366"/>
          <ac:spMkLst>
            <pc:docMk/>
            <pc:sldMk cId="3893555140" sldId="2147481807"/>
            <ac:spMk id="6" creationId="{C0152E6D-4C9D-4AC9-CC50-4F348A4AFCE3}"/>
          </ac:spMkLst>
        </pc:spChg>
        <pc:spChg chg="mod">
          <ac:chgData name="Signe Skov Risager" userId="11ae5e89-892b-4654-9f0d-5efe2fe869c4" providerId="ADAL" clId="{BCFF66E5-C484-4D20-9526-B045A6EA4129}" dt="2025-09-22T06:20:43.600" v="366"/>
          <ac:spMkLst>
            <pc:docMk/>
            <pc:sldMk cId="3893555140" sldId="2147481807"/>
            <ac:spMk id="7" creationId="{46ED6AD3-4AD1-618F-C8C2-8BE916CB5BF1}"/>
          </ac:spMkLst>
        </pc:spChg>
        <pc:spChg chg="mod">
          <ac:chgData name="Signe Skov Risager" userId="11ae5e89-892b-4654-9f0d-5efe2fe869c4" providerId="ADAL" clId="{BCFF66E5-C484-4D20-9526-B045A6EA4129}" dt="2025-09-22T06:20:43.600" v="366"/>
          <ac:spMkLst>
            <pc:docMk/>
            <pc:sldMk cId="3893555140" sldId="2147481807"/>
            <ac:spMk id="8" creationId="{A02C2267-49E8-27E9-E40A-693125F5C73A}"/>
          </ac:spMkLst>
        </pc:spChg>
        <pc:spChg chg="mod">
          <ac:chgData name="Signe Skov Risager" userId="11ae5e89-892b-4654-9f0d-5efe2fe869c4" providerId="ADAL" clId="{BCFF66E5-C484-4D20-9526-B045A6EA4129}" dt="2025-09-22T06:20:43.600" v="366"/>
          <ac:spMkLst>
            <pc:docMk/>
            <pc:sldMk cId="3893555140" sldId="2147481807"/>
            <ac:spMk id="9" creationId="{954EACF0-4CB6-D245-3C6F-81BEF8A7733F}"/>
          </ac:spMkLst>
        </pc:spChg>
        <pc:spChg chg="mod">
          <ac:chgData name="Signe Skov Risager" userId="11ae5e89-892b-4654-9f0d-5efe2fe869c4" providerId="ADAL" clId="{BCFF66E5-C484-4D20-9526-B045A6EA4129}" dt="2025-09-22T06:20:43.600" v="366"/>
          <ac:spMkLst>
            <pc:docMk/>
            <pc:sldMk cId="3893555140" sldId="2147481807"/>
            <ac:spMk id="10" creationId="{F0A2D300-5D6A-9709-485A-9C36CFAA1775}"/>
          </ac:spMkLst>
        </pc:spChg>
        <pc:grpChg chg="add mod">
          <ac:chgData name="Signe Skov Risager" userId="11ae5e89-892b-4654-9f0d-5efe2fe869c4" providerId="ADAL" clId="{BCFF66E5-C484-4D20-9526-B045A6EA4129}" dt="2025-09-22T06:21:07.366" v="374" actId="1076"/>
          <ac:grpSpMkLst>
            <pc:docMk/>
            <pc:sldMk cId="3893555140" sldId="2147481807"/>
            <ac:grpSpMk id="4" creationId="{654F144C-B17F-5633-F663-AFD9870523F1}"/>
          </ac:grpSpMkLst>
        </pc:grpChg>
        <pc:picChg chg="mod">
          <ac:chgData name="Signe Skov Risager" userId="11ae5e89-892b-4654-9f0d-5efe2fe869c4" providerId="ADAL" clId="{BCFF66E5-C484-4D20-9526-B045A6EA4129}" dt="2025-09-22T06:21:10.393" v="375" actId="1440"/>
          <ac:picMkLst>
            <pc:docMk/>
            <pc:sldMk cId="3893555140" sldId="2147481807"/>
            <ac:picMk id="5" creationId="{10CB6D36-344C-FF73-6249-72477C759A01}"/>
          </ac:picMkLst>
        </pc:picChg>
        <pc:picChg chg="del">
          <ac:chgData name="Signe Skov Risager" userId="11ae5e89-892b-4654-9f0d-5efe2fe869c4" providerId="ADAL" clId="{BCFF66E5-C484-4D20-9526-B045A6EA4129}" dt="2025-09-22T06:20:43.193" v="365" actId="478"/>
          <ac:picMkLst>
            <pc:docMk/>
            <pc:sldMk cId="3893555140" sldId="2147481807"/>
            <ac:picMk id="11" creationId="{EA36D978-823F-3835-A904-901BC8D2E09B}"/>
          </ac:picMkLst>
        </pc:picChg>
      </pc:sldChg>
      <pc:sldChg chg="addSp delSp modSp mod modNotesTx">
        <pc:chgData name="Signe Skov Risager" userId="11ae5e89-892b-4654-9f0d-5efe2fe869c4" providerId="ADAL" clId="{BCFF66E5-C484-4D20-9526-B045A6EA4129}" dt="2025-09-22T10:56:23.688" v="927"/>
        <pc:sldMkLst>
          <pc:docMk/>
          <pc:sldMk cId="512219857" sldId="2147481810"/>
        </pc:sldMkLst>
        <pc:spChg chg="mod topLvl">
          <ac:chgData name="Signe Skov Risager" userId="11ae5e89-892b-4654-9f0d-5efe2fe869c4" providerId="ADAL" clId="{BCFF66E5-C484-4D20-9526-B045A6EA4129}" dt="2025-09-22T10:56:13.601" v="923" actId="20577"/>
          <ac:spMkLst>
            <pc:docMk/>
            <pc:sldMk cId="512219857" sldId="2147481810"/>
            <ac:spMk id="2" creationId="{0DB9D60D-B221-8BEC-10DF-A0CD173197E6}"/>
          </ac:spMkLst>
        </pc:spChg>
        <pc:spChg chg="mod topLvl">
          <ac:chgData name="Signe Skov Risager" userId="11ae5e89-892b-4654-9f0d-5efe2fe869c4" providerId="ADAL" clId="{BCFF66E5-C484-4D20-9526-B045A6EA4129}" dt="2025-09-22T10:56:19.078" v="924"/>
          <ac:spMkLst>
            <pc:docMk/>
            <pc:sldMk cId="512219857" sldId="2147481810"/>
            <ac:spMk id="3" creationId="{1A22293F-B564-CACD-CD0C-0D804CE81A8E}"/>
          </ac:spMkLst>
        </pc:spChg>
        <pc:spChg chg="mod topLvl">
          <ac:chgData name="Signe Skov Risager" userId="11ae5e89-892b-4654-9f0d-5efe2fe869c4" providerId="ADAL" clId="{BCFF66E5-C484-4D20-9526-B045A6EA4129}" dt="2025-09-22T10:56:20.957" v="925"/>
          <ac:spMkLst>
            <pc:docMk/>
            <pc:sldMk cId="512219857" sldId="2147481810"/>
            <ac:spMk id="4" creationId="{FE664EED-D601-5922-7A17-D6B209E0A749}"/>
          </ac:spMkLst>
        </pc:spChg>
        <pc:spChg chg="mod topLvl">
          <ac:chgData name="Signe Skov Risager" userId="11ae5e89-892b-4654-9f0d-5efe2fe869c4" providerId="ADAL" clId="{BCFF66E5-C484-4D20-9526-B045A6EA4129}" dt="2025-09-22T10:56:22.310" v="926"/>
          <ac:spMkLst>
            <pc:docMk/>
            <pc:sldMk cId="512219857" sldId="2147481810"/>
            <ac:spMk id="6" creationId="{91D69514-3FF3-63BC-12F6-12A4CD3F3AD7}"/>
          </ac:spMkLst>
        </pc:spChg>
        <pc:spChg chg="mod topLvl">
          <ac:chgData name="Signe Skov Risager" userId="11ae5e89-892b-4654-9f0d-5efe2fe869c4" providerId="ADAL" clId="{BCFF66E5-C484-4D20-9526-B045A6EA4129}" dt="2025-09-22T10:56:23.688" v="927"/>
          <ac:spMkLst>
            <pc:docMk/>
            <pc:sldMk cId="512219857" sldId="2147481810"/>
            <ac:spMk id="7" creationId="{9723C515-BBA9-DCF4-1A61-5D0BADD19F38}"/>
          </ac:spMkLst>
        </pc:spChg>
        <pc:grpChg chg="del">
          <ac:chgData name="Signe Skov Risager" userId="11ae5e89-892b-4654-9f0d-5efe2fe869c4" providerId="ADAL" clId="{BCFF66E5-C484-4D20-9526-B045A6EA4129}" dt="2025-09-22T06:19:29.025" v="352" actId="165"/>
          <ac:grpSpMkLst>
            <pc:docMk/>
            <pc:sldMk cId="512219857" sldId="2147481810"/>
            <ac:grpSpMk id="8" creationId="{63F01FC5-EA2B-3BBC-CC01-6BAADE428AFB}"/>
          </ac:grpSpMkLst>
        </pc:grpChg>
        <pc:grpChg chg="add mod">
          <ac:chgData name="Signe Skov Risager" userId="11ae5e89-892b-4654-9f0d-5efe2fe869c4" providerId="ADAL" clId="{BCFF66E5-C484-4D20-9526-B045A6EA4129}" dt="2025-09-22T06:19:54.497" v="358" actId="164"/>
          <ac:grpSpMkLst>
            <pc:docMk/>
            <pc:sldMk cId="512219857" sldId="2147481810"/>
            <ac:grpSpMk id="10" creationId="{F660D26D-1212-D483-410D-E4C67DE2F68E}"/>
          </ac:grpSpMkLst>
        </pc:grpChg>
        <pc:picChg chg="del mod topLvl">
          <ac:chgData name="Signe Skov Risager" userId="11ae5e89-892b-4654-9f0d-5efe2fe869c4" providerId="ADAL" clId="{BCFF66E5-C484-4D20-9526-B045A6EA4129}" dt="2025-09-22T06:19:32.192" v="353" actId="478"/>
          <ac:picMkLst>
            <pc:docMk/>
            <pc:sldMk cId="512219857" sldId="2147481810"/>
            <ac:picMk id="5" creationId="{917DAADC-21C0-F47B-77FE-12F24F3CC520}"/>
          </ac:picMkLst>
        </pc:picChg>
        <pc:picChg chg="add mod ord">
          <ac:chgData name="Signe Skov Risager" userId="11ae5e89-892b-4654-9f0d-5efe2fe869c4" providerId="ADAL" clId="{BCFF66E5-C484-4D20-9526-B045A6EA4129}" dt="2025-09-22T06:19:54.497" v="358" actId="164"/>
          <ac:picMkLst>
            <pc:docMk/>
            <pc:sldMk cId="512219857" sldId="2147481810"/>
            <ac:picMk id="9" creationId="{9455C39E-1B33-561E-83EC-9A0EDB8795A7}"/>
          </ac:picMkLst>
        </pc:picChg>
      </pc:sldChg>
      <pc:sldChg chg="del">
        <pc:chgData name="Signe Skov Risager" userId="11ae5e89-892b-4654-9f0d-5efe2fe869c4" providerId="ADAL" clId="{BCFF66E5-C484-4D20-9526-B045A6EA4129}" dt="2025-09-22T06:40:06.893" v="658" actId="47"/>
        <pc:sldMkLst>
          <pc:docMk/>
          <pc:sldMk cId="1472100762" sldId="2147481812"/>
        </pc:sldMkLst>
      </pc:sldChg>
      <pc:sldChg chg="modSp mod modNotesTx">
        <pc:chgData name="Signe Skov Risager" userId="11ae5e89-892b-4654-9f0d-5efe2fe869c4" providerId="ADAL" clId="{BCFF66E5-C484-4D20-9526-B045A6EA4129}" dt="2025-09-22T06:51:58.364" v="853" actId="1076"/>
        <pc:sldMkLst>
          <pc:docMk/>
          <pc:sldMk cId="756341481" sldId="2147481815"/>
        </pc:sldMkLst>
        <pc:spChg chg="mod">
          <ac:chgData name="Signe Skov Risager" userId="11ae5e89-892b-4654-9f0d-5efe2fe869c4" providerId="ADAL" clId="{BCFF66E5-C484-4D20-9526-B045A6EA4129}" dt="2025-09-22T06:42:46" v="742" actId="20577"/>
          <ac:spMkLst>
            <pc:docMk/>
            <pc:sldMk cId="756341481" sldId="2147481815"/>
            <ac:spMk id="2" creationId="{15AF7F7F-30F9-1B43-9B90-88652CDD90F1}"/>
          </ac:spMkLst>
        </pc:spChg>
        <pc:graphicFrameChg chg="mod modGraphic">
          <ac:chgData name="Signe Skov Risager" userId="11ae5e89-892b-4654-9f0d-5efe2fe869c4" providerId="ADAL" clId="{BCFF66E5-C484-4D20-9526-B045A6EA4129}" dt="2025-09-22T06:49:42.592" v="752" actId="14734"/>
          <ac:graphicFrameMkLst>
            <pc:docMk/>
            <pc:sldMk cId="756341481" sldId="2147481815"/>
            <ac:graphicFrameMk id="4" creationId="{26C3127B-9F3B-FBFF-F87A-31873D4DCDBA}"/>
          </ac:graphicFrameMkLst>
        </pc:graphicFrameChg>
        <pc:picChg chg="mod">
          <ac:chgData name="Signe Skov Risager" userId="11ae5e89-892b-4654-9f0d-5efe2fe869c4" providerId="ADAL" clId="{BCFF66E5-C484-4D20-9526-B045A6EA4129}" dt="2025-09-22T06:51:58.364" v="853" actId="1076"/>
          <ac:picMkLst>
            <pc:docMk/>
            <pc:sldMk cId="756341481" sldId="2147481815"/>
            <ac:picMk id="6" creationId="{19FBF032-892B-5FC6-A754-6B895A70E866}"/>
          </ac:picMkLst>
        </pc:picChg>
      </pc:sldChg>
      <pc:sldChg chg="modSp mod modNotesTx">
        <pc:chgData name="Signe Skov Risager" userId="11ae5e89-892b-4654-9f0d-5efe2fe869c4" providerId="ADAL" clId="{BCFF66E5-C484-4D20-9526-B045A6EA4129}" dt="2025-09-22T06:51:51.297" v="852" actId="20577"/>
        <pc:sldMkLst>
          <pc:docMk/>
          <pc:sldMk cId="1294010596" sldId="2147481818"/>
        </pc:sldMkLst>
        <pc:spChg chg="mod">
          <ac:chgData name="Signe Skov Risager" userId="11ae5e89-892b-4654-9f0d-5efe2fe869c4" providerId="ADAL" clId="{BCFF66E5-C484-4D20-9526-B045A6EA4129}" dt="2025-09-22T06:51:46.409" v="847" actId="20577"/>
          <ac:spMkLst>
            <pc:docMk/>
            <pc:sldMk cId="1294010596" sldId="2147481818"/>
            <ac:spMk id="36" creationId="{F453217F-7079-9DF2-4681-E1EC394D47C7}"/>
          </ac:spMkLst>
        </pc:spChg>
        <pc:picChg chg="mod">
          <ac:chgData name="Signe Skov Risager" userId="11ae5e89-892b-4654-9f0d-5efe2fe869c4" providerId="ADAL" clId="{BCFF66E5-C484-4D20-9526-B045A6EA4129}" dt="2025-09-22T06:51:00.554" v="834" actId="14826"/>
          <ac:picMkLst>
            <pc:docMk/>
            <pc:sldMk cId="1294010596" sldId="2147481818"/>
            <ac:picMk id="32" creationId="{5029B2F0-977A-CE97-1880-242BCC7DD411}"/>
          </ac:picMkLst>
        </pc:picChg>
      </pc:sldChg>
      <pc:sldChg chg="modSp add mod modNotesTx">
        <pc:chgData name="Signe Skov Risager" userId="11ae5e89-892b-4654-9f0d-5efe2fe869c4" providerId="ADAL" clId="{BCFF66E5-C484-4D20-9526-B045A6EA4129}" dt="2025-09-22T06:42:22.489" v="689" actId="20577"/>
        <pc:sldMkLst>
          <pc:docMk/>
          <pc:sldMk cId="2724518047" sldId="2147481819"/>
        </pc:sldMkLst>
        <pc:spChg chg="mod">
          <ac:chgData name="Signe Skov Risager" userId="11ae5e89-892b-4654-9f0d-5efe2fe869c4" providerId="ADAL" clId="{BCFF66E5-C484-4D20-9526-B045A6EA4129}" dt="2025-09-22T06:40:40.980" v="671" actId="1076"/>
          <ac:spMkLst>
            <pc:docMk/>
            <pc:sldMk cId="2724518047" sldId="2147481819"/>
            <ac:spMk id="2" creationId="{D67DB5C2-F5A6-5485-3738-B5D1033C8C80}"/>
          </ac:spMkLst>
        </pc:spChg>
      </pc:sldChg>
      <pc:sldChg chg="modSp add del mod">
        <pc:chgData name="Signe Skov Risager" userId="11ae5e89-892b-4654-9f0d-5efe2fe869c4" providerId="ADAL" clId="{BCFF66E5-C484-4D20-9526-B045A6EA4129}" dt="2025-09-22T06:22:01.405" v="376" actId="2696"/>
        <pc:sldMkLst>
          <pc:docMk/>
          <pc:sldMk cId="2885806892" sldId="2147481819"/>
        </pc:sldMkLst>
        <pc:spChg chg="mod">
          <ac:chgData name="Signe Skov Risager" userId="11ae5e89-892b-4654-9f0d-5efe2fe869c4" providerId="ADAL" clId="{BCFF66E5-C484-4D20-9526-B045A6EA4129}" dt="2025-09-22T06:20:16.914" v="360" actId="6549"/>
          <ac:spMkLst>
            <pc:docMk/>
            <pc:sldMk cId="2885806892" sldId="2147481819"/>
            <ac:spMk id="2" creationId="{F5331BA8-2BAE-A71C-506B-1BCFD50EFF8F}"/>
          </ac:spMkLst>
        </pc:spChg>
        <pc:spChg chg="mod">
          <ac:chgData name="Signe Skov Risager" userId="11ae5e89-892b-4654-9f0d-5efe2fe869c4" providerId="ADAL" clId="{BCFF66E5-C484-4D20-9526-B045A6EA4129}" dt="2025-09-22T06:20:18.472" v="361" actId="6549"/>
          <ac:spMkLst>
            <pc:docMk/>
            <pc:sldMk cId="2885806892" sldId="2147481819"/>
            <ac:spMk id="3" creationId="{339720D1-8131-35E2-CF56-F04DE5404B81}"/>
          </ac:spMkLst>
        </pc:spChg>
        <pc:spChg chg="mod">
          <ac:chgData name="Signe Skov Risager" userId="11ae5e89-892b-4654-9f0d-5efe2fe869c4" providerId="ADAL" clId="{BCFF66E5-C484-4D20-9526-B045A6EA4129}" dt="2025-09-22T06:20:20.032" v="362" actId="6549"/>
          <ac:spMkLst>
            <pc:docMk/>
            <pc:sldMk cId="2885806892" sldId="2147481819"/>
            <ac:spMk id="4" creationId="{C8C622CA-72F1-6C58-F389-A0060C46360F}"/>
          </ac:spMkLst>
        </pc:spChg>
        <pc:spChg chg="mod">
          <ac:chgData name="Signe Skov Risager" userId="11ae5e89-892b-4654-9f0d-5efe2fe869c4" providerId="ADAL" clId="{BCFF66E5-C484-4D20-9526-B045A6EA4129}" dt="2025-09-22T06:20:23.833" v="363" actId="6549"/>
          <ac:spMkLst>
            <pc:docMk/>
            <pc:sldMk cId="2885806892" sldId="2147481819"/>
            <ac:spMk id="6" creationId="{EC5DB48B-4D7B-CDA8-8D4C-0CA2204FF754}"/>
          </ac:spMkLst>
        </pc:spChg>
        <pc:spChg chg="mod">
          <ac:chgData name="Signe Skov Risager" userId="11ae5e89-892b-4654-9f0d-5efe2fe869c4" providerId="ADAL" clId="{BCFF66E5-C484-4D20-9526-B045A6EA4129}" dt="2025-09-22T06:20:26.441" v="364" actId="6549"/>
          <ac:spMkLst>
            <pc:docMk/>
            <pc:sldMk cId="2885806892" sldId="2147481819"/>
            <ac:spMk id="7" creationId="{0A1B0275-353E-30BE-4865-1624F5E7FBA0}"/>
          </ac:spMkLst>
        </pc:spChg>
      </pc:sldChg>
      <pc:sldMasterChg chg="modSldLayout">
        <pc:chgData name="Signe Skov Risager" userId="11ae5e89-892b-4654-9f0d-5efe2fe869c4" providerId="ADAL" clId="{BCFF66E5-C484-4D20-9526-B045A6EA4129}" dt="2025-09-22T06:54:27.147" v="866"/>
        <pc:sldMasterMkLst>
          <pc:docMk/>
          <pc:sldMasterMk cId="4111241915" sldId="2147483673"/>
        </pc:sldMasterMkLst>
        <pc:sldLayoutChg chg="addSp delSp modSp mod">
          <pc:chgData name="Signe Skov Risager" userId="11ae5e89-892b-4654-9f0d-5efe2fe869c4" providerId="ADAL" clId="{BCFF66E5-C484-4D20-9526-B045A6EA4129}" dt="2025-09-22T06:54:20.832" v="864" actId="478"/>
          <pc:sldLayoutMkLst>
            <pc:docMk/>
            <pc:sldMasterMk cId="4111241915" sldId="2147483673"/>
            <pc:sldLayoutMk cId="1486348622" sldId="2147483681"/>
          </pc:sldLayoutMkLst>
          <pc:picChg chg="add mod">
            <ac:chgData name="Signe Skov Risager" userId="11ae5e89-892b-4654-9f0d-5efe2fe869c4" providerId="ADAL" clId="{BCFF66E5-C484-4D20-9526-B045A6EA4129}" dt="2025-09-22T06:54:17.388" v="863" actId="1076"/>
            <ac:picMkLst>
              <pc:docMk/>
              <pc:sldMasterMk cId="4111241915" sldId="2147483673"/>
              <pc:sldLayoutMk cId="1486348622" sldId="2147483681"/>
              <ac:picMk id="8" creationId="{00FCA8B2-F881-20F2-97AE-5B64543505D0}"/>
            </ac:picMkLst>
          </pc:picChg>
          <pc:picChg chg="del">
            <ac:chgData name="Signe Skov Risager" userId="11ae5e89-892b-4654-9f0d-5efe2fe869c4" providerId="ADAL" clId="{BCFF66E5-C484-4D20-9526-B045A6EA4129}" dt="2025-09-22T06:54:20.832" v="864" actId="478"/>
            <ac:picMkLst>
              <pc:docMk/>
              <pc:sldMasterMk cId="4111241915" sldId="2147483673"/>
              <pc:sldLayoutMk cId="1486348622" sldId="2147483681"/>
              <ac:picMk id="19" creationId="{00000000-0000-0000-0000-000000000000}"/>
            </ac:picMkLst>
          </pc:picChg>
        </pc:sldLayoutChg>
        <pc:sldLayoutChg chg="addSp delSp modSp mod">
          <pc:chgData name="Signe Skov Risager" userId="11ae5e89-892b-4654-9f0d-5efe2fe869c4" providerId="ADAL" clId="{BCFF66E5-C484-4D20-9526-B045A6EA4129}" dt="2025-09-22T06:54:27.147" v="866"/>
          <pc:sldLayoutMkLst>
            <pc:docMk/>
            <pc:sldMasterMk cId="4111241915" sldId="2147483673"/>
            <pc:sldLayoutMk cId="1974362641" sldId="2147483682"/>
          </pc:sldLayoutMkLst>
          <pc:picChg chg="add mod">
            <ac:chgData name="Signe Skov Risager" userId="11ae5e89-892b-4654-9f0d-5efe2fe869c4" providerId="ADAL" clId="{BCFF66E5-C484-4D20-9526-B045A6EA4129}" dt="2025-09-22T06:54:27.147" v="866"/>
            <ac:picMkLst>
              <pc:docMk/>
              <pc:sldMasterMk cId="4111241915" sldId="2147483673"/>
              <pc:sldLayoutMk cId="1974362641" sldId="2147483682"/>
              <ac:picMk id="2" creationId="{E43B3D2C-D0F3-7EBC-4428-57CB74485E26}"/>
            </ac:picMkLst>
          </pc:picChg>
          <pc:picChg chg="del">
            <ac:chgData name="Signe Skov Risager" userId="11ae5e89-892b-4654-9f0d-5efe2fe869c4" providerId="ADAL" clId="{BCFF66E5-C484-4D20-9526-B045A6EA4129}" dt="2025-09-22T06:54:26.729" v="865" actId="478"/>
            <ac:picMkLst>
              <pc:docMk/>
              <pc:sldMasterMk cId="4111241915" sldId="2147483673"/>
              <pc:sldLayoutMk cId="1974362641" sldId="2147483682"/>
              <ac:picMk id="55" creationId="{00000000-0000-0000-0000-00000000000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C7424-DC67-429B-95B0-A1B99D212422}"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da-DK"/>
        </a:p>
      </dgm:t>
    </dgm:pt>
    <dgm:pt modelId="{ED79ED75-A005-4922-BB01-573A5170515B}">
      <dgm:prSet phldrT="[Tekst]"/>
      <dgm:spPr>
        <a:solidFill>
          <a:srgbClr val="211A52"/>
        </a:solidFill>
      </dgm:spPr>
      <dgm:t>
        <a:bodyPr/>
        <a:lstStyle/>
        <a:p>
          <a:r>
            <a:rPr lang="da-DK" dirty="0" err="1">
              <a:solidFill>
                <a:schemeClr val="bg1"/>
              </a:solidFill>
              <a:latin typeface="Barlow" panose="00000500000000000000" pitchFamily="2" charset="0"/>
            </a:rPr>
            <a:t>Reflection</a:t>
          </a:r>
          <a:endParaRPr lang="da-DK" dirty="0">
            <a:solidFill>
              <a:schemeClr val="bg1"/>
            </a:solidFill>
            <a:latin typeface="Barlow" panose="00000500000000000000" pitchFamily="2" charset="0"/>
          </a:endParaRPr>
        </a:p>
      </dgm:t>
    </dgm:pt>
    <dgm:pt modelId="{0D799A34-F508-477C-9075-069DE2F416DE}" type="parTrans" cxnId="{244C29D5-D650-4104-9340-E4D958540E3E}">
      <dgm:prSet/>
      <dgm:spPr/>
      <dgm:t>
        <a:bodyPr/>
        <a:lstStyle/>
        <a:p>
          <a:endParaRPr lang="da-DK">
            <a:latin typeface="Barlow" panose="00000500000000000000" pitchFamily="2" charset="0"/>
          </a:endParaRPr>
        </a:p>
      </dgm:t>
    </dgm:pt>
    <dgm:pt modelId="{14932597-03B5-4C49-BFA4-8D9933970D77}" type="sibTrans" cxnId="{244C29D5-D650-4104-9340-E4D958540E3E}">
      <dgm:prSet/>
      <dgm:spPr/>
      <dgm:t>
        <a:bodyPr/>
        <a:lstStyle/>
        <a:p>
          <a:endParaRPr lang="da-DK">
            <a:latin typeface="Barlow" panose="00000500000000000000" pitchFamily="2" charset="0"/>
          </a:endParaRPr>
        </a:p>
      </dgm:t>
    </dgm:pt>
    <dgm:pt modelId="{A8A3A484-5F4F-4753-9EA7-3A6D8542ADC4}">
      <dgm:prSet phldrT="[Tekst]"/>
      <dgm:spPr>
        <a:solidFill>
          <a:srgbClr val="EFC696">
            <a:alpha val="90000"/>
          </a:srgbClr>
        </a:solidFill>
      </dgm:spPr>
      <dgm:t>
        <a:bodyPr/>
        <a:lstStyle/>
        <a:p>
          <a:r>
            <a:rPr lang="da-DK" b="1" dirty="0" err="1">
              <a:latin typeface="Barlow" panose="00000500000000000000" pitchFamily="2" charset="0"/>
            </a:rPr>
            <a:t>Individual</a:t>
          </a:r>
          <a:r>
            <a:rPr lang="da-DK" b="1" dirty="0">
              <a:latin typeface="Barlow" panose="00000500000000000000" pitchFamily="2" charset="0"/>
            </a:rPr>
            <a:t> </a:t>
          </a:r>
          <a:r>
            <a:rPr lang="da-DK" b="1" dirty="0" err="1">
              <a:latin typeface="Barlow" panose="00000500000000000000" pitchFamily="2" charset="0"/>
            </a:rPr>
            <a:t>reflection</a:t>
          </a:r>
          <a:r>
            <a:rPr lang="da-DK" b="1" dirty="0">
              <a:latin typeface="Barlow" panose="00000500000000000000" pitchFamily="2" charset="0"/>
            </a:rPr>
            <a:t> on the </a:t>
          </a:r>
          <a:r>
            <a:rPr lang="da-DK" b="1" dirty="0" err="1">
              <a:latin typeface="Barlow" panose="00000500000000000000" pitchFamily="2" charset="0"/>
            </a:rPr>
            <a:t>guiding</a:t>
          </a:r>
          <a:r>
            <a:rPr lang="da-DK" b="1" dirty="0">
              <a:latin typeface="Barlow" panose="00000500000000000000" pitchFamily="2" charset="0"/>
            </a:rPr>
            <a:t> </a:t>
          </a:r>
          <a:r>
            <a:rPr lang="da-DK" b="1" dirty="0" err="1">
              <a:latin typeface="Barlow" panose="00000500000000000000" pitchFamily="2" charset="0"/>
            </a:rPr>
            <a:t>principle</a:t>
          </a:r>
          <a:endParaRPr lang="da-DK" b="1" dirty="0">
            <a:latin typeface="Barlow" panose="00000500000000000000" pitchFamily="2" charset="0"/>
          </a:endParaRPr>
        </a:p>
      </dgm:t>
    </dgm:pt>
    <dgm:pt modelId="{6008AB62-0090-41CE-964D-12D6E8E3991D}" type="parTrans" cxnId="{75EFBCDD-53D6-43FB-9568-2EA47F8CEE73}">
      <dgm:prSet/>
      <dgm:spPr/>
      <dgm:t>
        <a:bodyPr/>
        <a:lstStyle/>
        <a:p>
          <a:endParaRPr lang="da-DK">
            <a:latin typeface="Barlow" panose="00000500000000000000" pitchFamily="2" charset="0"/>
          </a:endParaRPr>
        </a:p>
      </dgm:t>
    </dgm:pt>
    <dgm:pt modelId="{05AEA8B3-C52E-4D01-9D8B-A21FA42210F7}" type="sibTrans" cxnId="{75EFBCDD-53D6-43FB-9568-2EA47F8CEE73}">
      <dgm:prSet/>
      <dgm:spPr/>
      <dgm:t>
        <a:bodyPr/>
        <a:lstStyle/>
        <a:p>
          <a:endParaRPr lang="da-DK">
            <a:latin typeface="Barlow" panose="00000500000000000000" pitchFamily="2" charset="0"/>
          </a:endParaRPr>
        </a:p>
      </dgm:t>
    </dgm:pt>
    <dgm:pt modelId="{60EB9CBE-2D30-4A4D-B266-C5D9D18A3271}">
      <dgm:prSet phldrT="[Tekst]"/>
      <dgm:spPr>
        <a:solidFill>
          <a:srgbClr val="211A52"/>
        </a:solidFill>
      </dgm:spPr>
      <dgm:t>
        <a:bodyPr/>
        <a:lstStyle/>
        <a:p>
          <a:r>
            <a:rPr lang="da-DK" dirty="0" err="1">
              <a:solidFill>
                <a:schemeClr val="bg1"/>
              </a:solidFill>
              <a:latin typeface="Barlow" panose="00000500000000000000" pitchFamily="2" charset="0"/>
            </a:rPr>
            <a:t>Dialogue</a:t>
          </a:r>
          <a:endParaRPr lang="da-DK" dirty="0">
            <a:solidFill>
              <a:schemeClr val="bg1"/>
            </a:solidFill>
            <a:latin typeface="Barlow" panose="00000500000000000000" pitchFamily="2" charset="0"/>
          </a:endParaRPr>
        </a:p>
      </dgm:t>
    </dgm:pt>
    <dgm:pt modelId="{F0B8AEC5-2E6C-4325-ADEC-B0322480B931}" type="parTrans" cxnId="{0D9B3D0E-7B55-432A-8836-AE1F33A9B9A7}">
      <dgm:prSet/>
      <dgm:spPr/>
      <dgm:t>
        <a:bodyPr/>
        <a:lstStyle/>
        <a:p>
          <a:endParaRPr lang="da-DK">
            <a:latin typeface="Barlow" panose="00000500000000000000" pitchFamily="2" charset="0"/>
          </a:endParaRPr>
        </a:p>
      </dgm:t>
    </dgm:pt>
    <dgm:pt modelId="{E452BB1D-162A-419E-A10C-AD374C2D1138}" type="sibTrans" cxnId="{0D9B3D0E-7B55-432A-8836-AE1F33A9B9A7}">
      <dgm:prSet/>
      <dgm:spPr/>
      <dgm:t>
        <a:bodyPr/>
        <a:lstStyle/>
        <a:p>
          <a:endParaRPr lang="da-DK">
            <a:latin typeface="Barlow" panose="00000500000000000000" pitchFamily="2" charset="0"/>
          </a:endParaRPr>
        </a:p>
      </dgm:t>
    </dgm:pt>
    <dgm:pt modelId="{E007897D-7198-4F4C-A51D-ACCABEA3FF0E}">
      <dgm:prSet phldrT="[Tekst]"/>
      <dgm:spPr>
        <a:solidFill>
          <a:srgbClr val="EFC696">
            <a:alpha val="90000"/>
          </a:srgbClr>
        </a:solidFill>
      </dgm:spPr>
      <dgm:t>
        <a:bodyPr/>
        <a:lstStyle/>
        <a:p>
          <a:r>
            <a:rPr lang="en-US" b="1" u="none" dirty="0">
              <a:latin typeface="Barlow" panose="00000500000000000000" pitchFamily="2" charset="0"/>
            </a:rPr>
            <a:t>Dialogue in teams or with the entire leadership team </a:t>
          </a:r>
          <a:r>
            <a:rPr lang="en-US" b="0" u="none" dirty="0">
              <a:latin typeface="Barlow" panose="00000500000000000000" pitchFamily="2" charset="0"/>
            </a:rPr>
            <a:t>about common understanding and work with the guiding principle</a:t>
          </a:r>
          <a:endParaRPr lang="da-DK" b="0" dirty="0">
            <a:latin typeface="Barlow" panose="00000500000000000000" pitchFamily="2" charset="0"/>
          </a:endParaRPr>
        </a:p>
      </dgm:t>
    </dgm:pt>
    <dgm:pt modelId="{B3378D69-82DA-4221-AFFD-4BFD5012A7AB}" type="parTrans" cxnId="{D86AF01A-1467-4002-8E86-DAD5CF000370}">
      <dgm:prSet/>
      <dgm:spPr/>
      <dgm:t>
        <a:bodyPr/>
        <a:lstStyle/>
        <a:p>
          <a:endParaRPr lang="da-DK">
            <a:latin typeface="Barlow" panose="00000500000000000000" pitchFamily="2" charset="0"/>
          </a:endParaRPr>
        </a:p>
      </dgm:t>
    </dgm:pt>
    <dgm:pt modelId="{21D3AB3E-8C70-45AC-9BCB-757BB42C9492}" type="sibTrans" cxnId="{D86AF01A-1467-4002-8E86-DAD5CF000370}">
      <dgm:prSet/>
      <dgm:spPr/>
      <dgm:t>
        <a:bodyPr/>
        <a:lstStyle/>
        <a:p>
          <a:endParaRPr lang="da-DK">
            <a:latin typeface="Barlow" panose="00000500000000000000" pitchFamily="2" charset="0"/>
          </a:endParaRPr>
        </a:p>
      </dgm:t>
    </dgm:pt>
    <dgm:pt modelId="{B2B15873-88EE-4E1B-8220-8B25D2BA839F}">
      <dgm:prSet phldrT="[Tekst]"/>
      <dgm:spPr>
        <a:solidFill>
          <a:srgbClr val="211A52"/>
        </a:solidFill>
      </dgm:spPr>
      <dgm:t>
        <a:bodyPr/>
        <a:lstStyle/>
        <a:p>
          <a:r>
            <a:rPr lang="da-DK" dirty="0">
              <a:solidFill>
                <a:schemeClr val="bg1"/>
              </a:solidFill>
              <a:latin typeface="Barlow" panose="00000500000000000000" pitchFamily="2" charset="0"/>
            </a:rPr>
            <a:t>Summary</a:t>
          </a:r>
        </a:p>
      </dgm:t>
    </dgm:pt>
    <dgm:pt modelId="{2E0EE6CC-5DDA-4B3B-96F5-37ACE7273B0C}" type="parTrans" cxnId="{804E9EF3-C30A-46D5-9F10-10AF340CDBA7}">
      <dgm:prSet/>
      <dgm:spPr/>
      <dgm:t>
        <a:bodyPr/>
        <a:lstStyle/>
        <a:p>
          <a:endParaRPr lang="da-DK">
            <a:latin typeface="Barlow" panose="00000500000000000000" pitchFamily="2" charset="0"/>
          </a:endParaRPr>
        </a:p>
      </dgm:t>
    </dgm:pt>
    <dgm:pt modelId="{D62AA2DF-4CB8-4962-B6A1-94291928E1B0}" type="sibTrans" cxnId="{804E9EF3-C30A-46D5-9F10-10AF340CDBA7}">
      <dgm:prSet/>
      <dgm:spPr/>
      <dgm:t>
        <a:bodyPr/>
        <a:lstStyle/>
        <a:p>
          <a:endParaRPr lang="da-DK">
            <a:latin typeface="Barlow" panose="00000500000000000000" pitchFamily="2" charset="0"/>
          </a:endParaRPr>
        </a:p>
      </dgm:t>
    </dgm:pt>
    <dgm:pt modelId="{003C48CB-DA0A-42FA-AF46-71FFBCB4CD8D}">
      <dgm:prSet phldrT="[Tekst]"/>
      <dgm:spPr>
        <a:solidFill>
          <a:srgbClr val="EFC696">
            <a:alpha val="90000"/>
          </a:srgbClr>
        </a:solidFill>
      </dgm:spPr>
      <dgm:t>
        <a:bodyPr/>
        <a:lstStyle/>
        <a:p>
          <a:r>
            <a:rPr lang="en-US" b="1" noProof="0" dirty="0">
              <a:latin typeface="Barlow" panose="00000500000000000000" pitchFamily="2" charset="0"/>
            </a:rPr>
            <a:t>Joint summary </a:t>
          </a:r>
          <a:r>
            <a:rPr lang="en-US" b="0" noProof="0" dirty="0">
              <a:latin typeface="Barlow" panose="00000500000000000000" pitchFamily="2" charset="0"/>
            </a:rPr>
            <a:t>- either</a:t>
          </a:r>
        </a:p>
      </dgm:t>
    </dgm:pt>
    <dgm:pt modelId="{54CC8F00-FD53-4198-B28E-E2579981574D}" type="parTrans" cxnId="{B898A137-3FA5-4C21-AD79-9DBA25D09D48}">
      <dgm:prSet/>
      <dgm:spPr/>
      <dgm:t>
        <a:bodyPr/>
        <a:lstStyle/>
        <a:p>
          <a:endParaRPr lang="da-DK">
            <a:latin typeface="Barlow" panose="00000500000000000000" pitchFamily="2" charset="0"/>
          </a:endParaRPr>
        </a:p>
      </dgm:t>
    </dgm:pt>
    <dgm:pt modelId="{F8FFC363-2F20-421E-B51B-FCB382F636F8}" type="sibTrans" cxnId="{B898A137-3FA5-4C21-AD79-9DBA25D09D48}">
      <dgm:prSet/>
      <dgm:spPr/>
      <dgm:t>
        <a:bodyPr/>
        <a:lstStyle/>
        <a:p>
          <a:endParaRPr lang="da-DK">
            <a:latin typeface="Barlow" panose="00000500000000000000" pitchFamily="2" charset="0"/>
          </a:endParaRPr>
        </a:p>
      </dgm:t>
    </dgm:pt>
    <dgm:pt modelId="{9CD3CD64-39DF-4C60-ABDB-1EF3EDAEFF63}">
      <dgm:prSet phldrT="[Tekst]"/>
      <dgm:spPr>
        <a:solidFill>
          <a:srgbClr val="EFC696">
            <a:alpha val="90000"/>
          </a:srgbClr>
        </a:solidFill>
      </dgm:spPr>
      <dgm:t>
        <a:bodyPr/>
        <a:lstStyle/>
        <a:p>
          <a:r>
            <a:rPr lang="en-US" noProof="0" dirty="0">
              <a:latin typeface="Barlow" panose="00000500000000000000" pitchFamily="2" charset="0"/>
            </a:rPr>
            <a:t>A: Action plan</a:t>
          </a:r>
        </a:p>
      </dgm:t>
    </dgm:pt>
    <dgm:pt modelId="{2AD05449-F947-4772-8EDC-A70095A034D2}" type="parTrans" cxnId="{21D0DABB-96D4-4811-8104-28B97EA650F1}">
      <dgm:prSet/>
      <dgm:spPr/>
      <dgm:t>
        <a:bodyPr/>
        <a:lstStyle/>
        <a:p>
          <a:endParaRPr lang="da-DK">
            <a:latin typeface="Barlow" panose="00000500000000000000" pitchFamily="2" charset="0"/>
          </a:endParaRPr>
        </a:p>
      </dgm:t>
    </dgm:pt>
    <dgm:pt modelId="{56925589-7118-4F64-AC7D-604F86770AD6}" type="sibTrans" cxnId="{21D0DABB-96D4-4811-8104-28B97EA650F1}">
      <dgm:prSet/>
      <dgm:spPr/>
      <dgm:t>
        <a:bodyPr/>
        <a:lstStyle/>
        <a:p>
          <a:endParaRPr lang="da-DK">
            <a:latin typeface="Barlow" panose="00000500000000000000" pitchFamily="2" charset="0"/>
          </a:endParaRPr>
        </a:p>
      </dgm:t>
    </dgm:pt>
    <dgm:pt modelId="{AD028ED8-4E21-477E-8B4D-6CE8AC7D63B9}">
      <dgm:prSet phldrT="[Tekst]"/>
      <dgm:spPr>
        <a:solidFill>
          <a:srgbClr val="EFC696">
            <a:alpha val="90000"/>
          </a:srgbClr>
        </a:solidFill>
      </dgm:spPr>
      <dgm:t>
        <a:bodyPr/>
        <a:lstStyle/>
        <a:p>
          <a:r>
            <a:rPr lang="en-US" noProof="0" dirty="0">
              <a:latin typeface="Barlow" panose="00000500000000000000" pitchFamily="2" charset="0"/>
            </a:rPr>
            <a:t>B: Formulating common understanding</a:t>
          </a:r>
        </a:p>
      </dgm:t>
    </dgm:pt>
    <dgm:pt modelId="{73FD3C66-2061-40C8-B69D-0386D961CC11}" type="parTrans" cxnId="{920336BF-FC0E-48DD-8A0E-D202EB24B8A3}">
      <dgm:prSet/>
      <dgm:spPr/>
      <dgm:t>
        <a:bodyPr/>
        <a:lstStyle/>
        <a:p>
          <a:endParaRPr lang="da-DK">
            <a:latin typeface="Barlow" panose="00000500000000000000" pitchFamily="2" charset="0"/>
          </a:endParaRPr>
        </a:p>
      </dgm:t>
    </dgm:pt>
    <dgm:pt modelId="{2F6B3D78-09C2-41EC-8FEE-BA35C2517315}" type="sibTrans" cxnId="{920336BF-FC0E-48DD-8A0E-D202EB24B8A3}">
      <dgm:prSet/>
      <dgm:spPr/>
      <dgm:t>
        <a:bodyPr/>
        <a:lstStyle/>
        <a:p>
          <a:endParaRPr lang="da-DK">
            <a:latin typeface="Barlow" panose="00000500000000000000" pitchFamily="2" charset="0"/>
          </a:endParaRPr>
        </a:p>
      </dgm:t>
    </dgm:pt>
    <dgm:pt modelId="{F65BB91E-756F-4A68-9E62-FEA5A2FFA3D9}" type="pres">
      <dgm:prSet presAssocID="{81DC7424-DC67-429B-95B0-A1B99D212422}" presName="linearFlow" presStyleCnt="0">
        <dgm:presLayoutVars>
          <dgm:dir/>
          <dgm:animLvl val="lvl"/>
          <dgm:resizeHandles val="exact"/>
        </dgm:presLayoutVars>
      </dgm:prSet>
      <dgm:spPr/>
    </dgm:pt>
    <dgm:pt modelId="{B83B0136-F97E-45A9-A023-2874D63C8FF9}" type="pres">
      <dgm:prSet presAssocID="{ED79ED75-A005-4922-BB01-573A5170515B}" presName="composite" presStyleCnt="0"/>
      <dgm:spPr/>
    </dgm:pt>
    <dgm:pt modelId="{96D539CA-01B5-4784-8919-066049AF3D36}" type="pres">
      <dgm:prSet presAssocID="{ED79ED75-A005-4922-BB01-573A5170515B}" presName="parentText" presStyleLbl="alignNode1" presStyleIdx="0" presStyleCnt="3">
        <dgm:presLayoutVars>
          <dgm:chMax val="1"/>
          <dgm:bulletEnabled val="1"/>
        </dgm:presLayoutVars>
      </dgm:prSet>
      <dgm:spPr/>
    </dgm:pt>
    <dgm:pt modelId="{94C325E1-7063-41BA-A0CE-180E82074940}" type="pres">
      <dgm:prSet presAssocID="{ED79ED75-A005-4922-BB01-573A5170515B}" presName="descendantText" presStyleLbl="alignAcc1" presStyleIdx="0" presStyleCnt="3" custLinFactNeighborX="12405" custLinFactNeighborY="-61762">
        <dgm:presLayoutVars>
          <dgm:bulletEnabled val="1"/>
        </dgm:presLayoutVars>
      </dgm:prSet>
      <dgm:spPr/>
    </dgm:pt>
    <dgm:pt modelId="{0DC692C9-0141-4BD1-ADDD-B713084F112D}" type="pres">
      <dgm:prSet presAssocID="{14932597-03B5-4C49-BFA4-8D9933970D77}" presName="sp" presStyleCnt="0"/>
      <dgm:spPr/>
    </dgm:pt>
    <dgm:pt modelId="{758BADEF-6A44-469F-82FB-E5C3D4529C2F}" type="pres">
      <dgm:prSet presAssocID="{60EB9CBE-2D30-4A4D-B266-C5D9D18A3271}" presName="composite" presStyleCnt="0"/>
      <dgm:spPr/>
    </dgm:pt>
    <dgm:pt modelId="{96875351-8916-485F-A27B-EC5F4FA6083C}" type="pres">
      <dgm:prSet presAssocID="{60EB9CBE-2D30-4A4D-B266-C5D9D18A3271}" presName="parentText" presStyleLbl="alignNode1" presStyleIdx="1" presStyleCnt="3">
        <dgm:presLayoutVars>
          <dgm:chMax val="1"/>
          <dgm:bulletEnabled val="1"/>
        </dgm:presLayoutVars>
      </dgm:prSet>
      <dgm:spPr/>
    </dgm:pt>
    <dgm:pt modelId="{16D6965C-A589-483A-ADA3-21B4C9386BF9}" type="pres">
      <dgm:prSet presAssocID="{60EB9CBE-2D30-4A4D-B266-C5D9D18A3271}" presName="descendantText" presStyleLbl="alignAcc1" presStyleIdx="1" presStyleCnt="3">
        <dgm:presLayoutVars>
          <dgm:bulletEnabled val="1"/>
        </dgm:presLayoutVars>
      </dgm:prSet>
      <dgm:spPr/>
    </dgm:pt>
    <dgm:pt modelId="{037629D9-88E6-44DB-B434-844502A1A300}" type="pres">
      <dgm:prSet presAssocID="{E452BB1D-162A-419E-A10C-AD374C2D1138}" presName="sp" presStyleCnt="0"/>
      <dgm:spPr/>
    </dgm:pt>
    <dgm:pt modelId="{1B719FD8-500D-41F7-B56F-BDC52F22E1AF}" type="pres">
      <dgm:prSet presAssocID="{B2B15873-88EE-4E1B-8220-8B25D2BA839F}" presName="composite" presStyleCnt="0"/>
      <dgm:spPr/>
    </dgm:pt>
    <dgm:pt modelId="{6C4CFD54-55FF-43FA-83A6-44B2A0E13997}" type="pres">
      <dgm:prSet presAssocID="{B2B15873-88EE-4E1B-8220-8B25D2BA839F}" presName="parentText" presStyleLbl="alignNode1" presStyleIdx="2" presStyleCnt="3">
        <dgm:presLayoutVars>
          <dgm:chMax val="1"/>
          <dgm:bulletEnabled val="1"/>
        </dgm:presLayoutVars>
      </dgm:prSet>
      <dgm:spPr/>
    </dgm:pt>
    <dgm:pt modelId="{75D1596A-7714-4EB5-991B-C94CD44A5D58}" type="pres">
      <dgm:prSet presAssocID="{B2B15873-88EE-4E1B-8220-8B25D2BA839F}" presName="descendantText" presStyleLbl="alignAcc1" presStyleIdx="2" presStyleCnt="3">
        <dgm:presLayoutVars>
          <dgm:bulletEnabled val="1"/>
        </dgm:presLayoutVars>
      </dgm:prSet>
      <dgm:spPr/>
    </dgm:pt>
  </dgm:ptLst>
  <dgm:cxnLst>
    <dgm:cxn modelId="{59BE4806-7CC1-4623-A0DD-A0D5F650B417}" type="presOf" srcId="{81DC7424-DC67-429B-95B0-A1B99D212422}" destId="{F65BB91E-756F-4A68-9E62-FEA5A2FFA3D9}" srcOrd="0" destOrd="0" presId="urn:microsoft.com/office/officeart/2005/8/layout/chevron2"/>
    <dgm:cxn modelId="{0D9B3D0E-7B55-432A-8836-AE1F33A9B9A7}" srcId="{81DC7424-DC67-429B-95B0-A1B99D212422}" destId="{60EB9CBE-2D30-4A4D-B266-C5D9D18A3271}" srcOrd="1" destOrd="0" parTransId="{F0B8AEC5-2E6C-4325-ADEC-B0322480B931}" sibTransId="{E452BB1D-162A-419E-A10C-AD374C2D1138}"/>
    <dgm:cxn modelId="{D86AF01A-1467-4002-8E86-DAD5CF000370}" srcId="{60EB9CBE-2D30-4A4D-B266-C5D9D18A3271}" destId="{E007897D-7198-4F4C-A51D-ACCABEA3FF0E}" srcOrd="0" destOrd="0" parTransId="{B3378D69-82DA-4221-AFFD-4BFD5012A7AB}" sibTransId="{21D3AB3E-8C70-45AC-9BCB-757BB42C9492}"/>
    <dgm:cxn modelId="{037BE32B-EBDB-415B-BE07-7FC5D954A495}" type="presOf" srcId="{60EB9CBE-2D30-4A4D-B266-C5D9D18A3271}" destId="{96875351-8916-485F-A27B-EC5F4FA6083C}" srcOrd="0" destOrd="0" presId="urn:microsoft.com/office/officeart/2005/8/layout/chevron2"/>
    <dgm:cxn modelId="{D656332F-0FBC-4805-A257-AF99A8ED9564}" type="presOf" srcId="{E007897D-7198-4F4C-A51D-ACCABEA3FF0E}" destId="{16D6965C-A589-483A-ADA3-21B4C9386BF9}" srcOrd="0" destOrd="0" presId="urn:microsoft.com/office/officeart/2005/8/layout/chevron2"/>
    <dgm:cxn modelId="{B898A137-3FA5-4C21-AD79-9DBA25D09D48}" srcId="{B2B15873-88EE-4E1B-8220-8B25D2BA839F}" destId="{003C48CB-DA0A-42FA-AF46-71FFBCB4CD8D}" srcOrd="0" destOrd="0" parTransId="{54CC8F00-FD53-4198-B28E-E2579981574D}" sibTransId="{F8FFC363-2F20-421E-B51B-FCB382F636F8}"/>
    <dgm:cxn modelId="{8112DC39-47BC-4F5D-A39E-BA49D1F8C417}" type="presOf" srcId="{9CD3CD64-39DF-4C60-ABDB-1EF3EDAEFF63}" destId="{75D1596A-7714-4EB5-991B-C94CD44A5D58}" srcOrd="0" destOrd="1" presId="urn:microsoft.com/office/officeart/2005/8/layout/chevron2"/>
    <dgm:cxn modelId="{7507D645-FA57-47A5-AC2B-908AB64397E8}" type="presOf" srcId="{ED79ED75-A005-4922-BB01-573A5170515B}" destId="{96D539CA-01B5-4784-8919-066049AF3D36}" srcOrd="0" destOrd="0" presId="urn:microsoft.com/office/officeart/2005/8/layout/chevron2"/>
    <dgm:cxn modelId="{FC5F3F91-417C-440F-8E2B-B83E0FC607A3}" type="presOf" srcId="{A8A3A484-5F4F-4753-9EA7-3A6D8542ADC4}" destId="{94C325E1-7063-41BA-A0CE-180E82074940}" srcOrd="0" destOrd="0" presId="urn:microsoft.com/office/officeart/2005/8/layout/chevron2"/>
    <dgm:cxn modelId="{21D0DABB-96D4-4811-8104-28B97EA650F1}" srcId="{B2B15873-88EE-4E1B-8220-8B25D2BA839F}" destId="{9CD3CD64-39DF-4C60-ABDB-1EF3EDAEFF63}" srcOrd="1" destOrd="0" parTransId="{2AD05449-F947-4772-8EDC-A70095A034D2}" sibTransId="{56925589-7118-4F64-AC7D-604F86770AD6}"/>
    <dgm:cxn modelId="{920336BF-FC0E-48DD-8A0E-D202EB24B8A3}" srcId="{B2B15873-88EE-4E1B-8220-8B25D2BA839F}" destId="{AD028ED8-4E21-477E-8B4D-6CE8AC7D63B9}" srcOrd="2" destOrd="0" parTransId="{73FD3C66-2061-40C8-B69D-0386D961CC11}" sibTransId="{2F6B3D78-09C2-41EC-8FEE-BA35C2517315}"/>
    <dgm:cxn modelId="{244C29D5-D650-4104-9340-E4D958540E3E}" srcId="{81DC7424-DC67-429B-95B0-A1B99D212422}" destId="{ED79ED75-A005-4922-BB01-573A5170515B}" srcOrd="0" destOrd="0" parTransId="{0D799A34-F508-477C-9075-069DE2F416DE}" sibTransId="{14932597-03B5-4C49-BFA4-8D9933970D77}"/>
    <dgm:cxn modelId="{75EFBCDD-53D6-43FB-9568-2EA47F8CEE73}" srcId="{ED79ED75-A005-4922-BB01-573A5170515B}" destId="{A8A3A484-5F4F-4753-9EA7-3A6D8542ADC4}" srcOrd="0" destOrd="0" parTransId="{6008AB62-0090-41CE-964D-12D6E8E3991D}" sibTransId="{05AEA8B3-C52E-4D01-9D8B-A21FA42210F7}"/>
    <dgm:cxn modelId="{804E9EF3-C30A-46D5-9F10-10AF340CDBA7}" srcId="{81DC7424-DC67-429B-95B0-A1B99D212422}" destId="{B2B15873-88EE-4E1B-8220-8B25D2BA839F}" srcOrd="2" destOrd="0" parTransId="{2E0EE6CC-5DDA-4B3B-96F5-37ACE7273B0C}" sibTransId="{D62AA2DF-4CB8-4962-B6A1-94291928E1B0}"/>
    <dgm:cxn modelId="{A88B3FF8-1A24-4A4E-A0FE-E12F87CFE5A4}" type="presOf" srcId="{003C48CB-DA0A-42FA-AF46-71FFBCB4CD8D}" destId="{75D1596A-7714-4EB5-991B-C94CD44A5D58}" srcOrd="0" destOrd="0" presId="urn:microsoft.com/office/officeart/2005/8/layout/chevron2"/>
    <dgm:cxn modelId="{C548B4FB-4CC8-4001-9B77-4E1CE243A7AA}" type="presOf" srcId="{B2B15873-88EE-4E1B-8220-8B25D2BA839F}" destId="{6C4CFD54-55FF-43FA-83A6-44B2A0E13997}" srcOrd="0" destOrd="0" presId="urn:microsoft.com/office/officeart/2005/8/layout/chevron2"/>
    <dgm:cxn modelId="{B02BC4FD-50A3-44D5-8572-35D360C335E0}" type="presOf" srcId="{AD028ED8-4E21-477E-8B4D-6CE8AC7D63B9}" destId="{75D1596A-7714-4EB5-991B-C94CD44A5D58}" srcOrd="0" destOrd="2" presId="urn:microsoft.com/office/officeart/2005/8/layout/chevron2"/>
    <dgm:cxn modelId="{6CE22189-5703-423F-8D7B-848E32D4CE3C}" type="presParOf" srcId="{F65BB91E-756F-4A68-9E62-FEA5A2FFA3D9}" destId="{B83B0136-F97E-45A9-A023-2874D63C8FF9}" srcOrd="0" destOrd="0" presId="urn:microsoft.com/office/officeart/2005/8/layout/chevron2"/>
    <dgm:cxn modelId="{34F7893C-DD3F-493D-8E18-8DDA74A9E2A0}" type="presParOf" srcId="{B83B0136-F97E-45A9-A023-2874D63C8FF9}" destId="{96D539CA-01B5-4784-8919-066049AF3D36}" srcOrd="0" destOrd="0" presId="urn:microsoft.com/office/officeart/2005/8/layout/chevron2"/>
    <dgm:cxn modelId="{6A86FA28-464A-4E3E-9A94-3D6E484272DA}" type="presParOf" srcId="{B83B0136-F97E-45A9-A023-2874D63C8FF9}" destId="{94C325E1-7063-41BA-A0CE-180E82074940}" srcOrd="1" destOrd="0" presId="urn:microsoft.com/office/officeart/2005/8/layout/chevron2"/>
    <dgm:cxn modelId="{717D97ED-07C5-43DE-8481-464B963EFA32}" type="presParOf" srcId="{F65BB91E-756F-4A68-9E62-FEA5A2FFA3D9}" destId="{0DC692C9-0141-4BD1-ADDD-B713084F112D}" srcOrd="1" destOrd="0" presId="urn:microsoft.com/office/officeart/2005/8/layout/chevron2"/>
    <dgm:cxn modelId="{3C4CDF02-E34A-42C6-9711-D2EDD39A6BD2}" type="presParOf" srcId="{F65BB91E-756F-4A68-9E62-FEA5A2FFA3D9}" destId="{758BADEF-6A44-469F-82FB-E5C3D4529C2F}" srcOrd="2" destOrd="0" presId="urn:microsoft.com/office/officeart/2005/8/layout/chevron2"/>
    <dgm:cxn modelId="{98045BEC-12DD-4AE5-AFA6-D33C9E915FE4}" type="presParOf" srcId="{758BADEF-6A44-469F-82FB-E5C3D4529C2F}" destId="{96875351-8916-485F-A27B-EC5F4FA6083C}" srcOrd="0" destOrd="0" presId="urn:microsoft.com/office/officeart/2005/8/layout/chevron2"/>
    <dgm:cxn modelId="{3F4BD8FD-C6A8-4B89-8EE3-7F3111335B3A}" type="presParOf" srcId="{758BADEF-6A44-469F-82FB-E5C3D4529C2F}" destId="{16D6965C-A589-483A-ADA3-21B4C9386BF9}" srcOrd="1" destOrd="0" presId="urn:microsoft.com/office/officeart/2005/8/layout/chevron2"/>
    <dgm:cxn modelId="{F0286FFE-1E3B-4255-9A5E-02B0A1699FA6}" type="presParOf" srcId="{F65BB91E-756F-4A68-9E62-FEA5A2FFA3D9}" destId="{037629D9-88E6-44DB-B434-844502A1A300}" srcOrd="3" destOrd="0" presId="urn:microsoft.com/office/officeart/2005/8/layout/chevron2"/>
    <dgm:cxn modelId="{5C799510-449E-4ED0-A105-21BB5FD13346}" type="presParOf" srcId="{F65BB91E-756F-4A68-9E62-FEA5A2FFA3D9}" destId="{1B719FD8-500D-41F7-B56F-BDC52F22E1AF}" srcOrd="4" destOrd="0" presId="urn:microsoft.com/office/officeart/2005/8/layout/chevron2"/>
    <dgm:cxn modelId="{32E0FAD5-A90C-4C8C-B3B1-2B31C28E49E2}" type="presParOf" srcId="{1B719FD8-500D-41F7-B56F-BDC52F22E1AF}" destId="{6C4CFD54-55FF-43FA-83A6-44B2A0E13997}" srcOrd="0" destOrd="0" presId="urn:microsoft.com/office/officeart/2005/8/layout/chevron2"/>
    <dgm:cxn modelId="{D52F7FE8-DDC7-44AB-804A-3231DB16A94A}" type="presParOf" srcId="{1B719FD8-500D-41F7-B56F-BDC52F22E1AF}" destId="{75D1596A-7714-4EB5-991B-C94CD44A5D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539CA-01B5-4784-8919-066049AF3D36}">
      <dsp:nvSpPr>
        <dsp:cNvPr id="0" name=""/>
        <dsp:cNvSpPr/>
      </dsp:nvSpPr>
      <dsp:spPr>
        <a:xfrm rot="5400000">
          <a:off x="-235282" y="235924"/>
          <a:ext cx="1568552" cy="1097986"/>
        </a:xfrm>
        <a:prstGeom prst="chevron">
          <a:avLst/>
        </a:prstGeom>
        <a:solidFill>
          <a:srgbClr val="211A5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kern="1200" dirty="0" err="1">
              <a:solidFill>
                <a:schemeClr val="bg1"/>
              </a:solidFill>
              <a:latin typeface="Barlow" panose="00000500000000000000" pitchFamily="2" charset="0"/>
            </a:rPr>
            <a:t>Reflection</a:t>
          </a:r>
          <a:endParaRPr lang="da-DK" sz="1800" kern="1200" dirty="0">
            <a:solidFill>
              <a:schemeClr val="bg1"/>
            </a:solidFill>
            <a:latin typeface="Barlow" panose="00000500000000000000" pitchFamily="2" charset="0"/>
          </a:endParaRPr>
        </a:p>
      </dsp:txBody>
      <dsp:txXfrm rot="-5400000">
        <a:off x="1" y="549634"/>
        <a:ext cx="1097986" cy="470566"/>
      </dsp:txXfrm>
    </dsp:sp>
    <dsp:sp modelId="{94C325E1-7063-41BA-A0CE-180E82074940}">
      <dsp:nvSpPr>
        <dsp:cNvPr id="0" name=""/>
        <dsp:cNvSpPr/>
      </dsp:nvSpPr>
      <dsp:spPr>
        <a:xfrm rot="5400000">
          <a:off x="2828900" y="-1730913"/>
          <a:ext cx="1019558" cy="4481386"/>
        </a:xfrm>
        <a:prstGeom prst="round2SameRect">
          <a:avLst/>
        </a:prstGeom>
        <a:solidFill>
          <a:srgbClr val="EFC69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b="1" kern="1200" dirty="0" err="1">
              <a:latin typeface="Barlow" panose="00000500000000000000" pitchFamily="2" charset="0"/>
            </a:rPr>
            <a:t>Individual</a:t>
          </a:r>
          <a:r>
            <a:rPr lang="da-DK" sz="1600" b="1" kern="1200" dirty="0">
              <a:latin typeface="Barlow" panose="00000500000000000000" pitchFamily="2" charset="0"/>
            </a:rPr>
            <a:t> </a:t>
          </a:r>
          <a:r>
            <a:rPr lang="da-DK" sz="1600" b="1" kern="1200" dirty="0" err="1">
              <a:latin typeface="Barlow" panose="00000500000000000000" pitchFamily="2" charset="0"/>
            </a:rPr>
            <a:t>reflection</a:t>
          </a:r>
          <a:r>
            <a:rPr lang="da-DK" sz="1600" b="1" kern="1200" dirty="0">
              <a:latin typeface="Barlow" panose="00000500000000000000" pitchFamily="2" charset="0"/>
            </a:rPr>
            <a:t> on the </a:t>
          </a:r>
          <a:r>
            <a:rPr lang="da-DK" sz="1600" b="1" kern="1200" dirty="0" err="1">
              <a:latin typeface="Barlow" panose="00000500000000000000" pitchFamily="2" charset="0"/>
            </a:rPr>
            <a:t>guiding</a:t>
          </a:r>
          <a:r>
            <a:rPr lang="da-DK" sz="1600" b="1" kern="1200" dirty="0">
              <a:latin typeface="Barlow" panose="00000500000000000000" pitchFamily="2" charset="0"/>
            </a:rPr>
            <a:t> </a:t>
          </a:r>
          <a:r>
            <a:rPr lang="da-DK" sz="1600" b="1" kern="1200" dirty="0" err="1">
              <a:latin typeface="Barlow" panose="00000500000000000000" pitchFamily="2" charset="0"/>
            </a:rPr>
            <a:t>principle</a:t>
          </a:r>
          <a:endParaRPr lang="da-DK" sz="1600" b="1" kern="1200" dirty="0">
            <a:latin typeface="Barlow" panose="00000500000000000000" pitchFamily="2" charset="0"/>
          </a:endParaRPr>
        </a:p>
      </dsp:txBody>
      <dsp:txXfrm rot="-5400000">
        <a:off x="1097987" y="49771"/>
        <a:ext cx="4431615" cy="920016"/>
      </dsp:txXfrm>
    </dsp:sp>
    <dsp:sp modelId="{96875351-8916-485F-A27B-EC5F4FA6083C}">
      <dsp:nvSpPr>
        <dsp:cNvPr id="0" name=""/>
        <dsp:cNvSpPr/>
      </dsp:nvSpPr>
      <dsp:spPr>
        <a:xfrm rot="5400000">
          <a:off x="-235282" y="1609874"/>
          <a:ext cx="1568552" cy="1097986"/>
        </a:xfrm>
        <a:prstGeom prst="chevron">
          <a:avLst/>
        </a:prstGeom>
        <a:solidFill>
          <a:srgbClr val="211A5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kern="1200" dirty="0" err="1">
              <a:solidFill>
                <a:schemeClr val="bg1"/>
              </a:solidFill>
              <a:latin typeface="Barlow" panose="00000500000000000000" pitchFamily="2" charset="0"/>
            </a:rPr>
            <a:t>Dialogue</a:t>
          </a:r>
          <a:endParaRPr lang="da-DK" sz="1800" kern="1200" dirty="0">
            <a:solidFill>
              <a:schemeClr val="bg1"/>
            </a:solidFill>
            <a:latin typeface="Barlow" panose="00000500000000000000" pitchFamily="2" charset="0"/>
          </a:endParaRPr>
        </a:p>
      </dsp:txBody>
      <dsp:txXfrm rot="-5400000">
        <a:off x="1" y="1923584"/>
        <a:ext cx="1097986" cy="470566"/>
      </dsp:txXfrm>
    </dsp:sp>
    <dsp:sp modelId="{16D6965C-A589-483A-ADA3-21B4C9386BF9}">
      <dsp:nvSpPr>
        <dsp:cNvPr id="0" name=""/>
        <dsp:cNvSpPr/>
      </dsp:nvSpPr>
      <dsp:spPr>
        <a:xfrm rot="5400000">
          <a:off x="2828900" y="-356322"/>
          <a:ext cx="1019558" cy="4481386"/>
        </a:xfrm>
        <a:prstGeom prst="round2SameRect">
          <a:avLst/>
        </a:prstGeom>
        <a:solidFill>
          <a:srgbClr val="EFC69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u="none" kern="1200" dirty="0">
              <a:latin typeface="Barlow" panose="00000500000000000000" pitchFamily="2" charset="0"/>
            </a:rPr>
            <a:t>Dialogue in teams or with the entire leadership team </a:t>
          </a:r>
          <a:r>
            <a:rPr lang="en-US" sz="1600" b="0" u="none" kern="1200" dirty="0">
              <a:latin typeface="Barlow" panose="00000500000000000000" pitchFamily="2" charset="0"/>
            </a:rPr>
            <a:t>about common understanding and work with the guiding principle</a:t>
          </a:r>
          <a:endParaRPr lang="da-DK" sz="1600" b="0" kern="1200" dirty="0">
            <a:latin typeface="Barlow" panose="00000500000000000000" pitchFamily="2" charset="0"/>
          </a:endParaRPr>
        </a:p>
      </dsp:txBody>
      <dsp:txXfrm rot="-5400000">
        <a:off x="1097987" y="1424362"/>
        <a:ext cx="4431615" cy="920016"/>
      </dsp:txXfrm>
    </dsp:sp>
    <dsp:sp modelId="{6C4CFD54-55FF-43FA-83A6-44B2A0E13997}">
      <dsp:nvSpPr>
        <dsp:cNvPr id="0" name=""/>
        <dsp:cNvSpPr/>
      </dsp:nvSpPr>
      <dsp:spPr>
        <a:xfrm rot="5400000">
          <a:off x="-235282" y="2983823"/>
          <a:ext cx="1568552" cy="1097986"/>
        </a:xfrm>
        <a:prstGeom prst="chevron">
          <a:avLst/>
        </a:prstGeom>
        <a:solidFill>
          <a:srgbClr val="211A5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latin typeface="Barlow" panose="00000500000000000000" pitchFamily="2" charset="0"/>
            </a:rPr>
            <a:t>Summary</a:t>
          </a:r>
        </a:p>
      </dsp:txBody>
      <dsp:txXfrm rot="-5400000">
        <a:off x="1" y="3297533"/>
        <a:ext cx="1097986" cy="470566"/>
      </dsp:txXfrm>
    </dsp:sp>
    <dsp:sp modelId="{75D1596A-7714-4EB5-991B-C94CD44A5D58}">
      <dsp:nvSpPr>
        <dsp:cNvPr id="0" name=""/>
        <dsp:cNvSpPr/>
      </dsp:nvSpPr>
      <dsp:spPr>
        <a:xfrm rot="5400000">
          <a:off x="2828900" y="1017627"/>
          <a:ext cx="1019558" cy="4481386"/>
        </a:xfrm>
        <a:prstGeom prst="round2SameRect">
          <a:avLst/>
        </a:prstGeom>
        <a:solidFill>
          <a:srgbClr val="EFC69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noProof="0" dirty="0">
              <a:latin typeface="Barlow" panose="00000500000000000000" pitchFamily="2" charset="0"/>
            </a:rPr>
            <a:t>Joint summary </a:t>
          </a:r>
          <a:r>
            <a:rPr lang="en-US" sz="1600" b="0" kern="1200" noProof="0" dirty="0">
              <a:latin typeface="Barlow" panose="00000500000000000000" pitchFamily="2" charset="0"/>
            </a:rPr>
            <a:t>- either</a:t>
          </a:r>
        </a:p>
        <a:p>
          <a:pPr marL="171450" lvl="1" indent="-171450" algn="l" defTabSz="711200">
            <a:lnSpc>
              <a:spcPct val="90000"/>
            </a:lnSpc>
            <a:spcBef>
              <a:spcPct val="0"/>
            </a:spcBef>
            <a:spcAft>
              <a:spcPct val="15000"/>
            </a:spcAft>
            <a:buChar char="•"/>
          </a:pPr>
          <a:r>
            <a:rPr lang="en-US" sz="1600" kern="1200" noProof="0" dirty="0">
              <a:latin typeface="Barlow" panose="00000500000000000000" pitchFamily="2" charset="0"/>
            </a:rPr>
            <a:t>A: Action plan</a:t>
          </a:r>
        </a:p>
        <a:p>
          <a:pPr marL="171450" lvl="1" indent="-171450" algn="l" defTabSz="711200">
            <a:lnSpc>
              <a:spcPct val="90000"/>
            </a:lnSpc>
            <a:spcBef>
              <a:spcPct val="0"/>
            </a:spcBef>
            <a:spcAft>
              <a:spcPct val="15000"/>
            </a:spcAft>
            <a:buChar char="•"/>
          </a:pPr>
          <a:r>
            <a:rPr lang="en-US" sz="1600" kern="1200" noProof="0" dirty="0">
              <a:latin typeface="Barlow" panose="00000500000000000000" pitchFamily="2" charset="0"/>
            </a:rPr>
            <a:t>B: Formulating common understanding</a:t>
          </a:r>
        </a:p>
      </dsp:txBody>
      <dsp:txXfrm rot="-5400000">
        <a:off x="1097987" y="2798312"/>
        <a:ext cx="4431615" cy="9200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9AEB-853A-4D56-A90C-4C9A5801204B}" type="datetimeFigureOut">
              <a:rPr lang="da-DK" smtClean="0"/>
              <a:t>22-09-2025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6DB5B-7742-468B-835F-8005CD43C30B}" type="slidenum">
              <a:rPr lang="da-DK" smtClean="0"/>
              <a:t>‹nr.›</a:t>
            </a:fld>
            <a:endParaRPr lang="da-DK"/>
          </a:p>
        </p:txBody>
      </p:sp>
    </p:spTree>
    <p:extLst>
      <p:ext uri="{BB962C8B-B14F-4D97-AF65-F5344CB8AC3E}">
        <p14:creationId xmlns:p14="http://schemas.microsoft.com/office/powerpoint/2010/main" val="419955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F16DB5B-7742-468B-835F-8005CD43C30B}" type="slidenum">
              <a:rPr lang="da-DK" smtClean="0"/>
              <a:t>1</a:t>
            </a:fld>
            <a:endParaRPr lang="da-DK"/>
          </a:p>
        </p:txBody>
      </p:sp>
    </p:spTree>
    <p:extLst>
      <p:ext uri="{BB962C8B-B14F-4D97-AF65-F5344CB8AC3E}">
        <p14:creationId xmlns:p14="http://schemas.microsoft.com/office/powerpoint/2010/main" val="418629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CDF9-3102-A417-822A-D6BC9567B97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006A063-BBB4-EC04-0EAC-3F1F3D79563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641A805-E6CE-22C0-43AE-BC156138B2E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This is the first step in translating the leadership principles into your practice. The leadership team will carry the dialogue forward and continue building on it in upcoming leadership meetings.</a:t>
            </a:r>
          </a:p>
          <a:p>
            <a:endParaRPr lang="en-US" sz="1200" b="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Summarize what the next steps are for the leadership team in the work of the leadership principles.</a:t>
            </a:r>
            <a:endParaRPr lang="da-DK" b="0" dirty="0"/>
          </a:p>
        </p:txBody>
      </p:sp>
      <p:sp>
        <p:nvSpPr>
          <p:cNvPr id="4" name="Pladsholder til slidenummer 3">
            <a:extLst>
              <a:ext uri="{FF2B5EF4-FFF2-40B4-BE49-F238E27FC236}">
                <a16:creationId xmlns:a16="http://schemas.microsoft.com/office/drawing/2014/main" id="{2682DE7F-5435-4687-A177-F0C3E2A691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6DB5B-7742-468B-835F-8005CD43C30B}"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077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8CA6-21D3-3D24-69C6-0BEC7B5B329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8113D60-C734-AE56-F699-FB41AB8E088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13A0974-334C-E4FF-F5AF-4E19D856D9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Sheet for A3 print for individual reflection</a:t>
            </a:r>
            <a:endParaRPr lang="da-DK" b="0" dirty="0"/>
          </a:p>
        </p:txBody>
      </p:sp>
      <p:sp>
        <p:nvSpPr>
          <p:cNvPr id="4" name="Pladsholder til slidenummer 3">
            <a:extLst>
              <a:ext uri="{FF2B5EF4-FFF2-40B4-BE49-F238E27FC236}">
                <a16:creationId xmlns:a16="http://schemas.microsoft.com/office/drawing/2014/main" id="{DA494020-2E2A-F164-F59C-38516DBB2C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21EC3-74C7-4022-83C6-F7148C5F8345}"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236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857D0-8807-387A-099E-24984851AF4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FBCE741-4BF6-4FBB-2562-4969A971A6B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60C6F8E-5600-812B-5E4C-759923AD51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Template for Summary Process A – to be completed digitally here or in the interactive PDF available on the website with the leadership principles.</a:t>
            </a:r>
            <a:endParaRPr lang="da-DK" b="0" dirty="0"/>
          </a:p>
        </p:txBody>
      </p:sp>
      <p:sp>
        <p:nvSpPr>
          <p:cNvPr id="4" name="Pladsholder til slidenummer 3">
            <a:extLst>
              <a:ext uri="{FF2B5EF4-FFF2-40B4-BE49-F238E27FC236}">
                <a16:creationId xmlns:a16="http://schemas.microsoft.com/office/drawing/2014/main" id="{7F2B1775-E189-B3A8-376F-2FECCFE47007}"/>
              </a:ext>
            </a:extLst>
          </p:cNvPr>
          <p:cNvSpPr>
            <a:spLocks noGrp="1"/>
          </p:cNvSpPr>
          <p:nvPr>
            <p:ph type="sldNum" sz="quarter" idx="5"/>
          </p:nvPr>
        </p:nvSpPr>
        <p:spPr/>
        <p:txBody>
          <a:bodyPr/>
          <a:lstStyle/>
          <a:p>
            <a:fld id="{5F16DB5B-7742-468B-835F-8005CD43C30B}" type="slidenum">
              <a:rPr lang="da-DK" smtClean="0"/>
              <a:t>12</a:t>
            </a:fld>
            <a:endParaRPr lang="da-DK"/>
          </a:p>
        </p:txBody>
      </p:sp>
    </p:spTree>
    <p:extLst>
      <p:ext uri="{BB962C8B-B14F-4D97-AF65-F5344CB8AC3E}">
        <p14:creationId xmlns:p14="http://schemas.microsoft.com/office/powerpoint/2010/main" val="101615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ACCE-545C-5126-FEF1-3D716FAC669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42E4F60-CEB9-F0A8-AD9A-D070F67EAF2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A3BD4A8-B438-370F-FD50-F5F5DDC2CF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Template for Summary Process B – to be completed digitally here or in the interactive PDF available on the website with the leadership principles.</a:t>
            </a:r>
            <a:endParaRPr lang="da-DK" b="0" dirty="0"/>
          </a:p>
          <a:p>
            <a:endParaRPr lang="da-DK" dirty="0"/>
          </a:p>
        </p:txBody>
      </p:sp>
      <p:sp>
        <p:nvSpPr>
          <p:cNvPr id="4" name="Pladsholder til slidenummer 3">
            <a:extLst>
              <a:ext uri="{FF2B5EF4-FFF2-40B4-BE49-F238E27FC236}">
                <a16:creationId xmlns:a16="http://schemas.microsoft.com/office/drawing/2014/main" id="{5D91CECF-7CC4-4612-1782-FECCE3F3B3E2}"/>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84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0" i="0" kern="1200" dirty="0">
                <a:solidFill>
                  <a:schemeClr val="tx1"/>
                </a:solidFill>
                <a:effectLst/>
                <a:latin typeface="+mn-lt"/>
                <a:ea typeface="+mn-ea"/>
                <a:cs typeface="+mn-cs"/>
              </a:rPr>
              <a:t>Adjust the visualization of the process depending on which of the two collection processes is selected.</a:t>
            </a:r>
            <a:endParaRPr lang="da-DK" b="0" dirty="0"/>
          </a:p>
        </p:txBody>
      </p:sp>
      <p:sp>
        <p:nvSpPr>
          <p:cNvPr id="4" name="Pladsholder til slidenummer 3"/>
          <p:cNvSpPr>
            <a:spLocks noGrp="1"/>
          </p:cNvSpPr>
          <p:nvPr>
            <p:ph type="sldNum" sz="quarter" idx="5"/>
          </p:nvPr>
        </p:nvSpPr>
        <p:spPr/>
        <p:txBody>
          <a:bodyPr/>
          <a:lstStyle/>
          <a:p>
            <a:fld id="{5F16DB5B-7742-468B-835F-8005CD43C30B}" type="slidenum">
              <a:rPr lang="da-DK" smtClean="0"/>
              <a:t>2</a:t>
            </a:fld>
            <a:endParaRPr lang="da-DK"/>
          </a:p>
        </p:txBody>
      </p:sp>
    </p:spTree>
    <p:extLst>
      <p:ext uri="{BB962C8B-B14F-4D97-AF65-F5344CB8AC3E}">
        <p14:creationId xmlns:p14="http://schemas.microsoft.com/office/powerpoint/2010/main" val="382816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points are taken from the text “Common leadership principles”.</a:t>
            </a:r>
          </a:p>
          <a:p>
            <a:endParaRPr lang="da-DK" b="0" dirty="0"/>
          </a:p>
        </p:txBody>
      </p:sp>
      <p:sp>
        <p:nvSpPr>
          <p:cNvPr id="4" name="Pladsholder til slidenummer 3"/>
          <p:cNvSpPr>
            <a:spLocks noGrp="1"/>
          </p:cNvSpPr>
          <p:nvPr>
            <p:ph type="sldNum" sz="quarter" idx="5"/>
          </p:nvPr>
        </p:nvSpPr>
        <p:spPr/>
        <p:txBody>
          <a:bodyPr/>
          <a:lstStyle/>
          <a:p>
            <a:fld id="{5F16DB5B-7742-468B-835F-8005CD43C30B}" type="slidenum">
              <a:rPr lang="da-DK" smtClean="0"/>
              <a:t>3</a:t>
            </a:fld>
            <a:endParaRPr lang="da-DK"/>
          </a:p>
        </p:txBody>
      </p:sp>
    </p:spTree>
    <p:extLst>
      <p:ext uri="{BB962C8B-B14F-4D97-AF65-F5344CB8AC3E}">
        <p14:creationId xmlns:p14="http://schemas.microsoft.com/office/powerpoint/2010/main" val="373722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0" i="0" kern="1200" dirty="0">
                <a:solidFill>
                  <a:schemeClr val="tx1"/>
                </a:solidFill>
                <a:effectLst/>
                <a:latin typeface="+mn-lt"/>
                <a:ea typeface="+mn-ea"/>
                <a:cs typeface="+mn-cs"/>
              </a:rPr>
              <a:t>The leadership principles consists of five guiding principles, each within its own leadership theme: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Leading people</a:t>
            </a:r>
          </a:p>
          <a:p>
            <a:r>
              <a:rPr lang="en-US" sz="1200" b="0" i="0" kern="1200" dirty="0">
                <a:solidFill>
                  <a:schemeClr val="tx1"/>
                </a:solidFill>
                <a:effectLst/>
                <a:latin typeface="+mn-lt"/>
                <a:ea typeface="+mn-ea"/>
                <a:cs typeface="+mn-cs"/>
              </a:rPr>
              <a:t>Leading collaboration</a:t>
            </a:r>
          </a:p>
          <a:p>
            <a:r>
              <a:rPr lang="en-US" sz="1200" b="0" i="0" kern="1200" dirty="0">
                <a:solidFill>
                  <a:schemeClr val="tx1"/>
                </a:solidFill>
                <a:effectLst/>
                <a:latin typeface="+mn-lt"/>
                <a:ea typeface="+mn-ea"/>
                <a:cs typeface="+mn-cs"/>
              </a:rPr>
              <a:t>Leading sustainability, culture, and diversity </a:t>
            </a:r>
            <a:r>
              <a:rPr lang="en-US" sz="1200" b="0" i="1" kern="1200" dirty="0">
                <a:solidFill>
                  <a:schemeClr val="tx1"/>
                </a:solidFill>
                <a:effectLst/>
                <a:latin typeface="+mn-lt"/>
                <a:ea typeface="+mn-ea"/>
                <a:cs typeface="+mn-cs"/>
              </a:rPr>
              <a:t>(this guiding principle and focus is new compared to the previous leadership principles)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Leading change</a:t>
            </a:r>
          </a:p>
          <a:p>
            <a:r>
              <a:rPr lang="en-US" sz="1200" b="0" i="0" kern="1200" dirty="0">
                <a:solidFill>
                  <a:schemeClr val="tx1"/>
                </a:solidFill>
                <a:effectLst/>
                <a:latin typeface="+mn-lt"/>
                <a:ea typeface="+mn-ea"/>
                <a:cs typeface="+mn-cs"/>
              </a:rPr>
              <a:t>Leading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21EC3-74C7-4022-83C6-F7148C5F8345}"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251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each guiding principle, expectations have been formulated for one another as leaders at AAU. These expectations are something both individual leaders and leadership teams must work with in their leadership practice. In today’s process, we will take our starting point in guiding principle XX.</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Briefly frame the choice of guiding principle to be worked on before the process begins, and before the leaders themselves interpret the principle.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(As the facilitator, you define the 1–2 guiding principles the leadership team will work with during the process. To work with the remaining guiding principles, the process should be repeated at future leadership meetings. The suggested timeframe for the process is based on working with a maximum of two guiding principles.)</a:t>
            </a:r>
            <a:endParaRPr lang="en-US"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93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0" i="0" kern="1200" dirty="0">
                <a:solidFill>
                  <a:schemeClr val="tx1"/>
                </a:solidFill>
                <a:effectLst/>
                <a:latin typeface="+mn-lt"/>
                <a:ea typeface="+mn-ea"/>
                <a:cs typeface="+mn-cs"/>
              </a:rPr>
              <a:t>Set the reflection in motion and keep an eye on the timeframe. It is important that the individual reflection takes place in silence, allowing everyone the opportunity to form their own thoughts before a joint discussion begins. This provides the best foundation for everyone to contribute and be heard in the process.</a:t>
            </a:r>
            <a:endParaRPr lang="da-DK" b="0" dirty="0"/>
          </a:p>
        </p:txBody>
      </p:sp>
      <p:sp>
        <p:nvSpPr>
          <p:cNvPr id="4" name="Pladsholder til slidenummer 3"/>
          <p:cNvSpPr>
            <a:spLocks noGrp="1"/>
          </p:cNvSpPr>
          <p:nvPr>
            <p:ph type="sldNum" sz="quarter" idx="5"/>
          </p:nvPr>
        </p:nvSpPr>
        <p:spPr/>
        <p:txBody>
          <a:bodyPr/>
          <a:lstStyle/>
          <a:p>
            <a:fld id="{5F16DB5B-7742-468B-835F-8005CD43C30B}" type="slidenum">
              <a:rPr lang="da-DK" smtClean="0"/>
              <a:t>6</a:t>
            </a:fld>
            <a:endParaRPr lang="da-DK"/>
          </a:p>
        </p:txBody>
      </p:sp>
    </p:spTree>
    <p:extLst>
      <p:ext uri="{BB962C8B-B14F-4D97-AF65-F5344CB8AC3E}">
        <p14:creationId xmlns:p14="http://schemas.microsoft.com/office/powerpoint/2010/main" val="425930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there are more than five leaders in the leadership group, it is recommended to divide the group into smaller teams to share reflections before conducting a joint summary in the next process step. Adjust the slide title according to how your process is structured.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Keep an eye on the timeframe and remind participants along the way to make sure they reach the questions within the group.</a:t>
            </a:r>
          </a:p>
          <a:p>
            <a:pPr marL="171450" indent="-171450">
              <a:buFont typeface="Arial" panose="020B0604020202020204" pitchFamily="34" charset="0"/>
              <a:buChar char="•"/>
            </a:pPr>
            <a:endParaRPr lang="da-DK" b="0" dirty="0"/>
          </a:p>
        </p:txBody>
      </p:sp>
      <p:sp>
        <p:nvSpPr>
          <p:cNvPr id="4" name="Pladsholder til slidenummer 3"/>
          <p:cNvSpPr>
            <a:spLocks noGrp="1"/>
          </p:cNvSpPr>
          <p:nvPr>
            <p:ph type="sldNum" sz="quarter" idx="5"/>
          </p:nvPr>
        </p:nvSpPr>
        <p:spPr/>
        <p:txBody>
          <a:bodyPr/>
          <a:lstStyle/>
          <a:p>
            <a:fld id="{5F16DB5B-7742-468B-835F-8005CD43C30B}" type="slidenum">
              <a:rPr lang="da-DK" smtClean="0"/>
              <a:t>7</a:t>
            </a:fld>
            <a:endParaRPr lang="da-DK"/>
          </a:p>
        </p:txBody>
      </p:sp>
    </p:spTree>
    <p:extLst>
      <p:ext uri="{BB962C8B-B14F-4D97-AF65-F5344CB8AC3E}">
        <p14:creationId xmlns:p14="http://schemas.microsoft.com/office/powerpoint/2010/main" val="251885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1" i="0" kern="1200" dirty="0">
                <a:solidFill>
                  <a:schemeClr val="tx1"/>
                </a:solidFill>
                <a:effectLst/>
                <a:latin typeface="+mn-lt"/>
                <a:ea typeface="+mn-ea"/>
                <a:cs typeface="+mn-cs"/>
              </a:rPr>
              <a:t>Choose one of the two processes for the joint summary (slide 8 or 9) and use only the relevant slide.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the groups have shared their key points and actions, you as the facilitator guide the group into a discussion of the questions in the action plan, while you or someone in the group ensures that concrete agreements are noted in the action plan (see slide at the bottom under materials).</a:t>
            </a:r>
          </a:p>
        </p:txBody>
      </p:sp>
      <p:sp>
        <p:nvSpPr>
          <p:cNvPr id="4" name="Pladsholder til slidenummer 3"/>
          <p:cNvSpPr>
            <a:spLocks noGrp="1"/>
          </p:cNvSpPr>
          <p:nvPr>
            <p:ph type="sldNum" sz="quarter" idx="5"/>
          </p:nvPr>
        </p:nvSpPr>
        <p:spPr/>
        <p:txBody>
          <a:bodyPr/>
          <a:lstStyle/>
          <a:p>
            <a:fld id="{5F16DB5B-7742-468B-835F-8005CD43C30B}" type="slidenum">
              <a:rPr lang="da-DK" smtClean="0"/>
              <a:t>8</a:t>
            </a:fld>
            <a:endParaRPr lang="da-DK"/>
          </a:p>
        </p:txBody>
      </p:sp>
    </p:spTree>
    <p:extLst>
      <p:ext uri="{BB962C8B-B14F-4D97-AF65-F5344CB8AC3E}">
        <p14:creationId xmlns:p14="http://schemas.microsoft.com/office/powerpoint/2010/main" val="49862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1" i="0" kern="1200" dirty="0">
                <a:solidFill>
                  <a:schemeClr val="tx1"/>
                </a:solidFill>
                <a:effectLst/>
                <a:latin typeface="+mn-lt"/>
                <a:ea typeface="+mn-ea"/>
                <a:cs typeface="+mn-cs"/>
              </a:rPr>
              <a:t>Choose one of the two processes for the joint summary (slide 8 or 9) and use only the relevant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5F16DB5B-7742-468B-835F-8005CD43C30B}" type="slidenum">
              <a:rPr lang="da-DK" smtClean="0"/>
              <a:t>9</a:t>
            </a:fld>
            <a:endParaRPr lang="da-DK"/>
          </a:p>
        </p:txBody>
      </p:sp>
    </p:spTree>
    <p:extLst>
      <p:ext uri="{BB962C8B-B14F-4D97-AF65-F5344CB8AC3E}">
        <p14:creationId xmlns:p14="http://schemas.microsoft.com/office/powerpoint/2010/main" val="155966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F6752"/>
                </a:solidFill>
                <a:effectLst/>
                <a:uLnTx/>
                <a:uFillTx/>
                <a:latin typeface="Arial"/>
                <a:ea typeface="+mn-ea"/>
                <a:cs typeface="+mn-cs"/>
              </a:rPr>
              <a:t>- SLET DETTE SLIDE, FØR DU FÆRDIGGØR PRÆSENTATIONEN</a:t>
            </a:r>
            <a:endParaRPr kumimoji="0" lang="da-DK" sz="1800" b="0" i="0" u="none" strike="noStrike" kern="1200" cap="none" spc="0" normalizeH="0" baseline="0" noProof="0">
              <a:ln>
                <a:noFill/>
              </a:ln>
              <a:solidFill>
                <a:srgbClr val="DF6752"/>
              </a:solidFill>
              <a:effectLst/>
              <a:uLnTx/>
              <a:uFillTx/>
              <a:latin typeface="Arial"/>
              <a:ea typeface="+mn-ea"/>
              <a:cs typeface="+mn-cs"/>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AAU-SKABELONER TIL POWERPOINT</a:t>
            </a:r>
            <a:br>
              <a:rPr kumimoji="0" lang="da-DK" sz="100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br>
              <a:rPr kumimoji="0" lang="da-DK" sz="100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rPr>
              <a:t>Når du åbner PowerPoint på din pc, kan du vælge mellem to skabeloner i 16:9-format med enten det danske eller engelske AAU-logo.</a:t>
            </a:r>
          </a:p>
          <a:p>
            <a:pPr marL="0" marR="0" lvl="0" indent="0" algn="l" defTabSz="914400" rtl="0" eaLnBrk="0" fontAlgn="auto" latinLnBrk="0" hangingPunct="0">
              <a:lnSpc>
                <a:spcPct val="100000"/>
              </a:lnSpc>
              <a:spcBef>
                <a:spcPts val="0"/>
              </a:spcBef>
              <a:spcAft>
                <a:spcPts val="1000"/>
              </a:spcAft>
              <a:buClrTx/>
              <a:buSzTx/>
              <a:buFontTx/>
              <a:buNone/>
              <a:tabLst/>
              <a:defRPr/>
            </a:pP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rPr>
              <a:t>Det er også muligt at hente PowerPoint-skabelonerne på: </a:t>
            </a: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hlinkClick r:id="rId2"/>
              </a:rPr>
              <a:t>www.design.aau.dk/skabeloner/</a:t>
            </a:r>
            <a:r>
              <a:rPr kumimoji="0" lang="da-DK" sz="900" b="0" i="0" u="none" strike="noStrike" kern="1200" cap="none" spc="0" normalizeH="0" baseline="0" noProof="0" err="1">
                <a:ln>
                  <a:noFill/>
                </a:ln>
                <a:solidFill>
                  <a:srgbClr val="211A52"/>
                </a:solidFill>
                <a:effectLst/>
                <a:uLnTx/>
                <a:uFillTx/>
                <a:latin typeface="Arial"/>
                <a:ea typeface="Calibri" panose="020F0502020204030204" pitchFamily="34" charset="0"/>
                <a:cs typeface="Times New Roman" panose="02020603050405020304" pitchFamily="18" charset="0"/>
                <a:hlinkClick r:id="rId2"/>
              </a:rPr>
              <a:t>powerpoint</a:t>
            </a: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SKRIFT</a:t>
            </a:r>
            <a:b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br>
            <a:br>
              <a:rPr kumimoji="0" lang="da-DK" sz="105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AAU anvender vores sekundære skrifttype Arial i PowerPoint-præsentationer.</a:t>
            </a:r>
          </a:p>
          <a:p>
            <a:pPr marL="0" marR="0" lvl="0" indent="0" algn="l" defTabSz="914400" rtl="0" eaLnBrk="0" fontAlgn="auto" latinLnBrk="0" hangingPunct="0">
              <a:lnSpc>
                <a:spcPct val="115000"/>
              </a:lnSpc>
              <a:spcBef>
                <a:spcPts val="0"/>
              </a:spcBef>
              <a:spcAft>
                <a:spcPts val="1000"/>
              </a:spcAft>
              <a:buClrTx/>
              <a:buSzTx/>
              <a:buFontTx/>
              <a:buNone/>
              <a:tabLst/>
              <a:defRPr/>
            </a:pPr>
            <a:endPar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SKABELONENS FARVER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Du kan vælge mellem en række farver til baggrunde og grafer.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Højreklik på den flade, du vil skifte farve på, og derefter malerbøtte-ikonet (Fyldfarve til figur)</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BILLEDSTØRRELSER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Sørg for at bruge højkvalitetsbilleder i de forskellige layouts. Undgå at skulle skalerer små billeder op, da dette vil gøre dem pixileret og se uprofessionelt ud.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Via Skyfish vil i kunne søge og downloade højkvalitetsbilleder fra AAU.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Mange højkvalitetsbilleder giver selvfølgelig en stor filstørrelse på PowerPointen. Hvis dette bliver et problem, kan det løses når i gemmer præsentationen under: </a:t>
            </a:r>
            <a:b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Gem som  - Gennemse - Komprimeringsindstillinger.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INDSÆT BILLEDE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På layouts med billedholder: Klik på ikon og vælg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Indsæt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Teksten ”Klik her, hvis du vil udskifte billedet” bliver ikke vist i din præsentation.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da-DK" sz="1000" b="1" i="0" u="none" strike="noStrike" kern="1200" cap="none" spc="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BESKÆR BILLEDE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1</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Klik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Beskær</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a:t>
            </a:r>
            <a:r>
              <a:rPr kumimoji="0" lang="da-DK" sz="900" b="0" i="1" u="none" strike="noStrike" kern="1200" cap="none" spc="0" normalizeH="0" baseline="0" noProof="1">
                <a:ln>
                  <a:noFill/>
                </a:ln>
                <a:solidFill>
                  <a:srgbClr val="211A52"/>
                </a:solidFill>
                <a:effectLst/>
                <a:uLnTx/>
                <a:uFillTx/>
                <a:latin typeface="Arial"/>
                <a:ea typeface="+mn-ea"/>
                <a:cs typeface="Arial" panose="020B0604020202020204" pitchFamily="34" charset="0"/>
              </a:rPr>
              <a:t>(højreklik på billedet og tryk på ikonet som er vist til højre)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for at ændre billedets fokus/størrelse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2.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Ønsker du at skalere billedet </a:t>
            </a:r>
            <a:r>
              <a:rPr kumimoji="0" lang="da-DK" sz="900" b="0" i="1" u="none" strike="noStrike" kern="1200" cap="none" spc="0" normalizeH="0" baseline="0" noProof="1">
                <a:ln>
                  <a:noFill/>
                </a:ln>
                <a:solidFill>
                  <a:srgbClr val="211A52"/>
                </a:solidFill>
                <a:effectLst/>
                <a:uLnTx/>
                <a:uFillTx/>
                <a:latin typeface="Arial"/>
                <a:ea typeface="+mn-ea"/>
                <a:cs typeface="Arial" panose="020B0604020202020204" pitchFamily="34" charset="0"/>
              </a:rPr>
              <a:t>(ændre billedets størrelse uden at ændre dets proportioner),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så hold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SHIFT</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-knappen nede, mens du trækker i billedets hjørner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3.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Højreklik på billedet og vælg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Placer bagerst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Tip: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Hvis du sletter billedet og indsætter et nyt, kan billedet lægge sig foran tekst og grafik. Hvis dette sker, skal du vælge billedet, højreklikke og vælge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MERE INFORMATION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Se designguiden på</a:t>
            </a:r>
            <a:b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hlinkClick r:id="rId2"/>
              </a:rPr>
              <a:t>www.design.aau.dk/skabeloner/powerpoint</a:t>
            </a:r>
            <a:endParaRPr kumimoji="0" lang="da-DK" sz="900" b="0" i="0" u="none" strike="noStrike" kern="1200" cap="none" spc="0" normalizeH="0" baseline="0" noProof="1">
              <a:ln>
                <a:noFill/>
              </a:ln>
              <a:solidFill>
                <a:srgbClr val="DF8E2E"/>
              </a:solidFill>
              <a:effectLst/>
              <a:uLnTx/>
              <a:uFillTx/>
              <a:latin typeface="Arial"/>
              <a:ea typeface="+mn-ea"/>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LAV NYT DIAS/SLIDE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a:t>
            </a:r>
            <a:br>
              <a:rPr kumimoji="0" lang="da-DK" sz="80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1. </a:t>
            </a: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Klik på </a:t>
            </a: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Startside/Hjem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2. </a:t>
            </a: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Under knappen </a:t>
            </a: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Nyt dias/Nyt slide</a:t>
            </a: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Klik på øverste del af knappen for at oprette i et dias/slide magen til det markerede. Klik på nederste del for at se et udvalg af mulige layoutvalg med AAU-design.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GITTER- OG HJÆLPELINJER</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For at få et ensartet udtryk i vores præsentationer er der guidelines i form af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Hjælpelinjer.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For at se disse: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1.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Klik på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Vis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2.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Vælg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Gitterlinjer</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og/eller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Hjælpelinjer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DF6752"/>
                </a:solidFill>
                <a:effectLst/>
                <a:uLnTx/>
                <a:uFillTx/>
                <a:latin typeface="Arial"/>
                <a:ea typeface="+mn-ea"/>
                <a:cs typeface="Arial" panose="020B0604020202020204" pitchFamily="34" charset="0"/>
              </a:rPr>
              <a:t>Tip: </a:t>
            </a:r>
            <a:r>
              <a:rPr kumimoji="0" lang="da-DK" sz="900" b="0" i="0" u="none" strike="noStrike" kern="1200" cap="none" spc="0" normalizeH="0" baseline="0" noProof="1">
                <a:ln>
                  <a:noFill/>
                </a:ln>
                <a:solidFill>
                  <a:srgbClr val="DF6752"/>
                </a:solidFill>
                <a:effectLst/>
                <a:uLnTx/>
                <a:uFillTx/>
                <a:latin typeface="Arial"/>
                <a:ea typeface="+mn-ea"/>
                <a:cs typeface="Arial" panose="020B0604020202020204" pitchFamily="34" charset="0"/>
              </a:rPr>
              <a:t>Tryk </a:t>
            </a:r>
            <a:r>
              <a:rPr kumimoji="0" lang="da-DK" sz="900" b="1" i="0" u="none" strike="noStrike" kern="1200" cap="none" spc="0" normalizeH="0" baseline="0" noProof="1">
                <a:ln>
                  <a:noFill/>
                </a:ln>
                <a:solidFill>
                  <a:srgbClr val="DF6752"/>
                </a:solidFill>
                <a:effectLst/>
                <a:uLnTx/>
                <a:uFillTx/>
                <a:latin typeface="Arial"/>
                <a:ea typeface="+mn-ea"/>
                <a:cs typeface="Arial" panose="020B0604020202020204" pitchFamily="34" charset="0"/>
              </a:rPr>
              <a:t>Alt + F9</a:t>
            </a:r>
            <a:r>
              <a:rPr kumimoji="0" lang="da-DK" sz="900" b="0" i="0" u="none" strike="noStrike" kern="1200" cap="none" spc="0" normalizeH="0" baseline="0" noProof="1">
                <a:ln>
                  <a:noFill/>
                </a:ln>
                <a:solidFill>
                  <a:srgbClr val="DF6752"/>
                </a:solidFill>
                <a:effectLst/>
                <a:uLnTx/>
                <a:uFillTx/>
                <a:latin typeface="Arial"/>
                <a:ea typeface="+mn-ea"/>
                <a:cs typeface="Arial" panose="020B0604020202020204" pitchFamily="34" charset="0"/>
              </a:rPr>
              <a:t> for hurtig visning af hjælpelinjer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a:ln>
                  <a:noFill/>
                </a:ln>
                <a:solidFill>
                  <a:srgbClr val="211A52"/>
                </a:solidFill>
                <a:effectLst/>
                <a:uLnTx/>
                <a:uFillTx/>
                <a:latin typeface="Arial"/>
                <a:ea typeface="+mn-ea"/>
                <a:cs typeface="+mn-cs"/>
              </a:rPr>
              <a:t>BRUGERGUIDE</a:t>
            </a:r>
            <a:br>
              <a:rPr kumimoji="0" lang="en-US" sz="3600" b="1" i="0" u="none" strike="noStrike" kern="1200" cap="none" spc="300" normalizeH="0" baseline="0" noProof="0">
                <a:ln>
                  <a:noFill/>
                </a:ln>
                <a:solidFill>
                  <a:srgbClr val="211A52"/>
                </a:solidFill>
                <a:effectLst/>
                <a:uLnTx/>
                <a:uFillTx/>
                <a:latin typeface="Arial"/>
                <a:ea typeface="+mn-ea"/>
                <a:cs typeface="+mn-cs"/>
              </a:rPr>
            </a:br>
            <a:endParaRPr kumimoji="0" lang="da-DK" sz="3600" b="1" i="0" u="none" strike="noStrike" kern="1200" cap="none" spc="300" normalizeH="0" baseline="0" noProof="0">
              <a:ln>
                <a:noFill/>
              </a:ln>
              <a:solidFill>
                <a:srgbClr val="211A52"/>
              </a:solidFill>
              <a:effectLst/>
              <a:uLnTx/>
              <a:uFillTx/>
              <a:latin typeface="Arial"/>
              <a:ea typeface="+mn-ea"/>
              <a:cs typeface="+mn-cs"/>
            </a:endParaRPr>
          </a:p>
        </p:txBody>
      </p:sp>
    </p:spTree>
    <p:extLst>
      <p:ext uri="{BB962C8B-B14F-4D97-AF65-F5344CB8AC3E}">
        <p14:creationId xmlns:p14="http://schemas.microsoft.com/office/powerpoint/2010/main" val="89384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48557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
            <a:ext cx="12190553" cy="6855696"/>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E1DE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7" b="0" i="0" u="none" strike="noStrike" kern="1200" cap="none" spc="0" normalizeH="0" baseline="0" noProof="0">
              <a:ln>
                <a:noFill/>
              </a:ln>
              <a:solidFill>
                <a:srgbClr val="211A52"/>
              </a:solidFill>
              <a:effectLst/>
              <a:uLnTx/>
              <a:uFillTx/>
              <a:latin typeface="Arial"/>
              <a:ea typeface="+mn-ea"/>
              <a:cs typeface="+mn-cs"/>
            </a:endParaRPr>
          </a:p>
        </p:txBody>
      </p:sp>
      <p:sp>
        <p:nvSpPr>
          <p:cNvPr id="2" name="Holder 2"/>
          <p:cNvSpPr>
            <a:spLocks noGrp="1"/>
          </p:cNvSpPr>
          <p:nvPr>
            <p:ph type="title"/>
          </p:nvPr>
        </p:nvSpPr>
        <p:spPr>
          <a:xfrm>
            <a:off x="929557" y="480198"/>
            <a:ext cx="7378911" cy="1255857"/>
          </a:xfrm>
        </p:spPr>
        <p:txBody>
          <a:bodyPr lIns="0" tIns="0" rIns="0" bIns="0"/>
          <a:lstStyle>
            <a:lvl1pPr>
              <a:defRPr sz="8161" b="1" i="0">
                <a:solidFill>
                  <a:srgbClr val="231E21"/>
                </a:solidFill>
                <a:latin typeface="Trebuchet MS"/>
                <a:cs typeface="Trebuchet MS"/>
              </a:defRPr>
            </a:lvl1pPr>
          </a:lstStyle>
          <a:p>
            <a:endParaRPr lang="da-DK"/>
          </a:p>
        </p:txBody>
      </p:sp>
      <p:sp>
        <p:nvSpPr>
          <p:cNvPr id="3" name="Holder 3"/>
          <p:cNvSpPr>
            <a:spLocks noGrp="1"/>
          </p:cNvSpPr>
          <p:nvPr>
            <p:ph type="body" idx="1"/>
          </p:nvPr>
        </p:nvSpPr>
        <p:spPr>
          <a:xfrm>
            <a:off x="929559" y="1392294"/>
            <a:ext cx="9942561" cy="1255857"/>
          </a:xfrm>
        </p:spPr>
        <p:txBody>
          <a:bodyPr lIns="0" tIns="0" rIns="0" bIns="0"/>
          <a:lstStyle>
            <a:lvl1pPr>
              <a:defRPr sz="8161" b="1" i="0">
                <a:solidFill>
                  <a:srgbClr val="231E21"/>
                </a:solidFill>
                <a:latin typeface="Trebuchet MS"/>
                <a:cs typeface="Trebuchet MS"/>
              </a:defRPr>
            </a:lvl1pPr>
          </a:lstStyle>
          <a:p>
            <a:endParaRPr lang="da-DK"/>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tint val="75000"/>
                </a:srgbClr>
              </a:solidFill>
              <a:effectLst/>
              <a:uLnTx/>
              <a:uFillTx/>
              <a:latin typeface="Arial"/>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da-DK" sz="1800" b="0" i="0" u="none" strike="noStrike" kern="1200" cap="none" spc="0" normalizeH="0" baseline="0" noProof="0" smtClean="0">
                <a:ln>
                  <a:noFill/>
                </a:ln>
                <a:solidFill>
                  <a:srgbClr val="211A52">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22-09-2025</a:t>
            </a:fld>
            <a:endParaRPr kumimoji="0" lang="da-DK" sz="1800" b="0" i="0" u="none" strike="noStrike" kern="1200" cap="none" spc="0" normalizeH="0" baseline="0" noProof="0">
              <a:ln>
                <a:noFill/>
              </a:ln>
              <a:solidFill>
                <a:srgbClr val="211A52">
                  <a:tint val="75000"/>
                </a:srgbClr>
              </a:solidFill>
              <a:effectLst/>
              <a:uLnTx/>
              <a:uFillTx/>
              <a:latin typeface="Arial"/>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1200" cap="none" spc="0" normalizeH="0" baseline="0" noProof="0" smtClean="0">
                <a:ln>
                  <a:noFill/>
                </a:ln>
                <a:solidFill>
                  <a:srgbClr val="211A52">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800" b="0" i="0" u="none" strike="noStrike" kern="1200" cap="none" spc="0" normalizeH="0" baseline="0" noProof="0">
              <a:ln>
                <a:noFill/>
              </a:ln>
              <a:solidFill>
                <a:srgbClr val="211A52">
                  <a:tint val="75000"/>
                </a:srgbClr>
              </a:solidFill>
              <a:effectLst/>
              <a:uLnTx/>
              <a:uFillTx/>
              <a:latin typeface="Arial"/>
              <a:ea typeface="+mn-ea"/>
              <a:cs typeface="+mn-cs"/>
            </a:endParaRPr>
          </a:p>
        </p:txBody>
      </p:sp>
    </p:spTree>
    <p:extLst>
      <p:ext uri="{BB962C8B-B14F-4D97-AF65-F5344CB8AC3E}">
        <p14:creationId xmlns:p14="http://schemas.microsoft.com/office/powerpoint/2010/main" val="294755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Only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F7E0CC-E1F2-4A70-8A65-1BA909C4B284}"/>
              </a:ext>
            </a:extLst>
          </p:cNvPr>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a:extLst>
                          <a:ext uri="{FF2B5EF4-FFF2-40B4-BE49-F238E27FC236}">
                            <a16:creationId xmlns:a16="http://schemas.microsoft.com/office/drawing/2014/main" id="{81F7E0CC-E1F2-4A70-8A65-1BA909C4B284}"/>
                          </a:ext>
                        </a:extLst>
                      </p:cNvPr>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332155" y="269876"/>
            <a:ext cx="10141711" cy="692336"/>
          </a:xfrm>
        </p:spPr>
        <p:txBody>
          <a:bodyPr/>
          <a:lstStyle>
            <a:lvl1pPr>
              <a:defRPr>
                <a:solidFill>
                  <a:srgbClr val="1F2023"/>
                </a:solidFill>
              </a:defRPr>
            </a:lvl1pPr>
          </a:lstStyle>
          <a:p>
            <a:r>
              <a:rPr lang="da-DK"/>
              <a:t>Click to edit Master title style</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332154" y="6978509"/>
            <a:ext cx="0" cy="0"/>
          </a:xfrm>
        </p:spPr>
        <p:txBody>
          <a:bodyPr/>
          <a:lstStyle>
            <a:lvl1pPr algn="l">
              <a:defRPr sz="100" cap="all" spc="163" baseline="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6E0422-6ECB-43C9-8CFE-4C39AC685875}" type="datetime1">
              <a:rPr kumimoji="0" lang="da-DK" sz="100" b="0" i="0" u="none" strike="noStrike" kern="1200" cap="all" spc="163" normalizeH="0" baseline="0" noProof="0" smtClean="0">
                <a:ln>
                  <a:noFill/>
                </a:ln>
                <a:solidFill>
                  <a:srgbClr val="BBC0C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22-09-2025</a:t>
            </a:fld>
            <a:endParaRPr kumimoji="0" lang="da-DK" sz="100" b="0" i="0" u="none" strike="noStrike" kern="1200" cap="all" spc="163" normalizeH="0" baseline="0" noProof="0">
              <a:ln>
                <a:noFill/>
              </a:ln>
              <a:solidFill>
                <a:srgbClr val="BBC0C5"/>
              </a:solidFill>
              <a:effectLst/>
              <a:uLnTx/>
              <a:uFillTx/>
              <a:latin typeface="Arial"/>
              <a:ea typeface="+mn-ea"/>
              <a:cs typeface="+mn-cs"/>
            </a:endParaRPr>
          </a:p>
        </p:txBody>
      </p:sp>
      <p:sp>
        <p:nvSpPr>
          <p:cNvPr id="13" name="FLD_PresentationTitle">
            <a:extLst>
              <a:ext uri="{FF2B5EF4-FFF2-40B4-BE49-F238E27FC236}">
                <a16:creationId xmlns:a16="http://schemas.microsoft.com/office/drawing/2014/main" id="{31A9F1AB-0838-4499-B74F-30470B8416EF}"/>
              </a:ext>
            </a:extLst>
          </p:cNvPr>
          <p:cNvSpPr>
            <a:spLocks noGrp="1"/>
          </p:cNvSpPr>
          <p:nvPr>
            <p:ph type="ftr" sz="quarter" idx="3"/>
          </p:nvPr>
        </p:nvSpPr>
        <p:spPr>
          <a:xfrm>
            <a:off x="7161017" y="6502394"/>
            <a:ext cx="1471580" cy="106116"/>
          </a:xfrm>
          <a:prstGeom prst="rect">
            <a:avLst/>
          </a:prstGeom>
        </p:spPr>
        <p:txBody>
          <a:bodyPr vert="horz" lIns="0" tIns="0" rIns="0" bIns="0" rtlCol="0" anchor="b" anchorCtr="0"/>
          <a:lstStyle>
            <a:lvl1pPr marL="0" indent="0" algn="r">
              <a:buFont typeface="Arial" panose="020B0604020202020204" pitchFamily="34" charset="0"/>
              <a:buNone/>
              <a:defRPr sz="650" cap="none" spc="0" baseline="0">
                <a:solidFill>
                  <a:srgbClr val="1F2023"/>
                </a:solidFill>
              </a:defRPr>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650" b="0" i="0" u="none" strike="noStrike" kern="1200" cap="none" spc="0" normalizeH="0" baseline="0" noProof="0">
                <a:ln>
                  <a:noFill/>
                </a:ln>
                <a:solidFill>
                  <a:srgbClr val="1F2023"/>
                </a:solidFill>
                <a:effectLst/>
                <a:uLnTx/>
                <a:uFillTx/>
                <a:latin typeface="Arial"/>
                <a:ea typeface="+mn-ea"/>
                <a:cs typeface="+mn-cs"/>
              </a:rPr>
              <a:t>Footer</a:t>
            </a:r>
          </a:p>
        </p:txBody>
      </p:sp>
    </p:spTree>
    <p:extLst>
      <p:ext uri="{BB962C8B-B14F-4D97-AF65-F5344CB8AC3E}">
        <p14:creationId xmlns:p14="http://schemas.microsoft.com/office/powerpoint/2010/main" val="345857940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9147C-F8DA-CD77-9AC6-C06DA3D69C5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171F519-2ACB-E0D9-A432-43C27A746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0E7B557-58FF-435B-9CA9-24143C400303}"/>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92D25E01-D4F5-7AAE-4636-DF23E1A214B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C58577-1115-0115-AB30-27B73E14B320}"/>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40332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FE63B-9FBA-B82A-6282-A27D857106D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D91BAF6-3377-A17D-E409-DA09360C0FB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5C7AAF2-AC2C-61CB-C9F0-A371D73FA620}"/>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33B1EF51-33DF-7262-BA68-02C8EA8C8E9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4A8AFD-241A-F2F1-B842-666CF464DCC4}"/>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03524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F0BA8-5DFF-45CD-E66F-8B48610810B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45F2483-ED92-9E30-17B0-37FB6CCAF5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781B573-7B2A-3A3B-FA34-528ACA00BFBC}"/>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773F3F12-BFCD-C3E4-A587-4BBC87E93E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0A2C20F-0816-B921-0949-38A423DF592C}"/>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220737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7D552-E615-9144-50AC-57C5A4DC9FE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ECDD1AF-5071-7439-0BCF-60A81AD5622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18A8A6D-474C-FEA8-A792-883B7C251E0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6CF2FF0-309D-9551-76BA-DFC24EAB430F}"/>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6" name="Pladsholder til sidefod 5">
            <a:extLst>
              <a:ext uri="{FF2B5EF4-FFF2-40B4-BE49-F238E27FC236}">
                <a16:creationId xmlns:a16="http://schemas.microsoft.com/office/drawing/2014/main" id="{5382ABE5-2583-0584-5EA4-B5F68E8EACF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2B783A4-AE27-AF60-19F7-A68BBF799C5D}"/>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1101419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1B7D2-C664-29F0-C3E2-7BD463C6564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E38E12A-B22A-F0E6-44AB-C2850BEF44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5310149-B6A3-BBF1-EC16-7073F6AB979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456246C-5FB2-D564-46B1-2FE15AC3B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4201EBC-7D9D-6F79-DCA2-9647FA329C2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F2C98B7-5706-78F6-F5BC-1A30E10D12D6}"/>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8" name="Pladsholder til sidefod 7">
            <a:extLst>
              <a:ext uri="{FF2B5EF4-FFF2-40B4-BE49-F238E27FC236}">
                <a16:creationId xmlns:a16="http://schemas.microsoft.com/office/drawing/2014/main" id="{162B5BAC-A5D1-3291-E2F4-E479A02A347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53FDB63-5AEE-D262-B426-74630C06457D}"/>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14370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5434-6323-D65F-2AFB-581F367A4BB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069C937-2B76-3C4D-7E95-687540FA80AF}"/>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4" name="Pladsholder til sidefod 3">
            <a:extLst>
              <a:ext uri="{FF2B5EF4-FFF2-40B4-BE49-F238E27FC236}">
                <a16:creationId xmlns:a16="http://schemas.microsoft.com/office/drawing/2014/main" id="{C0DC837A-0BEB-56F9-6AC4-3DB0B58A9AA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C208CEC-5CEE-20FB-FE55-A3F5538536EC}"/>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96744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009D087-FA17-2DFD-F0C3-D63438BEEE75}"/>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3" name="Pladsholder til sidefod 2">
            <a:extLst>
              <a:ext uri="{FF2B5EF4-FFF2-40B4-BE49-F238E27FC236}">
                <a16:creationId xmlns:a16="http://schemas.microsoft.com/office/drawing/2014/main" id="{CB477B6C-E4EC-3975-4B14-B0AB8ED2F9C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48683B1-AD3C-5A92-E4D5-DE282D1F3261}"/>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200955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37618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9064D-A71A-AC35-69F5-2671D91E8DE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2D5F230-B5D4-6B3C-A655-862E4E66B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594DF4E-E278-7A98-F7EA-5F488C0D7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8F3B2F3-3468-C19E-6165-A1AA4C267943}"/>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6" name="Pladsholder til sidefod 5">
            <a:extLst>
              <a:ext uri="{FF2B5EF4-FFF2-40B4-BE49-F238E27FC236}">
                <a16:creationId xmlns:a16="http://schemas.microsoft.com/office/drawing/2014/main" id="{91B167CC-C423-68A4-B4B6-4B7ACF11F8C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D15ED0F-FD35-63F0-5854-9E866A5DC434}"/>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94793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6E490-198A-B085-9941-D598F797D16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784C3E2-3F8A-B123-442F-6B47D897F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3635091-9801-5071-99F3-C53DBD566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386E8EB-E105-6235-C391-F61A9A2C45AB}"/>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6" name="Pladsholder til sidefod 5">
            <a:extLst>
              <a:ext uri="{FF2B5EF4-FFF2-40B4-BE49-F238E27FC236}">
                <a16:creationId xmlns:a16="http://schemas.microsoft.com/office/drawing/2014/main" id="{66388E7B-7442-9715-ED52-118AD60B498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6CE8E56-3EAC-744E-8BE2-74A9DC2FB6DC}"/>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239900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2D5AA-33BC-CE73-4A15-ADA350EB638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17E091E-3816-FAA1-5852-18E0CCD5710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3AB6C1C-6360-0FA9-4354-15E7374A4ABB}"/>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FF0B740E-8C82-BB83-96C8-089B2199F4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EA21F6F-9B2D-C5C7-10F5-7741A2352FC1}"/>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425295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CFF41E9-302E-F541-3D11-F5123A43AB1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AFEFEEF-6B11-9773-3447-77393B919B0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E61453-A9DD-1117-0DAC-0E6CF5832664}"/>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44D60F23-9F95-EC14-EFCF-140AFAFC32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2995B4A-4DE9-7D68-1A75-24ADD5847B87}"/>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69628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userDrawn="1">
  <p:cSld name="Only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F7E0CC-E1F2-4A70-8A65-1BA909C4B284}"/>
              </a:ext>
            </a:extLst>
          </p:cNvPr>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a:extLst>
                          <a:ext uri="{FF2B5EF4-FFF2-40B4-BE49-F238E27FC236}">
                            <a16:creationId xmlns:a16="http://schemas.microsoft.com/office/drawing/2014/main" id="{81F7E0CC-E1F2-4A70-8A65-1BA909C4B284}"/>
                          </a:ext>
                        </a:extLst>
                      </p:cNvPr>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332155" y="269876"/>
            <a:ext cx="10141711" cy="692336"/>
          </a:xfrm>
        </p:spPr>
        <p:txBody>
          <a:bodyPr/>
          <a:lstStyle>
            <a:lvl1pPr>
              <a:defRPr>
                <a:solidFill>
                  <a:srgbClr val="1F2023"/>
                </a:solidFill>
              </a:defRPr>
            </a:lvl1pPr>
          </a:lstStyle>
          <a:p>
            <a:r>
              <a:rPr lang="da-DK"/>
              <a:t>Click to edit Master title style</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332154" y="6978509"/>
            <a:ext cx="0" cy="0"/>
          </a:xfrm>
        </p:spPr>
        <p:txBody>
          <a:bodyPr/>
          <a:lstStyle>
            <a:lvl1pPr algn="l">
              <a:defRPr sz="100" cap="all" spc="163" baseline="0">
                <a:solidFill>
                  <a:schemeClr val="bg2"/>
                </a:solidFill>
              </a:defRPr>
            </a:lvl1pPr>
          </a:lstStyle>
          <a:p>
            <a:fld id="{8A6E0422-6ECB-43C9-8CFE-4C39AC685875}" type="datetime1">
              <a:rPr lang="da-DK" smtClean="0"/>
              <a:pPr/>
              <a:t>22-09-2025</a:t>
            </a:fld>
            <a:endParaRPr lang="da-DK"/>
          </a:p>
        </p:txBody>
      </p:sp>
      <p:sp>
        <p:nvSpPr>
          <p:cNvPr id="13" name="FLD_PresentationTitle">
            <a:extLst>
              <a:ext uri="{FF2B5EF4-FFF2-40B4-BE49-F238E27FC236}">
                <a16:creationId xmlns:a16="http://schemas.microsoft.com/office/drawing/2014/main" id="{31A9F1AB-0838-4499-B74F-30470B8416EF}"/>
              </a:ext>
            </a:extLst>
          </p:cNvPr>
          <p:cNvSpPr>
            <a:spLocks noGrp="1"/>
          </p:cNvSpPr>
          <p:nvPr>
            <p:ph type="ftr" sz="quarter" idx="3"/>
          </p:nvPr>
        </p:nvSpPr>
        <p:spPr>
          <a:xfrm>
            <a:off x="7161017" y="6502394"/>
            <a:ext cx="1471580" cy="106116"/>
          </a:xfrm>
          <a:prstGeom prst="rect">
            <a:avLst/>
          </a:prstGeom>
        </p:spPr>
        <p:txBody>
          <a:bodyPr vert="horz" lIns="0" tIns="0" rIns="0" bIns="0" rtlCol="0" anchor="b" anchorCtr="0"/>
          <a:lstStyle>
            <a:lvl1pPr marL="0" indent="0" algn="r">
              <a:buFont typeface="Arial" panose="020B0604020202020204" pitchFamily="34" charset="0"/>
              <a:buNone/>
              <a:defRPr sz="650" cap="none" spc="0" baseline="0">
                <a:solidFill>
                  <a:srgbClr val="1F2023"/>
                </a:solidFill>
              </a:defRPr>
            </a:lvl1pPr>
          </a:lstStyle>
          <a:p>
            <a:r>
              <a:rPr lang="da-DK"/>
              <a:t>Footer</a:t>
            </a:r>
          </a:p>
        </p:txBody>
      </p:sp>
    </p:spTree>
    <p:extLst>
      <p:ext uri="{BB962C8B-B14F-4D97-AF65-F5344CB8AC3E}">
        <p14:creationId xmlns:p14="http://schemas.microsoft.com/office/powerpoint/2010/main" val="122835261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PAUSE</a:t>
            </a:r>
            <a:br>
              <a:rPr lang="en-US"/>
            </a:br>
            <a:r>
              <a:rPr lang="en-US"/>
              <a:t>OVERSKRIFT</a:t>
            </a:r>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235539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15919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68947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245068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267235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800" b="0" i="0" u="none" strike="noStrike" kern="1200" cap="none" spc="0" normalizeH="0" baseline="0" noProof="0" smtClean="0">
                <a:ln>
                  <a:noFill/>
                </a:ln>
                <a:solidFill>
                  <a:srgbClr val="211A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1800" b="0" i="0" u="none" strike="noStrike" kern="1200" cap="none" spc="0" normalizeH="0" baseline="0" noProof="0">
              <a:ln>
                <a:noFill/>
              </a:ln>
              <a:solidFill>
                <a:srgbClr val="211A52"/>
              </a:solidFill>
              <a:effectLst/>
              <a:uLnTx/>
              <a:uFillTx/>
              <a:latin typeface="Arial"/>
              <a:ea typeface="+mn-ea"/>
              <a:cs typeface="+mn-cs"/>
            </a:endParaRPr>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8" name="Billede 7" descr="Et billede, der indeholder tekst, Font/skrifttype, Grafik, grafisk design&#10;&#10;AI-genereret indhold kan være ukorrekt.">
            <a:extLst>
              <a:ext uri="{FF2B5EF4-FFF2-40B4-BE49-F238E27FC236}">
                <a16:creationId xmlns:a16="http://schemas.microsoft.com/office/drawing/2014/main" id="{00FCA8B2-F881-20F2-97AE-5B64543505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193" y="6331644"/>
            <a:ext cx="1007476" cy="266400"/>
          </a:xfrm>
          <a:prstGeom prst="rect">
            <a:avLst/>
          </a:prstGeom>
        </p:spPr>
      </p:pic>
    </p:spTree>
    <p:extLst>
      <p:ext uri="{BB962C8B-B14F-4D97-AF65-F5344CB8AC3E}">
        <p14:creationId xmlns:p14="http://schemas.microsoft.com/office/powerpoint/2010/main" val="148634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800" b="0" i="0" u="none" strike="noStrike" kern="1200" cap="none" spc="0" normalizeH="0" baseline="0" noProof="0" smtClean="0">
                <a:ln>
                  <a:noFill/>
                </a:ln>
                <a:solidFill>
                  <a:srgbClr val="211A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1800" b="0" i="0" u="none" strike="noStrike" kern="1200" cap="none" spc="0" normalizeH="0" baseline="0" noProof="0">
              <a:ln>
                <a:noFill/>
              </a:ln>
              <a:solidFill>
                <a:srgbClr val="211A52"/>
              </a:solidFill>
              <a:effectLst/>
              <a:uLnTx/>
              <a:uFillTx/>
              <a:latin typeface="Arial"/>
              <a:ea typeface="+mn-ea"/>
              <a:cs typeface="+mn-cs"/>
            </a:endParaRPr>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2" name="Billede 1" descr="Et billede, der indeholder tekst, Font/skrifttype, Grafik, grafisk design&#10;&#10;AI-genereret indhold kan være ukorrekt.">
            <a:extLst>
              <a:ext uri="{FF2B5EF4-FFF2-40B4-BE49-F238E27FC236}">
                <a16:creationId xmlns:a16="http://schemas.microsoft.com/office/drawing/2014/main" id="{E43B3D2C-D0F3-7EBC-4428-57CB74485E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193" y="6331644"/>
            <a:ext cx="1007476" cy="266400"/>
          </a:xfrm>
          <a:prstGeom prst="rect">
            <a:avLst/>
          </a:prstGeom>
        </p:spPr>
      </p:pic>
    </p:spTree>
    <p:extLst>
      <p:ext uri="{BB962C8B-B14F-4D97-AF65-F5344CB8AC3E}">
        <p14:creationId xmlns:p14="http://schemas.microsoft.com/office/powerpoint/2010/main" val="197436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12419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4"/>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p15:clr>
            <a:srgbClr val="F26B43"/>
          </p15:clr>
        </p15:guide>
        <p15:guide id="1" orient="horz" pos="1389">
          <p15:clr>
            <a:srgbClr val="F26B43"/>
          </p15:clr>
        </p15:guide>
        <p15:guide id="28" pos="483">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D28D7A9-B97A-C230-2322-405B24400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D9961B3-6FFC-EEE9-9D82-D177E9C08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8515F83-F9DA-C026-E0CE-AB769CB62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F00719AD-5B0B-14A9-2688-2DB1B1B8F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161FBF3-8EB7-341A-33AE-45B00AB849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83BD14-A8A1-4FE4-8932-1DACA6BB3797}" type="slidenum">
              <a:rPr lang="da-DK" smtClean="0"/>
              <a:t>‹nr.›</a:t>
            </a:fld>
            <a:endParaRPr lang="da-DK"/>
          </a:p>
        </p:txBody>
      </p:sp>
    </p:spTree>
    <p:extLst>
      <p:ext uri="{BB962C8B-B14F-4D97-AF65-F5344CB8AC3E}">
        <p14:creationId xmlns:p14="http://schemas.microsoft.com/office/powerpoint/2010/main" val="332728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19.svg"/><Relationship Id="rId4" Type="http://schemas.openxmlformats.org/officeDocument/2006/relationships/image" Target="../media/image21.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16FEE78-B573-3DD9-30D5-8254E41C5CDC}"/>
              </a:ext>
            </a:extLst>
          </p:cNvPr>
          <p:cNvPicPr>
            <a:picLocks noChangeAspect="1"/>
          </p:cNvPicPr>
          <p:nvPr/>
        </p:nvPicPr>
        <p:blipFill>
          <a:blip r:embed="rId3"/>
          <a:stretch>
            <a:fillRect/>
          </a:stretch>
        </p:blipFill>
        <p:spPr>
          <a:xfrm>
            <a:off x="-1" y="-1"/>
            <a:ext cx="9701561" cy="6852691"/>
          </a:xfrm>
          <a:prstGeom prst="rect">
            <a:avLst/>
          </a:prstGeom>
        </p:spPr>
      </p:pic>
      <p:sp>
        <p:nvSpPr>
          <p:cNvPr id="3" name="Rektangel 2">
            <a:extLst>
              <a:ext uri="{FF2B5EF4-FFF2-40B4-BE49-F238E27FC236}">
                <a16:creationId xmlns:a16="http://schemas.microsoft.com/office/drawing/2014/main" id="{8C8AF1FA-FF52-253B-768F-BC20FEB2FD79}"/>
              </a:ext>
            </a:extLst>
          </p:cNvPr>
          <p:cNvSpPr/>
          <p:nvPr/>
        </p:nvSpPr>
        <p:spPr>
          <a:xfrm>
            <a:off x="6883879" y="5227608"/>
            <a:ext cx="1147313" cy="1207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ekstfelt 1">
            <a:extLst>
              <a:ext uri="{FF2B5EF4-FFF2-40B4-BE49-F238E27FC236}">
                <a16:creationId xmlns:a16="http://schemas.microsoft.com/office/drawing/2014/main" id="{7084A756-D125-0C09-6A53-137D84EEBDC9}"/>
              </a:ext>
            </a:extLst>
          </p:cNvPr>
          <p:cNvSpPr txBox="1"/>
          <p:nvPr/>
        </p:nvSpPr>
        <p:spPr>
          <a:xfrm>
            <a:off x="4939987" y="4680980"/>
            <a:ext cx="7200549" cy="1754326"/>
          </a:xfrm>
          <a:prstGeom prst="rect">
            <a:avLst/>
          </a:prstGeom>
          <a:noFill/>
        </p:spPr>
        <p:txBody>
          <a:bodyPr wrap="square" rtlCol="0">
            <a:spAutoFit/>
          </a:bodyPr>
          <a:lstStyle/>
          <a:p>
            <a:pPr algn="ctr"/>
            <a:r>
              <a:rPr lang="da-DK" sz="5400" spc="300" dirty="0">
                <a:solidFill>
                  <a:srgbClr val="211A52"/>
                </a:solidFill>
                <a:latin typeface="Barlow Black" panose="00000A00000000000000" pitchFamily="2" charset="0"/>
              </a:rPr>
              <a:t>DIALOGUE IN LEADERSHIP TEAMS</a:t>
            </a:r>
          </a:p>
        </p:txBody>
      </p:sp>
      <p:pic>
        <p:nvPicPr>
          <p:cNvPr id="9" name="Billede 8" descr="Et billede, der indeholder Grafik, Font/skrifttype, grafisk design, plakat&#10;&#10;AI-genereret indhold kan være ukorrekt.">
            <a:extLst>
              <a:ext uri="{FF2B5EF4-FFF2-40B4-BE49-F238E27FC236}">
                <a16:creationId xmlns:a16="http://schemas.microsoft.com/office/drawing/2014/main" id="{9BCA99BC-A33C-F7DB-76AF-96548C73F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643" y="206298"/>
            <a:ext cx="787200" cy="921600"/>
          </a:xfrm>
          <a:prstGeom prst="rect">
            <a:avLst/>
          </a:prstGeom>
        </p:spPr>
      </p:pic>
    </p:spTree>
    <p:extLst>
      <p:ext uri="{BB962C8B-B14F-4D97-AF65-F5344CB8AC3E}">
        <p14:creationId xmlns:p14="http://schemas.microsoft.com/office/powerpoint/2010/main" val="270394514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5F405-A002-2C4D-FED2-EB3B9D975F71}"/>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BBC693F8-1A58-C9AC-1DB4-9CCF990DCCFB}"/>
              </a:ext>
            </a:extLst>
          </p:cNvPr>
          <p:cNvPicPr>
            <a:picLocks noChangeAspect="1"/>
          </p:cNvPicPr>
          <p:nvPr/>
        </p:nvPicPr>
        <p:blipFill>
          <a:blip r:embed="rId3"/>
          <a:stretch>
            <a:fillRect/>
          </a:stretch>
        </p:blipFill>
        <p:spPr>
          <a:xfrm>
            <a:off x="-1" y="-1"/>
            <a:ext cx="9701561" cy="6852691"/>
          </a:xfrm>
          <a:prstGeom prst="rect">
            <a:avLst/>
          </a:prstGeom>
        </p:spPr>
      </p:pic>
      <p:sp>
        <p:nvSpPr>
          <p:cNvPr id="3" name="Rektangel 2">
            <a:extLst>
              <a:ext uri="{FF2B5EF4-FFF2-40B4-BE49-F238E27FC236}">
                <a16:creationId xmlns:a16="http://schemas.microsoft.com/office/drawing/2014/main" id="{C923E170-D4BE-3428-97D0-B9867FB07F83}"/>
              </a:ext>
            </a:extLst>
          </p:cNvPr>
          <p:cNvSpPr/>
          <p:nvPr/>
        </p:nvSpPr>
        <p:spPr>
          <a:xfrm>
            <a:off x="6883879" y="5227608"/>
            <a:ext cx="1147313" cy="1207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kstfelt 1">
            <a:extLst>
              <a:ext uri="{FF2B5EF4-FFF2-40B4-BE49-F238E27FC236}">
                <a16:creationId xmlns:a16="http://schemas.microsoft.com/office/drawing/2014/main" id="{D67DB5C2-F5A6-5485-3738-B5D1033C8C80}"/>
              </a:ext>
            </a:extLst>
          </p:cNvPr>
          <p:cNvSpPr txBox="1"/>
          <p:nvPr/>
        </p:nvSpPr>
        <p:spPr>
          <a:xfrm>
            <a:off x="4850779" y="5432177"/>
            <a:ext cx="72005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5400" b="0" i="0" u="none" strike="noStrike" kern="1200" cap="none" spc="600" normalizeH="0" baseline="0" noProof="0" dirty="0">
                <a:ln>
                  <a:noFill/>
                </a:ln>
                <a:solidFill>
                  <a:srgbClr val="211A52"/>
                </a:solidFill>
                <a:effectLst/>
                <a:uLnTx/>
                <a:uFillTx/>
                <a:latin typeface="Barlow Black" panose="00000A00000000000000" pitchFamily="2" charset="0"/>
                <a:ea typeface="+mn-ea"/>
                <a:cs typeface="+mn-cs"/>
              </a:rPr>
              <a:t>NEXT STEP</a:t>
            </a:r>
          </a:p>
        </p:txBody>
      </p:sp>
      <p:pic>
        <p:nvPicPr>
          <p:cNvPr id="9" name="Billede 8" descr="Et billede, der indeholder Grafik, Font/skrifttype, grafisk design, plakat&#10;&#10;AI-genereret indhold kan være ukorrekt.">
            <a:extLst>
              <a:ext uri="{FF2B5EF4-FFF2-40B4-BE49-F238E27FC236}">
                <a16:creationId xmlns:a16="http://schemas.microsoft.com/office/drawing/2014/main" id="{C0A57DD7-D1BD-FB68-F269-477608EA1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643" y="206298"/>
            <a:ext cx="787200" cy="921600"/>
          </a:xfrm>
          <a:prstGeom prst="rect">
            <a:avLst/>
          </a:prstGeom>
        </p:spPr>
      </p:pic>
    </p:spTree>
    <p:extLst>
      <p:ext uri="{BB962C8B-B14F-4D97-AF65-F5344CB8AC3E}">
        <p14:creationId xmlns:p14="http://schemas.microsoft.com/office/powerpoint/2010/main" val="272451804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947520-4489-CC17-BF0C-AEC0686E5939}"/>
            </a:ext>
          </a:extLst>
        </p:cNvPr>
        <p:cNvGrpSpPr/>
        <p:nvPr/>
      </p:nvGrpSpPr>
      <p:grpSpPr>
        <a:xfrm>
          <a:off x="0" y="0"/>
          <a:ext cx="0" cy="0"/>
          <a:chOff x="0" y="0"/>
          <a:chExt cx="0" cy="0"/>
        </a:xfrm>
      </p:grpSpPr>
      <p:sp>
        <p:nvSpPr>
          <p:cNvPr id="9" name="Rektangel: afrundede hjørner diagonalt 8">
            <a:extLst>
              <a:ext uri="{FF2B5EF4-FFF2-40B4-BE49-F238E27FC236}">
                <a16:creationId xmlns:a16="http://schemas.microsoft.com/office/drawing/2014/main" id="{7CD2AD88-D5DE-976C-042B-6E1957037280}"/>
              </a:ext>
            </a:extLst>
          </p:cNvPr>
          <p:cNvSpPr/>
          <p:nvPr/>
        </p:nvSpPr>
        <p:spPr>
          <a:xfrm flipH="1">
            <a:off x="119148" y="2955027"/>
            <a:ext cx="4854633" cy="1948138"/>
          </a:xfrm>
          <a:prstGeom prst="round2DiagRect">
            <a:avLst/>
          </a:prstGeom>
          <a:noFill/>
          <a:ln w="28575">
            <a:solidFill>
              <a:srgbClr val="AD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afrundede hjørner diagonalt 5">
            <a:extLst>
              <a:ext uri="{FF2B5EF4-FFF2-40B4-BE49-F238E27FC236}">
                <a16:creationId xmlns:a16="http://schemas.microsoft.com/office/drawing/2014/main" id="{E04C28DF-8C65-13FF-FC12-46C3E57D8F89}"/>
              </a:ext>
            </a:extLst>
          </p:cNvPr>
          <p:cNvSpPr/>
          <p:nvPr/>
        </p:nvSpPr>
        <p:spPr>
          <a:xfrm flipH="1">
            <a:off x="502665" y="470059"/>
            <a:ext cx="4854633" cy="1946169"/>
          </a:xfrm>
          <a:prstGeom prst="round2DiagRect">
            <a:avLst/>
          </a:prstGeom>
          <a:noFill/>
          <a:ln w="28575">
            <a:solidFill>
              <a:srgbClr val="F3B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srgbClr val="211A52"/>
              </a:solidFill>
            </a:endParaRPr>
          </a:p>
        </p:txBody>
      </p:sp>
      <p:sp>
        <p:nvSpPr>
          <p:cNvPr id="12" name="Rektangel: afrundede hjørner diagonalt 11">
            <a:extLst>
              <a:ext uri="{FF2B5EF4-FFF2-40B4-BE49-F238E27FC236}">
                <a16:creationId xmlns:a16="http://schemas.microsoft.com/office/drawing/2014/main" id="{493D1A3E-81E7-0C5B-52A3-3433F2353646}"/>
              </a:ext>
            </a:extLst>
          </p:cNvPr>
          <p:cNvSpPr/>
          <p:nvPr/>
        </p:nvSpPr>
        <p:spPr>
          <a:xfrm>
            <a:off x="6672358" y="470881"/>
            <a:ext cx="4854633" cy="1948138"/>
          </a:xfrm>
          <a:prstGeom prst="round2DiagRect">
            <a:avLst/>
          </a:prstGeom>
          <a:noFill/>
          <a:ln w="28575">
            <a:solidFill>
              <a:srgbClr val="EFC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solidFill>
                <a:srgbClr val="211A52"/>
              </a:solidFill>
            </a:endParaRPr>
          </a:p>
        </p:txBody>
      </p:sp>
      <p:sp>
        <p:nvSpPr>
          <p:cNvPr id="14" name="Rektangel: afrundede hjørner diagonalt 13">
            <a:extLst>
              <a:ext uri="{FF2B5EF4-FFF2-40B4-BE49-F238E27FC236}">
                <a16:creationId xmlns:a16="http://schemas.microsoft.com/office/drawing/2014/main" id="{5FE9BC73-267B-0090-A70D-6783D05F0C2D}"/>
              </a:ext>
            </a:extLst>
          </p:cNvPr>
          <p:cNvSpPr/>
          <p:nvPr/>
        </p:nvSpPr>
        <p:spPr>
          <a:xfrm flipH="1" flipV="1">
            <a:off x="7218221" y="2955027"/>
            <a:ext cx="4854633" cy="1948138"/>
          </a:xfrm>
          <a:prstGeom prst="round2DiagRect">
            <a:avLst/>
          </a:prstGeom>
          <a:noFill/>
          <a:ln w="28575">
            <a:solidFill>
              <a:srgbClr val="93D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afrundede hjørner diagonalt 17">
            <a:extLst>
              <a:ext uri="{FF2B5EF4-FFF2-40B4-BE49-F238E27FC236}">
                <a16:creationId xmlns:a16="http://schemas.microsoft.com/office/drawing/2014/main" id="{C4BC2739-043A-02EF-1610-4BE4FE6B5FD0}"/>
              </a:ext>
            </a:extLst>
          </p:cNvPr>
          <p:cNvSpPr/>
          <p:nvPr/>
        </p:nvSpPr>
        <p:spPr>
          <a:xfrm flipH="1">
            <a:off x="2592186" y="5145461"/>
            <a:ext cx="7007628" cy="1666371"/>
          </a:xfrm>
          <a:prstGeom prst="round2DiagRect">
            <a:avLst/>
          </a:prstGeom>
          <a:noFill/>
          <a:ln w="28575">
            <a:solidFill>
              <a:srgbClr val="A6A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211A52"/>
              </a:solidFill>
            </a:endParaRPr>
          </a:p>
        </p:txBody>
      </p:sp>
      <p:sp>
        <p:nvSpPr>
          <p:cNvPr id="19" name="Rektangel 18">
            <a:extLst>
              <a:ext uri="{FF2B5EF4-FFF2-40B4-BE49-F238E27FC236}">
                <a16:creationId xmlns:a16="http://schemas.microsoft.com/office/drawing/2014/main" id="{966535EB-9DC6-C478-BF53-9925503B3CAF}"/>
              </a:ext>
            </a:extLst>
          </p:cNvPr>
          <p:cNvSpPr/>
          <p:nvPr/>
        </p:nvSpPr>
        <p:spPr>
          <a:xfrm>
            <a:off x="4768906" y="4957966"/>
            <a:ext cx="2654187" cy="401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F70A54FD-5EFB-3E49-4836-3D4176030C6A}"/>
              </a:ext>
            </a:extLst>
          </p:cNvPr>
          <p:cNvSpPr/>
          <p:nvPr/>
        </p:nvSpPr>
        <p:spPr>
          <a:xfrm>
            <a:off x="3922051" y="2792953"/>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E99D2086-2882-00EE-FD2B-6A32DBAFCBC8}"/>
              </a:ext>
            </a:extLst>
          </p:cNvPr>
          <p:cNvSpPr/>
          <p:nvPr/>
        </p:nvSpPr>
        <p:spPr>
          <a:xfrm>
            <a:off x="4355870" y="4721890"/>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AB7F8563-43F3-1198-5BB0-772976D9D124}"/>
              </a:ext>
            </a:extLst>
          </p:cNvPr>
          <p:cNvSpPr/>
          <p:nvPr/>
        </p:nvSpPr>
        <p:spPr>
          <a:xfrm>
            <a:off x="4278456" y="2087474"/>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739DB5-6757-C629-22BF-62207C6437FB}"/>
              </a:ext>
            </a:extLst>
          </p:cNvPr>
          <p:cNvSpPr/>
          <p:nvPr/>
        </p:nvSpPr>
        <p:spPr>
          <a:xfrm>
            <a:off x="5328723" y="1430791"/>
            <a:ext cx="508634" cy="269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1C49875A-079C-8B36-27D8-67D51A4D831E}"/>
              </a:ext>
            </a:extLst>
          </p:cNvPr>
          <p:cNvSpPr/>
          <p:nvPr/>
        </p:nvSpPr>
        <p:spPr>
          <a:xfrm>
            <a:off x="6100327" y="1430791"/>
            <a:ext cx="851015" cy="269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AC1B034-21F7-272D-7255-80986AB29FD5}"/>
              </a:ext>
            </a:extLst>
          </p:cNvPr>
          <p:cNvSpPr/>
          <p:nvPr/>
        </p:nvSpPr>
        <p:spPr>
          <a:xfrm>
            <a:off x="7404912" y="2085580"/>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83D01912-976E-95ED-D538-F7CB329669CB}"/>
              </a:ext>
            </a:extLst>
          </p:cNvPr>
          <p:cNvSpPr/>
          <p:nvPr/>
        </p:nvSpPr>
        <p:spPr>
          <a:xfrm>
            <a:off x="7728846" y="2836989"/>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3AA9AEEE-CB81-86F7-A8F7-F3E4349EAA1E}"/>
              </a:ext>
            </a:extLst>
          </p:cNvPr>
          <p:cNvSpPr/>
          <p:nvPr/>
        </p:nvSpPr>
        <p:spPr>
          <a:xfrm>
            <a:off x="7220212" y="4686258"/>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utediagram: Forbindelse 32">
            <a:extLst>
              <a:ext uri="{FF2B5EF4-FFF2-40B4-BE49-F238E27FC236}">
                <a16:creationId xmlns:a16="http://schemas.microsoft.com/office/drawing/2014/main" id="{E1ECED4B-55CF-88E7-8D28-CCEB1D66AC71}"/>
              </a:ext>
            </a:extLst>
          </p:cNvPr>
          <p:cNvSpPr/>
          <p:nvPr/>
        </p:nvSpPr>
        <p:spPr>
          <a:xfrm>
            <a:off x="4013662" y="1409432"/>
            <a:ext cx="4164675" cy="418603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ktangel 33">
            <a:extLst>
              <a:ext uri="{FF2B5EF4-FFF2-40B4-BE49-F238E27FC236}">
                <a16:creationId xmlns:a16="http://schemas.microsoft.com/office/drawing/2014/main" id="{334176F3-B59A-D43F-4052-6541824FF0BD}"/>
              </a:ext>
            </a:extLst>
          </p:cNvPr>
          <p:cNvSpPr/>
          <p:nvPr/>
        </p:nvSpPr>
        <p:spPr>
          <a:xfrm>
            <a:off x="4146057" y="2221365"/>
            <a:ext cx="683029" cy="38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E24C6C1A-1776-67D9-D0D9-91F74A9BDB4C}"/>
              </a:ext>
            </a:extLst>
          </p:cNvPr>
          <p:cNvSpPr/>
          <p:nvPr/>
        </p:nvSpPr>
        <p:spPr>
          <a:xfrm>
            <a:off x="7349498" y="2225001"/>
            <a:ext cx="683029" cy="38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Tekstfelt 35">
            <a:extLst>
              <a:ext uri="{FF2B5EF4-FFF2-40B4-BE49-F238E27FC236}">
                <a16:creationId xmlns:a16="http://schemas.microsoft.com/office/drawing/2014/main" id="{F453217F-7079-9DF2-4681-E1EC394D47C7}"/>
              </a:ext>
            </a:extLst>
          </p:cNvPr>
          <p:cNvSpPr txBox="1"/>
          <p:nvPr/>
        </p:nvSpPr>
        <p:spPr>
          <a:xfrm>
            <a:off x="1975321" y="-22616"/>
            <a:ext cx="7632218" cy="461665"/>
          </a:xfrm>
          <a:prstGeom prst="rect">
            <a:avLst/>
          </a:prstGeom>
          <a:noFill/>
        </p:spPr>
        <p:txBody>
          <a:bodyPr wrap="none" rtlCol="0">
            <a:spAutoFit/>
          </a:bodyPr>
          <a:lstStyle/>
          <a:p>
            <a:r>
              <a:rPr lang="da-DK" sz="2400" dirty="0">
                <a:solidFill>
                  <a:srgbClr val="211A52"/>
                </a:solidFill>
                <a:latin typeface="Barlow Black" panose="00000A00000000000000" pitchFamily="2" charset="0"/>
              </a:rPr>
              <a:t>REFLECTION SHEET FOR THE LEADERSHIP PRINCIPLES</a:t>
            </a:r>
          </a:p>
        </p:txBody>
      </p:sp>
      <p:sp>
        <p:nvSpPr>
          <p:cNvPr id="39" name="Rektangel 38">
            <a:extLst>
              <a:ext uri="{FF2B5EF4-FFF2-40B4-BE49-F238E27FC236}">
                <a16:creationId xmlns:a16="http://schemas.microsoft.com/office/drawing/2014/main" id="{000225D9-5368-A7EE-9556-74386BB61FDE}"/>
              </a:ext>
            </a:extLst>
          </p:cNvPr>
          <p:cNvSpPr/>
          <p:nvPr/>
        </p:nvSpPr>
        <p:spPr>
          <a:xfrm>
            <a:off x="4725350" y="5050822"/>
            <a:ext cx="460577" cy="212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39">
            <a:extLst>
              <a:ext uri="{FF2B5EF4-FFF2-40B4-BE49-F238E27FC236}">
                <a16:creationId xmlns:a16="http://schemas.microsoft.com/office/drawing/2014/main" id="{CE01EF18-829A-833F-79AF-1B3E84979711}"/>
              </a:ext>
            </a:extLst>
          </p:cNvPr>
          <p:cNvSpPr/>
          <p:nvPr/>
        </p:nvSpPr>
        <p:spPr>
          <a:xfrm>
            <a:off x="7068284" y="5039346"/>
            <a:ext cx="460577" cy="212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F1E22B91-BB3D-E024-B996-1ED9E7C9976F}"/>
              </a:ext>
            </a:extLst>
          </p:cNvPr>
          <p:cNvSpPr/>
          <p:nvPr/>
        </p:nvSpPr>
        <p:spPr>
          <a:xfrm>
            <a:off x="7340137" y="4743049"/>
            <a:ext cx="460577" cy="212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2" name="Billede 31">
            <a:extLst>
              <a:ext uri="{FF2B5EF4-FFF2-40B4-BE49-F238E27FC236}">
                <a16:creationId xmlns:a16="http://schemas.microsoft.com/office/drawing/2014/main" id="{5029B2F0-977A-CE97-1880-242BCC7DD4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13663" y="1430791"/>
            <a:ext cx="4164676" cy="4164676"/>
          </a:xfrm>
          <a:prstGeom prst="rect">
            <a:avLst/>
          </a:prstGeom>
        </p:spPr>
      </p:pic>
      <p:sp>
        <p:nvSpPr>
          <p:cNvPr id="2" name="Tekstfelt 1">
            <a:extLst>
              <a:ext uri="{FF2B5EF4-FFF2-40B4-BE49-F238E27FC236}">
                <a16:creationId xmlns:a16="http://schemas.microsoft.com/office/drawing/2014/main" id="{3F03BD2D-8CD5-480F-14B0-834A87CD98B8}"/>
              </a:ext>
            </a:extLst>
          </p:cNvPr>
          <p:cNvSpPr txBox="1"/>
          <p:nvPr/>
        </p:nvSpPr>
        <p:spPr>
          <a:xfrm>
            <a:off x="598516" y="598516"/>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3" name="Tekstfelt 2">
            <a:extLst>
              <a:ext uri="{FF2B5EF4-FFF2-40B4-BE49-F238E27FC236}">
                <a16:creationId xmlns:a16="http://schemas.microsoft.com/office/drawing/2014/main" id="{81597C3C-2721-D740-9204-6AC6B56B26DC}"/>
              </a:ext>
            </a:extLst>
          </p:cNvPr>
          <p:cNvSpPr txBox="1"/>
          <p:nvPr/>
        </p:nvSpPr>
        <p:spPr>
          <a:xfrm>
            <a:off x="271461" y="3060835"/>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4" name="Tekstfelt 3">
            <a:extLst>
              <a:ext uri="{FF2B5EF4-FFF2-40B4-BE49-F238E27FC236}">
                <a16:creationId xmlns:a16="http://schemas.microsoft.com/office/drawing/2014/main" id="{0D0AC85E-E9C6-EE27-A9CA-9AEB6448EAC7}"/>
              </a:ext>
            </a:extLst>
          </p:cNvPr>
          <p:cNvSpPr txBox="1"/>
          <p:nvPr/>
        </p:nvSpPr>
        <p:spPr>
          <a:xfrm>
            <a:off x="2869795" y="5251576"/>
            <a:ext cx="6534961" cy="1443528"/>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7" name="Tekstfelt 6">
            <a:extLst>
              <a:ext uri="{FF2B5EF4-FFF2-40B4-BE49-F238E27FC236}">
                <a16:creationId xmlns:a16="http://schemas.microsoft.com/office/drawing/2014/main" id="{A56DED94-AE33-2758-31FD-C15BD5AE453A}"/>
              </a:ext>
            </a:extLst>
          </p:cNvPr>
          <p:cNvSpPr txBox="1"/>
          <p:nvPr/>
        </p:nvSpPr>
        <p:spPr>
          <a:xfrm>
            <a:off x="7631785" y="571551"/>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8" name="Tekstfelt 7">
            <a:extLst>
              <a:ext uri="{FF2B5EF4-FFF2-40B4-BE49-F238E27FC236}">
                <a16:creationId xmlns:a16="http://schemas.microsoft.com/office/drawing/2014/main" id="{30178283-7FF8-B65A-19A9-281D8F90EEF0}"/>
              </a:ext>
            </a:extLst>
          </p:cNvPr>
          <p:cNvSpPr txBox="1"/>
          <p:nvPr/>
        </p:nvSpPr>
        <p:spPr>
          <a:xfrm>
            <a:off x="8178337" y="3040029"/>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Tree>
    <p:extLst>
      <p:ext uri="{BB962C8B-B14F-4D97-AF65-F5344CB8AC3E}">
        <p14:creationId xmlns:p14="http://schemas.microsoft.com/office/powerpoint/2010/main" val="129401059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2A9C-0998-BA05-71FD-77F1C9AB07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AF7F7F-30F9-1B43-9B90-88652CDD90F1}"/>
              </a:ext>
            </a:extLst>
          </p:cNvPr>
          <p:cNvSpPr>
            <a:spLocks noGrp="1"/>
          </p:cNvSpPr>
          <p:nvPr>
            <p:ph type="title"/>
          </p:nvPr>
        </p:nvSpPr>
        <p:spPr/>
        <p:txBody>
          <a:bodyPr>
            <a:normAutofit/>
          </a:bodyPr>
          <a:lstStyle/>
          <a:p>
            <a:r>
              <a:rPr lang="da-DK" sz="4000" spc="600" dirty="0">
                <a:solidFill>
                  <a:srgbClr val="211A52"/>
                </a:solidFill>
                <a:latin typeface="Barlow Black" panose="00000A00000000000000" pitchFamily="2" charset="0"/>
              </a:rPr>
              <a:t>ACTION PLAN FOR WORKING WITH THE LEADERSHIP PRINCIPLES</a:t>
            </a:r>
          </a:p>
        </p:txBody>
      </p:sp>
      <p:graphicFrame>
        <p:nvGraphicFramePr>
          <p:cNvPr id="4" name="Pladsholder til indhold 3">
            <a:extLst>
              <a:ext uri="{FF2B5EF4-FFF2-40B4-BE49-F238E27FC236}">
                <a16:creationId xmlns:a16="http://schemas.microsoft.com/office/drawing/2014/main" id="{26C3127B-9F3B-FBFF-F87A-31873D4DCDBA}"/>
              </a:ext>
            </a:extLst>
          </p:cNvPr>
          <p:cNvGraphicFramePr>
            <a:graphicFrameLocks noGrp="1"/>
          </p:cNvGraphicFramePr>
          <p:nvPr>
            <p:ph idx="1"/>
            <p:extLst>
              <p:ext uri="{D42A27DB-BD31-4B8C-83A1-F6EECF244321}">
                <p14:modId xmlns:p14="http://schemas.microsoft.com/office/powerpoint/2010/main" val="1587194820"/>
              </p:ext>
            </p:extLst>
          </p:nvPr>
        </p:nvGraphicFramePr>
        <p:xfrm>
          <a:off x="570000" y="1874520"/>
          <a:ext cx="11051999" cy="4450080"/>
        </p:xfrm>
        <a:graphic>
          <a:graphicData uri="http://schemas.openxmlformats.org/drawingml/2006/table">
            <a:tbl>
              <a:tblPr firstRow="1" bandRow="1">
                <a:tableStyleId>{5C22544A-7EE6-4342-B048-85BDC9FD1C3A}</a:tableStyleId>
              </a:tblPr>
              <a:tblGrid>
                <a:gridCol w="1790815">
                  <a:extLst>
                    <a:ext uri="{9D8B030D-6E8A-4147-A177-3AD203B41FA5}">
                      <a16:colId xmlns:a16="http://schemas.microsoft.com/office/drawing/2014/main" val="1601147642"/>
                    </a:ext>
                  </a:extLst>
                </a:gridCol>
                <a:gridCol w="1954707">
                  <a:extLst>
                    <a:ext uri="{9D8B030D-6E8A-4147-A177-3AD203B41FA5}">
                      <a16:colId xmlns:a16="http://schemas.microsoft.com/office/drawing/2014/main" val="1451622180"/>
                    </a:ext>
                  </a:extLst>
                </a:gridCol>
                <a:gridCol w="1628078">
                  <a:extLst>
                    <a:ext uri="{9D8B030D-6E8A-4147-A177-3AD203B41FA5}">
                      <a16:colId xmlns:a16="http://schemas.microsoft.com/office/drawing/2014/main" val="483293965"/>
                    </a:ext>
                  </a:extLst>
                </a:gridCol>
                <a:gridCol w="1870364">
                  <a:extLst>
                    <a:ext uri="{9D8B030D-6E8A-4147-A177-3AD203B41FA5}">
                      <a16:colId xmlns:a16="http://schemas.microsoft.com/office/drawing/2014/main" val="2659593238"/>
                    </a:ext>
                  </a:extLst>
                </a:gridCol>
                <a:gridCol w="1966035">
                  <a:extLst>
                    <a:ext uri="{9D8B030D-6E8A-4147-A177-3AD203B41FA5}">
                      <a16:colId xmlns:a16="http://schemas.microsoft.com/office/drawing/2014/main" val="881563270"/>
                    </a:ext>
                  </a:extLst>
                </a:gridCol>
                <a:gridCol w="1842000">
                  <a:extLst>
                    <a:ext uri="{9D8B030D-6E8A-4147-A177-3AD203B41FA5}">
                      <a16:colId xmlns:a16="http://schemas.microsoft.com/office/drawing/2014/main" val="3680955079"/>
                    </a:ext>
                  </a:extLst>
                </a:gridCol>
              </a:tblGrid>
              <a:tr h="370840">
                <a:tc>
                  <a:txBody>
                    <a:bodyPr/>
                    <a:lstStyle/>
                    <a:p>
                      <a:pPr lvl="0" algn="ctr"/>
                      <a:r>
                        <a:rPr lang="en-US" sz="1400" b="1" i="1" kern="1200" dirty="0">
                          <a:solidFill>
                            <a:schemeClr val="lt1"/>
                          </a:solidFill>
                          <a:effectLst/>
                          <a:latin typeface="Barlow" panose="00000500000000000000" pitchFamily="2" charset="0"/>
                          <a:ea typeface="+mn-ea"/>
                          <a:cs typeface="+mn-cs"/>
                        </a:rPr>
                        <a:t>What specifically will we work on?</a:t>
                      </a:r>
                      <a:endParaRPr lang="da-DK" sz="1400" b="1" kern="1200" dirty="0">
                        <a:solidFill>
                          <a:schemeClr val="lt1"/>
                        </a:solidFill>
                        <a:effectLst/>
                        <a:latin typeface="Barlow" panose="00000500000000000000" pitchFamily="2" charset="0"/>
                        <a:ea typeface="+mn-ea"/>
                        <a:cs typeface="+mn-cs"/>
                      </a:endParaRPr>
                    </a:p>
                  </a:txBody>
                  <a:tcPr>
                    <a:solidFill>
                      <a:srgbClr val="211A52"/>
                    </a:solidFill>
                  </a:tcPr>
                </a:tc>
                <a:tc>
                  <a:txBody>
                    <a:bodyPr/>
                    <a:lstStyle/>
                    <a:p>
                      <a:pPr lvl="0" algn="ctr"/>
                      <a:r>
                        <a:rPr lang="en-US" sz="1400" b="1" i="1" kern="1200" dirty="0">
                          <a:solidFill>
                            <a:schemeClr val="lt1"/>
                          </a:solidFill>
                          <a:effectLst/>
                          <a:latin typeface="Barlow" panose="00000500000000000000" pitchFamily="2" charset="0"/>
                          <a:ea typeface="+mn-ea"/>
                          <a:cs typeface="+mn-cs"/>
                        </a:rPr>
                        <a:t>Who is involved/responsible?</a:t>
                      </a:r>
                      <a:endParaRPr lang="da-DK" sz="1400" b="1" kern="1200" dirty="0">
                        <a:solidFill>
                          <a:schemeClr val="lt1"/>
                        </a:solidFill>
                        <a:effectLst/>
                        <a:latin typeface="Barlow" panose="00000500000000000000" pitchFamily="2" charset="0"/>
                        <a:ea typeface="+mn-ea"/>
                        <a:cs typeface="+mn-cs"/>
                      </a:endParaRPr>
                    </a:p>
                  </a:txBody>
                  <a:tcPr>
                    <a:solidFill>
                      <a:srgbClr val="211A52"/>
                    </a:solidFill>
                  </a:tcPr>
                </a:tc>
                <a:tc>
                  <a:txBody>
                    <a:bodyPr/>
                    <a:lstStyle/>
                    <a:p>
                      <a:pPr lvl="0" algn="ctr"/>
                      <a:r>
                        <a:rPr lang="en-US" sz="1400" b="1" i="1" kern="1200" dirty="0">
                          <a:solidFill>
                            <a:schemeClr val="lt1"/>
                          </a:solidFill>
                          <a:effectLst/>
                          <a:latin typeface="Barlow" panose="00000500000000000000" pitchFamily="2" charset="0"/>
                          <a:ea typeface="+mn-ea"/>
                          <a:cs typeface="+mn-cs"/>
                        </a:rPr>
                        <a:t>When should it happen?</a:t>
                      </a:r>
                      <a:endParaRPr lang="da-DK" sz="1400" b="1" kern="1200" dirty="0">
                        <a:solidFill>
                          <a:schemeClr val="lt1"/>
                        </a:solidFill>
                        <a:effectLst/>
                        <a:latin typeface="Barlow" panose="00000500000000000000" pitchFamily="2" charset="0"/>
                        <a:ea typeface="+mn-ea"/>
                        <a:cs typeface="+mn-cs"/>
                      </a:endParaRPr>
                    </a:p>
                    <a:p>
                      <a:pPr algn="ctr"/>
                      <a:endParaRPr lang="da-DK" sz="1400" dirty="0">
                        <a:solidFill>
                          <a:schemeClr val="bg1"/>
                        </a:solidFill>
                        <a:latin typeface="Barlow" panose="00000500000000000000" pitchFamily="2" charset="0"/>
                      </a:endParaRPr>
                    </a:p>
                  </a:txBody>
                  <a:tcPr>
                    <a:solidFill>
                      <a:srgbClr val="211A52"/>
                    </a:solidFill>
                  </a:tcPr>
                </a:tc>
                <a:tc>
                  <a:txBody>
                    <a:bodyPr/>
                    <a:lstStyle/>
                    <a:p>
                      <a:pPr lvl="0" algn="ctr"/>
                      <a:r>
                        <a:rPr lang="en-US" sz="1400" b="1" i="1" kern="1200" dirty="0">
                          <a:solidFill>
                            <a:schemeClr val="lt1"/>
                          </a:solidFill>
                          <a:effectLst/>
                          <a:latin typeface="Barlow" panose="00000500000000000000" pitchFamily="2" charset="0"/>
                          <a:ea typeface="+mn-ea"/>
                          <a:cs typeface="+mn-cs"/>
                        </a:rPr>
                        <a:t>How will we work on it?</a:t>
                      </a:r>
                      <a:endParaRPr lang="da-DK" sz="1400" b="1" kern="1200" dirty="0">
                        <a:solidFill>
                          <a:schemeClr val="lt1"/>
                        </a:solidFill>
                        <a:effectLst/>
                        <a:latin typeface="Barlow" panose="00000500000000000000" pitchFamily="2" charset="0"/>
                        <a:ea typeface="+mn-ea"/>
                        <a:cs typeface="+mn-cs"/>
                      </a:endParaRPr>
                    </a:p>
                    <a:p>
                      <a:pPr algn="ctr"/>
                      <a:endParaRPr lang="da-DK" sz="1400" dirty="0">
                        <a:solidFill>
                          <a:schemeClr val="bg1"/>
                        </a:solidFill>
                        <a:latin typeface="Barlow" panose="00000500000000000000" pitchFamily="2" charset="0"/>
                      </a:endParaRPr>
                    </a:p>
                  </a:txBody>
                  <a:tcPr>
                    <a:solidFill>
                      <a:srgbClr val="211A52"/>
                    </a:solidFill>
                  </a:tcPr>
                </a:tc>
                <a:tc>
                  <a:txBody>
                    <a:bodyPr/>
                    <a:lstStyle/>
                    <a:p>
                      <a:pPr lvl="0" algn="ctr"/>
                      <a:r>
                        <a:rPr lang="en-US" sz="1400" b="1" i="1" kern="1200" dirty="0">
                          <a:solidFill>
                            <a:schemeClr val="lt1"/>
                          </a:solidFill>
                          <a:effectLst/>
                          <a:latin typeface="Barlow" panose="00000500000000000000" pitchFamily="2" charset="0"/>
                          <a:ea typeface="+mn-ea"/>
                          <a:cs typeface="+mn-cs"/>
                        </a:rPr>
                        <a:t>Where should it happen in the </a:t>
                      </a:r>
                      <a:r>
                        <a:rPr lang="en-US" sz="1400" b="1" i="1" kern="1200" dirty="0" err="1">
                          <a:solidFill>
                            <a:schemeClr val="lt1"/>
                          </a:solidFill>
                          <a:effectLst/>
                          <a:latin typeface="Barlow" panose="00000500000000000000" pitchFamily="2" charset="0"/>
                          <a:ea typeface="+mn-ea"/>
                          <a:cs typeface="+mn-cs"/>
                        </a:rPr>
                        <a:t>organisation</a:t>
                      </a:r>
                      <a:r>
                        <a:rPr lang="en-US" sz="1400" b="1" i="1" kern="1200" dirty="0">
                          <a:solidFill>
                            <a:schemeClr val="lt1"/>
                          </a:solidFill>
                          <a:effectLst/>
                          <a:latin typeface="Barlow" panose="00000500000000000000" pitchFamily="2" charset="0"/>
                          <a:ea typeface="+mn-ea"/>
                          <a:cs typeface="+mn-cs"/>
                        </a:rPr>
                        <a:t>?</a:t>
                      </a:r>
                      <a:endParaRPr lang="da-DK" sz="1400" b="1" kern="1200" dirty="0">
                        <a:solidFill>
                          <a:schemeClr val="lt1"/>
                        </a:solidFill>
                        <a:effectLst/>
                        <a:latin typeface="Barlow" panose="00000500000000000000" pitchFamily="2" charset="0"/>
                        <a:ea typeface="+mn-ea"/>
                        <a:cs typeface="+mn-cs"/>
                      </a:endParaRPr>
                    </a:p>
                  </a:txBody>
                  <a:tcPr>
                    <a:solidFill>
                      <a:srgbClr val="211A52"/>
                    </a:solidFill>
                  </a:tcPr>
                </a:tc>
                <a:tc>
                  <a:txBody>
                    <a:bodyPr/>
                    <a:lstStyle/>
                    <a:p>
                      <a:pPr lvl="0" algn="ctr"/>
                      <a:r>
                        <a:rPr lang="en-US" sz="1400" b="1" i="1" kern="1200" dirty="0">
                          <a:solidFill>
                            <a:schemeClr val="lt1"/>
                          </a:solidFill>
                          <a:effectLst/>
                          <a:latin typeface="Barlow" panose="00000500000000000000" pitchFamily="2" charset="0"/>
                          <a:ea typeface="+mn-ea"/>
                          <a:cs typeface="+mn-cs"/>
                        </a:rPr>
                        <a:t>How and when will we follow up?</a:t>
                      </a:r>
                      <a:endParaRPr lang="da-DK" sz="1400" b="1" kern="1200" dirty="0">
                        <a:solidFill>
                          <a:schemeClr val="lt1"/>
                        </a:solidFill>
                        <a:effectLst/>
                        <a:latin typeface="Barlow" panose="00000500000000000000" pitchFamily="2" charset="0"/>
                        <a:ea typeface="+mn-ea"/>
                        <a:cs typeface="+mn-cs"/>
                      </a:endParaRPr>
                    </a:p>
                    <a:p>
                      <a:pPr algn="ctr"/>
                      <a:endParaRPr lang="da-DK" sz="1400" dirty="0">
                        <a:solidFill>
                          <a:schemeClr val="bg1"/>
                        </a:solidFill>
                        <a:latin typeface="Barlow" panose="00000500000000000000" pitchFamily="2" charset="0"/>
                      </a:endParaRPr>
                    </a:p>
                  </a:txBody>
                  <a:tcPr>
                    <a:solidFill>
                      <a:srgbClr val="211A52"/>
                    </a:solidFill>
                  </a:tcPr>
                </a:tc>
                <a:extLst>
                  <a:ext uri="{0D108BD9-81ED-4DB2-BD59-A6C34878D82A}">
                    <a16:rowId xmlns:a16="http://schemas.microsoft.com/office/drawing/2014/main" val="929265962"/>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extLst>
                  <a:ext uri="{0D108BD9-81ED-4DB2-BD59-A6C34878D82A}">
                    <a16:rowId xmlns:a16="http://schemas.microsoft.com/office/drawing/2014/main" val="1951283587"/>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extLst>
                  <a:ext uri="{0D108BD9-81ED-4DB2-BD59-A6C34878D82A}">
                    <a16:rowId xmlns:a16="http://schemas.microsoft.com/office/drawing/2014/main" val="4163849451"/>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extLst>
                  <a:ext uri="{0D108BD9-81ED-4DB2-BD59-A6C34878D82A}">
                    <a16:rowId xmlns:a16="http://schemas.microsoft.com/office/drawing/2014/main" val="2507862294"/>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extLst>
                  <a:ext uri="{0D108BD9-81ED-4DB2-BD59-A6C34878D82A}">
                    <a16:rowId xmlns:a16="http://schemas.microsoft.com/office/drawing/2014/main" val="472214797"/>
                  </a:ext>
                </a:extLst>
              </a:tr>
            </a:tbl>
          </a:graphicData>
        </a:graphic>
      </p:graphicFrame>
      <p:pic>
        <p:nvPicPr>
          <p:cNvPr id="6" name="Grafik 5" descr="Kontrolliste med massiv udfyldning">
            <a:extLst>
              <a:ext uri="{FF2B5EF4-FFF2-40B4-BE49-F238E27FC236}">
                <a16:creationId xmlns:a16="http://schemas.microsoft.com/office/drawing/2014/main" id="{19FBF032-892B-5FC6-A754-6B895A70E8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50486">
            <a:off x="10811290" y="520350"/>
            <a:ext cx="1321094" cy="1321094"/>
          </a:xfrm>
          <a:prstGeom prst="rect">
            <a:avLst/>
          </a:prstGeom>
        </p:spPr>
      </p:pic>
    </p:spTree>
    <p:extLst>
      <p:ext uri="{BB962C8B-B14F-4D97-AF65-F5344CB8AC3E}">
        <p14:creationId xmlns:p14="http://schemas.microsoft.com/office/powerpoint/2010/main" val="75634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FD16-C49C-74E2-B82E-B44C15F53027}"/>
            </a:ext>
          </a:extLst>
        </p:cNvPr>
        <p:cNvGrpSpPr/>
        <p:nvPr/>
      </p:nvGrpSpPr>
      <p:grpSpPr>
        <a:xfrm>
          <a:off x="0" y="0"/>
          <a:ext cx="0" cy="0"/>
          <a:chOff x="0" y="0"/>
          <a:chExt cx="0" cy="0"/>
        </a:xfrm>
      </p:grpSpPr>
      <p:grpSp>
        <p:nvGrpSpPr>
          <p:cNvPr id="10" name="Gruppe 9">
            <a:extLst>
              <a:ext uri="{FF2B5EF4-FFF2-40B4-BE49-F238E27FC236}">
                <a16:creationId xmlns:a16="http://schemas.microsoft.com/office/drawing/2014/main" id="{F660D26D-1212-D483-410D-E4C67DE2F68E}"/>
              </a:ext>
            </a:extLst>
          </p:cNvPr>
          <p:cNvGrpSpPr/>
          <p:nvPr/>
        </p:nvGrpSpPr>
        <p:grpSpPr>
          <a:xfrm>
            <a:off x="1200377" y="89878"/>
            <a:ext cx="9746643" cy="6690063"/>
            <a:chOff x="1200377" y="89878"/>
            <a:chExt cx="9746643" cy="6690063"/>
          </a:xfrm>
        </p:grpSpPr>
        <p:pic>
          <p:nvPicPr>
            <p:cNvPr id="9" name="Billede 8">
              <a:extLst>
                <a:ext uri="{FF2B5EF4-FFF2-40B4-BE49-F238E27FC236}">
                  <a16:creationId xmlns:a16="http://schemas.microsoft.com/office/drawing/2014/main" id="{9455C39E-1B33-561E-83EC-9A0EDB8795A7}"/>
                </a:ext>
              </a:extLst>
            </p:cNvPr>
            <p:cNvPicPr>
              <a:picLocks noChangeAspect="1"/>
            </p:cNvPicPr>
            <p:nvPr/>
          </p:nvPicPr>
          <p:blipFill>
            <a:blip r:embed="rId3"/>
            <a:srcRect l="1462"/>
            <a:stretch>
              <a:fillRect/>
            </a:stretch>
          </p:blipFill>
          <p:spPr>
            <a:xfrm>
              <a:off x="1200377" y="89878"/>
              <a:ext cx="9746643" cy="6690063"/>
            </a:xfrm>
            <a:prstGeom prst="rect">
              <a:avLst/>
            </a:prstGeom>
          </p:spPr>
        </p:pic>
        <p:sp>
          <p:nvSpPr>
            <p:cNvPr id="2" name="Rektangel 1">
              <a:extLst>
                <a:ext uri="{FF2B5EF4-FFF2-40B4-BE49-F238E27FC236}">
                  <a16:creationId xmlns:a16="http://schemas.microsoft.com/office/drawing/2014/main" id="{0DB9D60D-B221-8BEC-10DF-A0CD173197E6}"/>
                </a:ext>
              </a:extLst>
            </p:cNvPr>
            <p:cNvSpPr/>
            <p:nvPr/>
          </p:nvSpPr>
          <p:spPr>
            <a:xfrm>
              <a:off x="1276350" y="1940407"/>
              <a:ext cx="1771650" cy="4762800"/>
            </a:xfrm>
            <a:prstGeom prst="rect">
              <a:avLst/>
            </a:prstGeom>
            <a:solidFill>
              <a:srgbClr val="FCF5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a-DK" sz="1100" dirty="0" err="1">
                  <a:solidFill>
                    <a:srgbClr val="211A52"/>
                  </a:solidFill>
                  <a:latin typeface="Barlow" panose="00000500000000000000" pitchFamily="2" charset="0"/>
                </a:rPr>
                <a:t>Fill</a:t>
              </a:r>
              <a:r>
                <a:rPr lang="da-DK" sz="1100" dirty="0">
                  <a:solidFill>
                    <a:srgbClr val="211A52"/>
                  </a:solidFill>
                  <a:latin typeface="Barlow" panose="00000500000000000000" pitchFamily="2" charset="0"/>
                </a:rPr>
                <a:t> in </a:t>
              </a:r>
              <a:r>
                <a:rPr lang="da-DK" sz="1100" dirty="0" err="1">
                  <a:solidFill>
                    <a:srgbClr val="211A52"/>
                  </a:solidFill>
                  <a:latin typeface="Barlow" panose="00000500000000000000" pitchFamily="2" charset="0"/>
                </a:rPr>
                <a:t>here</a:t>
              </a:r>
              <a:endParaRPr lang="da-DK" sz="1100" dirty="0">
                <a:solidFill>
                  <a:srgbClr val="211A52"/>
                </a:solidFill>
                <a:latin typeface="Barlow" panose="00000500000000000000" pitchFamily="2" charset="0"/>
              </a:endParaRPr>
            </a:p>
          </p:txBody>
        </p:sp>
        <p:sp>
          <p:nvSpPr>
            <p:cNvPr id="3" name="Rektangel 2">
              <a:extLst>
                <a:ext uri="{FF2B5EF4-FFF2-40B4-BE49-F238E27FC236}">
                  <a16:creationId xmlns:a16="http://schemas.microsoft.com/office/drawing/2014/main" id="{1A22293F-B564-CACD-CD0C-0D804CE81A8E}"/>
                </a:ext>
              </a:extLst>
            </p:cNvPr>
            <p:cNvSpPr/>
            <p:nvPr/>
          </p:nvSpPr>
          <p:spPr>
            <a:xfrm>
              <a:off x="3226278" y="1940407"/>
              <a:ext cx="1771650" cy="4752000"/>
            </a:xfrm>
            <a:prstGeom prst="rect">
              <a:avLst/>
            </a:prstGeom>
            <a:solidFill>
              <a:srgbClr val="EF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a-DK" sz="1100" dirty="0" err="1">
                  <a:solidFill>
                    <a:srgbClr val="211A52"/>
                  </a:solidFill>
                  <a:latin typeface="Barlow" panose="00000500000000000000" pitchFamily="2" charset="0"/>
                </a:rPr>
                <a:t>Fill</a:t>
              </a:r>
              <a:r>
                <a:rPr lang="da-DK" sz="1100" dirty="0">
                  <a:solidFill>
                    <a:srgbClr val="211A52"/>
                  </a:solidFill>
                  <a:latin typeface="Barlow" panose="00000500000000000000" pitchFamily="2" charset="0"/>
                </a:rPr>
                <a:t> in </a:t>
              </a:r>
              <a:r>
                <a:rPr lang="da-DK" sz="1100" dirty="0" err="1">
                  <a:solidFill>
                    <a:srgbClr val="211A52"/>
                  </a:solidFill>
                  <a:latin typeface="Barlow" panose="00000500000000000000" pitchFamily="2" charset="0"/>
                </a:rPr>
                <a:t>here</a:t>
              </a:r>
              <a:endParaRPr lang="da-DK" sz="1100" dirty="0">
                <a:solidFill>
                  <a:srgbClr val="211A52"/>
                </a:solidFill>
                <a:latin typeface="Barlow" panose="00000500000000000000" pitchFamily="2" charset="0"/>
              </a:endParaRPr>
            </a:p>
            <a:p>
              <a:pPr algn="ctr"/>
              <a:endParaRPr lang="da-DK" sz="1100" dirty="0"/>
            </a:p>
          </p:txBody>
        </p:sp>
        <p:sp>
          <p:nvSpPr>
            <p:cNvPr id="4" name="Rektangel 3">
              <a:extLst>
                <a:ext uri="{FF2B5EF4-FFF2-40B4-BE49-F238E27FC236}">
                  <a16:creationId xmlns:a16="http://schemas.microsoft.com/office/drawing/2014/main" id="{FE664EED-D601-5922-7A17-D6B209E0A749}"/>
                </a:ext>
              </a:extLst>
            </p:cNvPr>
            <p:cNvSpPr/>
            <p:nvPr/>
          </p:nvSpPr>
          <p:spPr>
            <a:xfrm>
              <a:off x="5178903" y="1940407"/>
              <a:ext cx="1771650" cy="4752000"/>
            </a:xfrm>
            <a:prstGeom prst="rect">
              <a:avLst/>
            </a:prstGeom>
            <a:solidFill>
              <a:srgbClr val="EC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a-DK" sz="1100" dirty="0" err="1">
                  <a:solidFill>
                    <a:srgbClr val="211A52"/>
                  </a:solidFill>
                  <a:latin typeface="Barlow" panose="00000500000000000000" pitchFamily="2" charset="0"/>
                </a:rPr>
                <a:t>Fill</a:t>
              </a:r>
              <a:r>
                <a:rPr lang="da-DK" sz="1100" dirty="0">
                  <a:solidFill>
                    <a:srgbClr val="211A52"/>
                  </a:solidFill>
                  <a:latin typeface="Barlow" panose="00000500000000000000" pitchFamily="2" charset="0"/>
                </a:rPr>
                <a:t> in </a:t>
              </a:r>
              <a:r>
                <a:rPr lang="da-DK" sz="1100" dirty="0" err="1">
                  <a:solidFill>
                    <a:srgbClr val="211A52"/>
                  </a:solidFill>
                  <a:latin typeface="Barlow" panose="00000500000000000000" pitchFamily="2" charset="0"/>
                </a:rPr>
                <a:t>here</a:t>
              </a:r>
              <a:endParaRPr lang="da-DK" sz="1100" dirty="0">
                <a:solidFill>
                  <a:srgbClr val="211A52"/>
                </a:solidFill>
                <a:latin typeface="Barlow" panose="00000500000000000000" pitchFamily="2" charset="0"/>
              </a:endParaRPr>
            </a:p>
            <a:p>
              <a:pPr algn="ctr"/>
              <a:endParaRPr lang="da-DK" sz="1100" dirty="0"/>
            </a:p>
          </p:txBody>
        </p:sp>
        <p:sp>
          <p:nvSpPr>
            <p:cNvPr id="6" name="Rektangel 5">
              <a:extLst>
                <a:ext uri="{FF2B5EF4-FFF2-40B4-BE49-F238E27FC236}">
                  <a16:creationId xmlns:a16="http://schemas.microsoft.com/office/drawing/2014/main" id="{91D69514-3FF3-63BC-12F6-12A4CD3F3AD7}"/>
                </a:ext>
              </a:extLst>
            </p:cNvPr>
            <p:cNvSpPr/>
            <p:nvPr/>
          </p:nvSpPr>
          <p:spPr>
            <a:xfrm>
              <a:off x="7123801" y="1940408"/>
              <a:ext cx="1771650" cy="4752000"/>
            </a:xfrm>
            <a:prstGeom prst="rect">
              <a:avLst/>
            </a:prstGeom>
            <a:solidFill>
              <a:srgbClr val="F2F7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a-DK" sz="1100" dirty="0" err="1">
                  <a:solidFill>
                    <a:srgbClr val="211A52"/>
                  </a:solidFill>
                  <a:latin typeface="Barlow" panose="00000500000000000000" pitchFamily="2" charset="0"/>
                </a:rPr>
                <a:t>Fill</a:t>
              </a:r>
              <a:r>
                <a:rPr lang="da-DK" sz="1100" dirty="0">
                  <a:solidFill>
                    <a:srgbClr val="211A52"/>
                  </a:solidFill>
                  <a:latin typeface="Barlow" panose="00000500000000000000" pitchFamily="2" charset="0"/>
                </a:rPr>
                <a:t> in </a:t>
              </a:r>
              <a:r>
                <a:rPr lang="da-DK" sz="1100" dirty="0" err="1">
                  <a:solidFill>
                    <a:srgbClr val="211A52"/>
                  </a:solidFill>
                  <a:latin typeface="Barlow" panose="00000500000000000000" pitchFamily="2" charset="0"/>
                </a:rPr>
                <a:t>here</a:t>
              </a:r>
              <a:endParaRPr lang="da-DK" sz="1100" dirty="0">
                <a:solidFill>
                  <a:srgbClr val="211A52"/>
                </a:solidFill>
                <a:latin typeface="Barlow" panose="00000500000000000000" pitchFamily="2" charset="0"/>
              </a:endParaRPr>
            </a:p>
            <a:p>
              <a:pPr algn="ctr"/>
              <a:endParaRPr lang="da-DK" sz="1100" dirty="0"/>
            </a:p>
          </p:txBody>
        </p:sp>
        <p:sp>
          <p:nvSpPr>
            <p:cNvPr id="7" name="Rektangel 6">
              <a:extLst>
                <a:ext uri="{FF2B5EF4-FFF2-40B4-BE49-F238E27FC236}">
                  <a16:creationId xmlns:a16="http://schemas.microsoft.com/office/drawing/2014/main" id="{9723C515-BBA9-DCF4-1A61-5D0BADD19F38}"/>
                </a:ext>
              </a:extLst>
            </p:cNvPr>
            <p:cNvSpPr/>
            <p:nvPr/>
          </p:nvSpPr>
          <p:spPr>
            <a:xfrm>
              <a:off x="9030598" y="1940408"/>
              <a:ext cx="1836000" cy="4788000"/>
            </a:xfrm>
            <a:custGeom>
              <a:avLst/>
              <a:gdLst>
                <a:gd name="connsiteX0" fmla="*/ 0 w 1771650"/>
                <a:gd name="connsiteY0" fmla="*/ 0 h 4648201"/>
                <a:gd name="connsiteX1" fmla="*/ 1771650 w 1771650"/>
                <a:gd name="connsiteY1" fmla="*/ 0 h 4648201"/>
                <a:gd name="connsiteX2" fmla="*/ 1771650 w 1771650"/>
                <a:gd name="connsiteY2" fmla="*/ 4648201 h 4648201"/>
                <a:gd name="connsiteX3" fmla="*/ 0 w 1771650"/>
                <a:gd name="connsiteY3" fmla="*/ 4648201 h 4648201"/>
                <a:gd name="connsiteX4" fmla="*/ 0 w 1771650"/>
                <a:gd name="connsiteY4" fmla="*/ 0 h 4648201"/>
                <a:gd name="connsiteX0" fmla="*/ 0 w 1771650"/>
                <a:gd name="connsiteY0" fmla="*/ 0 h 4648201"/>
                <a:gd name="connsiteX1" fmla="*/ 1771650 w 1771650"/>
                <a:gd name="connsiteY1" fmla="*/ 0 h 4648201"/>
                <a:gd name="connsiteX2" fmla="*/ 1752600 w 1771650"/>
                <a:gd name="connsiteY2" fmla="*/ 4600576 h 4648201"/>
                <a:gd name="connsiteX3" fmla="*/ 0 w 1771650"/>
                <a:gd name="connsiteY3" fmla="*/ 4648201 h 4648201"/>
                <a:gd name="connsiteX4" fmla="*/ 0 w 1771650"/>
                <a:gd name="connsiteY4" fmla="*/ 0 h 4648201"/>
                <a:gd name="connsiteX0" fmla="*/ 0 w 1771650"/>
                <a:gd name="connsiteY0" fmla="*/ 0 h 4648201"/>
                <a:gd name="connsiteX1" fmla="*/ 1771650 w 1771650"/>
                <a:gd name="connsiteY1" fmla="*/ 0 h 4648201"/>
                <a:gd name="connsiteX2" fmla="*/ 1714500 w 1771650"/>
                <a:gd name="connsiteY2" fmla="*/ 4581526 h 4648201"/>
                <a:gd name="connsiteX3" fmla="*/ 0 w 1771650"/>
                <a:gd name="connsiteY3" fmla="*/ 4648201 h 4648201"/>
                <a:gd name="connsiteX4" fmla="*/ 0 w 1771650"/>
                <a:gd name="connsiteY4" fmla="*/ 0 h 4648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4648201">
                  <a:moveTo>
                    <a:pt x="0" y="0"/>
                  </a:moveTo>
                  <a:lnTo>
                    <a:pt x="1771650" y="0"/>
                  </a:lnTo>
                  <a:lnTo>
                    <a:pt x="1714500" y="4581526"/>
                  </a:lnTo>
                  <a:lnTo>
                    <a:pt x="0" y="4648201"/>
                  </a:lnTo>
                  <a:lnTo>
                    <a:pt x="0" y="0"/>
                  </a:lnTo>
                  <a:close/>
                </a:path>
              </a:pathLst>
            </a:custGeom>
            <a:solidFill>
              <a:srgbClr val="FD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a-DK" sz="1100" dirty="0" err="1">
                  <a:solidFill>
                    <a:srgbClr val="211A52"/>
                  </a:solidFill>
                  <a:latin typeface="Barlow" panose="00000500000000000000" pitchFamily="2" charset="0"/>
                </a:rPr>
                <a:t>Fill</a:t>
              </a:r>
              <a:r>
                <a:rPr lang="da-DK" sz="1100" dirty="0">
                  <a:solidFill>
                    <a:srgbClr val="211A52"/>
                  </a:solidFill>
                  <a:latin typeface="Barlow" panose="00000500000000000000" pitchFamily="2" charset="0"/>
                </a:rPr>
                <a:t> in </a:t>
              </a:r>
              <a:r>
                <a:rPr lang="da-DK" sz="1100" dirty="0" err="1">
                  <a:solidFill>
                    <a:srgbClr val="211A52"/>
                  </a:solidFill>
                  <a:latin typeface="Barlow" panose="00000500000000000000" pitchFamily="2" charset="0"/>
                </a:rPr>
                <a:t>here</a:t>
              </a:r>
              <a:endParaRPr lang="da-DK" sz="1100">
                <a:solidFill>
                  <a:srgbClr val="211A52"/>
                </a:solidFill>
                <a:latin typeface="Barlow" panose="00000500000000000000" pitchFamily="2" charset="0"/>
              </a:endParaRPr>
            </a:p>
            <a:p>
              <a:endParaRPr lang="da-DK" sz="1100" dirty="0"/>
            </a:p>
          </p:txBody>
        </p:sp>
      </p:grpSp>
    </p:spTree>
    <p:extLst>
      <p:ext uri="{BB962C8B-B14F-4D97-AF65-F5344CB8AC3E}">
        <p14:creationId xmlns:p14="http://schemas.microsoft.com/office/powerpoint/2010/main" val="51221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3D883D9-6442-BD75-194E-37AC36A19F45}"/>
              </a:ext>
            </a:extLst>
          </p:cNvPr>
          <p:cNvSpPr>
            <a:spLocks noGrp="1"/>
          </p:cNvSpPr>
          <p:nvPr>
            <p:ph type="title"/>
          </p:nvPr>
        </p:nvSpPr>
        <p:spPr/>
        <p:txBody>
          <a:bodyPr>
            <a:normAutofit/>
          </a:bodyPr>
          <a:lstStyle/>
          <a:p>
            <a:r>
              <a:rPr lang="da-DK" sz="4000" b="1" spc="600" dirty="0">
                <a:latin typeface="Barlow Black" panose="00000A00000000000000" pitchFamily="2" charset="0"/>
              </a:rPr>
              <a:t>PURPOSE WITH THE PROCESS</a:t>
            </a:r>
            <a:endParaRPr lang="da-DK" sz="4000" spc="600" dirty="0">
              <a:latin typeface="Barlow Black" panose="00000A00000000000000" pitchFamily="2" charset="0"/>
            </a:endParaRPr>
          </a:p>
        </p:txBody>
      </p:sp>
      <p:sp>
        <p:nvSpPr>
          <p:cNvPr id="4" name="Pladsholder til indhold 3">
            <a:extLst>
              <a:ext uri="{FF2B5EF4-FFF2-40B4-BE49-F238E27FC236}">
                <a16:creationId xmlns:a16="http://schemas.microsoft.com/office/drawing/2014/main" id="{AAD42079-AAD5-1C94-9B35-652BAC7345AC}"/>
              </a:ext>
            </a:extLst>
          </p:cNvPr>
          <p:cNvSpPr>
            <a:spLocks noGrp="1"/>
          </p:cNvSpPr>
          <p:nvPr>
            <p:ph type="body" sz="quarter" idx="12"/>
          </p:nvPr>
        </p:nvSpPr>
        <p:spPr>
          <a:xfrm>
            <a:off x="766764" y="2205038"/>
            <a:ext cx="4251286" cy="3600491"/>
          </a:xfrm>
        </p:spPr>
        <p:txBody>
          <a:bodyPr>
            <a:normAutofit/>
          </a:bodyPr>
          <a:lstStyle/>
          <a:p>
            <a:r>
              <a:rPr lang="en-US" sz="1800" dirty="0">
                <a:latin typeface="Barlow" panose="00000500000000000000" pitchFamily="2" charset="0"/>
              </a:rPr>
              <a:t>To create shared reflection and dialogue in the leadership team on how AAU's leadership principles can be understood and put into practice in the local context. </a:t>
            </a:r>
          </a:p>
          <a:p>
            <a:endParaRPr lang="en-US" sz="1800" dirty="0">
              <a:latin typeface="Barlow" panose="00000500000000000000" pitchFamily="2" charset="0"/>
            </a:endParaRPr>
          </a:p>
          <a:p>
            <a:r>
              <a:rPr lang="en-US" sz="1800" dirty="0">
                <a:latin typeface="Barlow" panose="00000500000000000000" pitchFamily="2" charset="0"/>
              </a:rPr>
              <a:t>The aim is to strengthen shared understanding and inspire further work with the leadership principles.</a:t>
            </a:r>
            <a:endParaRPr lang="da-DK" sz="1800" dirty="0">
              <a:latin typeface="Barlow" panose="00000500000000000000" pitchFamily="2" charset="0"/>
            </a:endParaRPr>
          </a:p>
          <a:p>
            <a:endParaRPr lang="da-DK" sz="1800" dirty="0">
              <a:latin typeface="Barlow" panose="00000500000000000000" pitchFamily="2" charset="0"/>
            </a:endParaRPr>
          </a:p>
          <a:p>
            <a:endParaRPr lang="da-DK" sz="1800" dirty="0">
              <a:latin typeface="Barlow" panose="00000500000000000000" pitchFamily="2" charset="0"/>
            </a:endParaRPr>
          </a:p>
        </p:txBody>
      </p:sp>
      <p:sp>
        <p:nvSpPr>
          <p:cNvPr id="8" name="Pladsholder til tekst 7">
            <a:extLst>
              <a:ext uri="{FF2B5EF4-FFF2-40B4-BE49-F238E27FC236}">
                <a16:creationId xmlns:a16="http://schemas.microsoft.com/office/drawing/2014/main" id="{D0E115DD-E31C-63EE-DEBB-73662AAC290C}"/>
              </a:ext>
            </a:extLst>
          </p:cNvPr>
          <p:cNvSpPr>
            <a:spLocks noGrp="1"/>
          </p:cNvSpPr>
          <p:nvPr>
            <p:ph type="body" sz="quarter" idx="13"/>
          </p:nvPr>
        </p:nvSpPr>
        <p:spPr/>
        <p:txBody>
          <a:bodyPr/>
          <a:lstStyle/>
          <a:p>
            <a:endParaRPr lang="da-DK"/>
          </a:p>
        </p:txBody>
      </p:sp>
      <p:graphicFrame>
        <p:nvGraphicFramePr>
          <p:cNvPr id="7" name="Diagram 6">
            <a:extLst>
              <a:ext uri="{FF2B5EF4-FFF2-40B4-BE49-F238E27FC236}">
                <a16:creationId xmlns:a16="http://schemas.microsoft.com/office/drawing/2014/main" id="{11EBED4A-3ADB-35EB-2C6A-48D02EB401BC}"/>
              </a:ext>
            </a:extLst>
          </p:cNvPr>
          <p:cNvGraphicFramePr/>
          <p:nvPr>
            <p:extLst>
              <p:ext uri="{D42A27DB-BD31-4B8C-83A1-F6EECF244321}">
                <p14:modId xmlns:p14="http://schemas.microsoft.com/office/powerpoint/2010/main" val="1879911983"/>
              </p:ext>
            </p:extLst>
          </p:nvPr>
        </p:nvGraphicFramePr>
        <p:xfrm>
          <a:off x="6003985" y="1173192"/>
          <a:ext cx="5579373" cy="431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37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E572A-8DC5-3F11-7321-2279569E07E5}"/>
              </a:ext>
            </a:extLst>
          </p:cNvPr>
          <p:cNvSpPr>
            <a:spLocks noGrp="1"/>
          </p:cNvSpPr>
          <p:nvPr>
            <p:ph type="title"/>
          </p:nvPr>
        </p:nvSpPr>
        <p:spPr>
          <a:xfrm>
            <a:off x="766762" y="657225"/>
            <a:ext cx="6626497" cy="1357254"/>
          </a:xfrm>
        </p:spPr>
        <p:txBody>
          <a:bodyPr>
            <a:normAutofit fontScale="90000"/>
          </a:bodyPr>
          <a:lstStyle/>
          <a:p>
            <a:r>
              <a:rPr lang="da-DK" sz="4000" dirty="0">
                <a:latin typeface="Barlow Black" panose="00000A00000000000000" pitchFamily="2" charset="0"/>
              </a:rPr>
              <a:t>PURPOSE WITH THE LEADERSHIP PRINCIPLES</a:t>
            </a:r>
          </a:p>
        </p:txBody>
      </p:sp>
      <p:sp>
        <p:nvSpPr>
          <p:cNvPr id="3" name="Pladsholder til indhold 2">
            <a:extLst>
              <a:ext uri="{FF2B5EF4-FFF2-40B4-BE49-F238E27FC236}">
                <a16:creationId xmlns:a16="http://schemas.microsoft.com/office/drawing/2014/main" id="{7A0C99F8-050E-0EAE-A9E2-8C8BB32B08DB}"/>
              </a:ext>
            </a:extLst>
          </p:cNvPr>
          <p:cNvSpPr>
            <a:spLocks noGrp="1"/>
          </p:cNvSpPr>
          <p:nvPr>
            <p:ph type="body" sz="quarter" idx="12"/>
          </p:nvPr>
        </p:nvSpPr>
        <p:spPr>
          <a:xfrm>
            <a:off x="766762" y="2205038"/>
            <a:ext cx="5048521" cy="3765591"/>
          </a:xfrm>
        </p:spPr>
        <p:txBody>
          <a:bodyPr>
            <a:normAutofit/>
          </a:bodyPr>
          <a:lstStyle/>
          <a:p>
            <a:pPr>
              <a:spcBef>
                <a:spcPts val="1800"/>
              </a:spcBef>
            </a:pPr>
            <a:r>
              <a:rPr lang="en-US" sz="1800" dirty="0">
                <a:latin typeface="Barlow" panose="00000500000000000000" pitchFamily="2" charset="0"/>
              </a:rPr>
              <a:t>Strengthen leadership as a professional discipline</a:t>
            </a:r>
          </a:p>
          <a:p>
            <a:pPr>
              <a:spcBef>
                <a:spcPts val="1800"/>
              </a:spcBef>
            </a:pPr>
            <a:r>
              <a:rPr lang="en-US" sz="1800" dirty="0">
                <a:latin typeface="Barlow" panose="00000500000000000000" pitchFamily="2" charset="0"/>
              </a:rPr>
              <a:t>Inspire dialogue, reflection, and learning</a:t>
            </a:r>
          </a:p>
          <a:p>
            <a:pPr>
              <a:spcBef>
                <a:spcPts val="1800"/>
              </a:spcBef>
            </a:pPr>
            <a:r>
              <a:rPr lang="en-US" sz="1800" dirty="0">
                <a:latin typeface="Barlow" panose="00000500000000000000" pitchFamily="2" charset="0"/>
              </a:rPr>
              <a:t>Create a shared language that makes leadership visible, attractive, and value-generating</a:t>
            </a:r>
          </a:p>
          <a:p>
            <a:pPr>
              <a:spcBef>
                <a:spcPts val="1800"/>
              </a:spcBef>
            </a:pPr>
            <a:r>
              <a:rPr lang="en-US" sz="1800" dirty="0">
                <a:latin typeface="Barlow" panose="00000500000000000000" pitchFamily="2" charset="0"/>
              </a:rPr>
              <a:t>Develop communities across AAU where we share principles, direction, and ambitions</a:t>
            </a:r>
          </a:p>
          <a:p>
            <a:pPr>
              <a:spcBef>
                <a:spcPts val="1800"/>
              </a:spcBef>
            </a:pPr>
            <a:r>
              <a:rPr lang="en-US" sz="1800" dirty="0">
                <a:latin typeface="Barlow" panose="00000500000000000000" pitchFamily="2" charset="0"/>
              </a:rPr>
              <a:t>Succeed in leadership through collaboration</a:t>
            </a:r>
            <a:endParaRPr lang="da-DK" sz="1800" dirty="0">
              <a:latin typeface="Barlow" panose="00000500000000000000" pitchFamily="2" charset="0"/>
            </a:endParaRPr>
          </a:p>
        </p:txBody>
      </p:sp>
      <p:sp>
        <p:nvSpPr>
          <p:cNvPr id="5" name="Pladsholder til tekst 4">
            <a:extLst>
              <a:ext uri="{FF2B5EF4-FFF2-40B4-BE49-F238E27FC236}">
                <a16:creationId xmlns:a16="http://schemas.microsoft.com/office/drawing/2014/main" id="{9ECF613B-B345-8908-AD50-B082FD21D454}"/>
              </a:ext>
            </a:extLst>
          </p:cNvPr>
          <p:cNvSpPr>
            <a:spLocks noGrp="1"/>
          </p:cNvSpPr>
          <p:nvPr>
            <p:ph type="body" sz="quarter" idx="13"/>
          </p:nvPr>
        </p:nvSpPr>
        <p:spPr/>
        <p:txBody>
          <a:bodyPr/>
          <a:lstStyle/>
          <a:p>
            <a:endParaRPr lang="da-DK"/>
          </a:p>
        </p:txBody>
      </p:sp>
      <p:pic>
        <p:nvPicPr>
          <p:cNvPr id="11" name="Billede 10">
            <a:extLst>
              <a:ext uri="{FF2B5EF4-FFF2-40B4-BE49-F238E27FC236}">
                <a16:creationId xmlns:a16="http://schemas.microsoft.com/office/drawing/2014/main" id="{B7299327-F2A5-1C73-7B5A-22A13F3481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15284" y="2014480"/>
            <a:ext cx="9194983" cy="3089224"/>
          </a:xfrm>
          <a:prstGeom prst="rect">
            <a:avLst/>
          </a:prstGeom>
        </p:spPr>
      </p:pic>
    </p:spTree>
    <p:extLst>
      <p:ext uri="{BB962C8B-B14F-4D97-AF65-F5344CB8AC3E}">
        <p14:creationId xmlns:p14="http://schemas.microsoft.com/office/powerpoint/2010/main" val="193995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02CF092-5103-99D1-B755-16927C42AD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9639" y="112638"/>
            <a:ext cx="6632723" cy="6632723"/>
          </a:xfrm>
          <a:prstGeom prst="rect">
            <a:avLst/>
          </a:prstGeom>
        </p:spPr>
      </p:pic>
    </p:spTree>
    <p:extLst>
      <p:ext uri="{BB962C8B-B14F-4D97-AF65-F5344CB8AC3E}">
        <p14:creationId xmlns:p14="http://schemas.microsoft.com/office/powerpoint/2010/main" val="69072722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32BF405-4DF3-9C9A-5688-4C2621FB3D4B}"/>
              </a:ext>
            </a:extLst>
          </p:cNvPr>
          <p:cNvPicPr>
            <a:picLocks noChangeAspect="1"/>
          </p:cNvPicPr>
          <p:nvPr/>
        </p:nvPicPr>
        <p:blipFill>
          <a:blip r:embed="rId3"/>
          <a:srcRect l="1462"/>
          <a:stretch>
            <a:fillRect/>
          </a:stretch>
        </p:blipFill>
        <p:spPr>
          <a:xfrm>
            <a:off x="1222679" y="89878"/>
            <a:ext cx="9746643" cy="6690063"/>
          </a:xfrm>
          <a:prstGeom prst="rect">
            <a:avLst/>
          </a:prstGeom>
        </p:spPr>
      </p:pic>
    </p:spTree>
    <p:extLst>
      <p:ext uri="{BB962C8B-B14F-4D97-AF65-F5344CB8AC3E}">
        <p14:creationId xmlns:p14="http://schemas.microsoft.com/office/powerpoint/2010/main" val="115053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070AD-7A69-E7CF-C2D9-3B9AE0382090}"/>
              </a:ext>
            </a:extLst>
          </p:cNvPr>
          <p:cNvSpPr>
            <a:spLocks noGrp="1"/>
          </p:cNvSpPr>
          <p:nvPr>
            <p:ph type="title"/>
          </p:nvPr>
        </p:nvSpPr>
        <p:spPr/>
        <p:txBody>
          <a:bodyPr/>
          <a:lstStyle/>
          <a:p>
            <a:r>
              <a:rPr lang="da-DK" spc="600" dirty="0">
                <a:latin typeface="Barlow Black" panose="00000A00000000000000" pitchFamily="2" charset="0"/>
              </a:rPr>
              <a:t>INDIVIDUAL </a:t>
            </a:r>
            <a:r>
              <a:rPr lang="da-DK" spc="600" dirty="0">
                <a:solidFill>
                  <a:srgbClr val="E4B987"/>
                </a:solidFill>
                <a:latin typeface="Barlow Black" panose="00000A00000000000000" pitchFamily="2" charset="0"/>
              </a:rPr>
              <a:t>REFLECTION</a:t>
            </a:r>
          </a:p>
        </p:txBody>
      </p:sp>
      <p:sp>
        <p:nvSpPr>
          <p:cNvPr id="3" name="Pladsholder til indhold 2">
            <a:extLst>
              <a:ext uri="{FF2B5EF4-FFF2-40B4-BE49-F238E27FC236}">
                <a16:creationId xmlns:a16="http://schemas.microsoft.com/office/drawing/2014/main" id="{8F9A0AE6-D255-CFB6-CA09-3837E72CDAB3}"/>
              </a:ext>
            </a:extLst>
          </p:cNvPr>
          <p:cNvSpPr>
            <a:spLocks noGrp="1"/>
          </p:cNvSpPr>
          <p:nvPr>
            <p:ph type="body" sz="quarter" idx="12"/>
          </p:nvPr>
        </p:nvSpPr>
        <p:spPr/>
        <p:txBody>
          <a:bodyPr>
            <a:normAutofit/>
          </a:bodyPr>
          <a:lstStyle/>
          <a:p>
            <a:pPr marL="0" indent="0">
              <a:buNone/>
            </a:pPr>
            <a:r>
              <a:rPr lang="en-US" sz="1800" dirty="0">
                <a:latin typeface="Barlow" panose="00000500000000000000" pitchFamily="2" charset="0"/>
              </a:rPr>
              <a:t>Read through the 1-2 selected guiding principles and reflect individually on the following questions: </a:t>
            </a:r>
            <a:endParaRPr lang="da-DK" sz="1800" dirty="0">
              <a:latin typeface="Barlow" panose="00000500000000000000" pitchFamily="2" charset="0"/>
            </a:endParaRPr>
          </a:p>
          <a:p>
            <a:pPr lvl="0"/>
            <a:r>
              <a:rPr lang="en-US" sz="1800" i="1" dirty="0">
                <a:latin typeface="Barlow" panose="00000500000000000000" pitchFamily="2" charset="0"/>
              </a:rPr>
              <a:t>What does this guiding principle mean to me as a leader?</a:t>
            </a:r>
            <a:endParaRPr lang="da-DK" sz="1800" dirty="0">
              <a:latin typeface="Barlow" panose="00000500000000000000" pitchFamily="2" charset="0"/>
            </a:endParaRPr>
          </a:p>
          <a:p>
            <a:pPr lvl="0"/>
            <a:r>
              <a:rPr lang="en-US" sz="1800" i="1" dirty="0">
                <a:latin typeface="Barlow" panose="00000500000000000000" pitchFamily="2" charset="0"/>
              </a:rPr>
              <a:t>How do I already see it in our practice?</a:t>
            </a:r>
            <a:endParaRPr lang="da-DK" sz="1800" dirty="0">
              <a:latin typeface="Barlow" panose="00000500000000000000" pitchFamily="2" charset="0"/>
            </a:endParaRPr>
          </a:p>
          <a:p>
            <a:pPr lvl="0"/>
            <a:r>
              <a:rPr lang="en-US" sz="1800" i="1" dirty="0">
                <a:latin typeface="Barlow" panose="00000500000000000000" pitchFamily="2" charset="0"/>
              </a:rPr>
              <a:t>Where do I see potential for development?</a:t>
            </a:r>
            <a:endParaRPr lang="da-DK" sz="1800" dirty="0">
              <a:latin typeface="Barlow" panose="00000500000000000000" pitchFamily="2" charset="0"/>
            </a:endParaRPr>
          </a:p>
          <a:p>
            <a:pPr marL="0" lvl="0" indent="0">
              <a:buNone/>
            </a:pPr>
            <a:endParaRPr lang="da-DK" sz="1800" dirty="0">
              <a:latin typeface="Barlow" panose="00000500000000000000" pitchFamily="2" charset="0"/>
            </a:endParaRPr>
          </a:p>
          <a:p>
            <a:pPr marL="0" lvl="0" indent="0">
              <a:buNone/>
            </a:pPr>
            <a:r>
              <a:rPr lang="en-US" sz="1800" dirty="0">
                <a:latin typeface="Barlow" panose="00000500000000000000" pitchFamily="2" charset="0"/>
              </a:rPr>
              <a:t>Write down your reflections.</a:t>
            </a:r>
            <a:endParaRPr lang="da-DK" sz="1800" dirty="0">
              <a:latin typeface="Barlow" panose="00000500000000000000" pitchFamily="2" charset="0"/>
            </a:endParaRPr>
          </a:p>
        </p:txBody>
      </p:sp>
      <p:sp>
        <p:nvSpPr>
          <p:cNvPr id="14" name="Pladsholder til tekst 13">
            <a:extLst>
              <a:ext uri="{FF2B5EF4-FFF2-40B4-BE49-F238E27FC236}">
                <a16:creationId xmlns:a16="http://schemas.microsoft.com/office/drawing/2014/main" id="{608D0333-B5B3-7445-C21F-0471B6FA299A}"/>
              </a:ext>
            </a:extLst>
          </p:cNvPr>
          <p:cNvSpPr>
            <a:spLocks noGrp="1"/>
          </p:cNvSpPr>
          <p:nvPr>
            <p:ph type="body" sz="quarter" idx="13"/>
          </p:nvPr>
        </p:nvSpPr>
        <p:spPr/>
        <p:txBody>
          <a:bodyPr/>
          <a:lstStyle/>
          <a:p>
            <a:endParaRPr lang="da-DK"/>
          </a:p>
        </p:txBody>
      </p:sp>
      <p:pic>
        <p:nvPicPr>
          <p:cNvPr id="10" name="Grafik 9" descr="Tanke med massiv udfyldning">
            <a:extLst>
              <a:ext uri="{FF2B5EF4-FFF2-40B4-BE49-F238E27FC236}">
                <a16:creationId xmlns:a16="http://schemas.microsoft.com/office/drawing/2014/main" id="{B6463DAA-58D9-3F0B-2194-7054C7CFB0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096000" y="1284995"/>
            <a:ext cx="5804604" cy="5804604"/>
          </a:xfrm>
          <a:prstGeom prst="rect">
            <a:avLst/>
          </a:prstGeom>
        </p:spPr>
      </p:pic>
      <p:grpSp>
        <p:nvGrpSpPr>
          <p:cNvPr id="15" name="Gruppe 14">
            <a:extLst>
              <a:ext uri="{FF2B5EF4-FFF2-40B4-BE49-F238E27FC236}">
                <a16:creationId xmlns:a16="http://schemas.microsoft.com/office/drawing/2014/main" id="{5C8E3B32-2FA3-CE13-CE1C-2564A56F82BB}"/>
              </a:ext>
            </a:extLst>
          </p:cNvPr>
          <p:cNvGrpSpPr/>
          <p:nvPr/>
        </p:nvGrpSpPr>
        <p:grpSpPr>
          <a:xfrm>
            <a:off x="5585111" y="4977345"/>
            <a:ext cx="914400" cy="1223430"/>
            <a:chOff x="5668433" y="2971800"/>
            <a:chExt cx="914400" cy="1223430"/>
          </a:xfrm>
        </p:grpSpPr>
        <p:pic>
          <p:nvPicPr>
            <p:cNvPr id="16" name="Grafik 14" descr="Ur med massiv udfyldning">
              <a:extLst>
                <a:ext uri="{FF2B5EF4-FFF2-40B4-BE49-F238E27FC236}">
                  <a16:creationId xmlns:a16="http://schemas.microsoft.com/office/drawing/2014/main" id="{C42BF3BA-462C-3302-6C24-DBC92B1C6B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8433" y="2971800"/>
              <a:ext cx="914400" cy="914400"/>
            </a:xfrm>
            <a:prstGeom prst="rect">
              <a:avLst/>
            </a:prstGeom>
          </p:spPr>
        </p:pic>
        <p:sp>
          <p:nvSpPr>
            <p:cNvPr id="17" name="Tekstfelt 15">
              <a:extLst>
                <a:ext uri="{FF2B5EF4-FFF2-40B4-BE49-F238E27FC236}">
                  <a16:creationId xmlns:a16="http://schemas.microsoft.com/office/drawing/2014/main" id="{EBBA7792-10C4-48E2-158D-628D0BDCA5C6}"/>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solidFill>
                    <a:srgbClr val="E4B987"/>
                  </a:solidFill>
                  <a:latin typeface="Barlow"/>
                </a:rPr>
                <a:t>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spTree>
    <p:extLst>
      <p:ext uri="{BB962C8B-B14F-4D97-AF65-F5344CB8AC3E}">
        <p14:creationId xmlns:p14="http://schemas.microsoft.com/office/powerpoint/2010/main" val="172554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4AA9-ABCD-8453-BF9D-6FE856AE1F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0C0AA0-62CE-05AD-7958-8B26378EFE3D}"/>
              </a:ext>
            </a:extLst>
          </p:cNvPr>
          <p:cNvSpPr>
            <a:spLocks noGrp="1"/>
          </p:cNvSpPr>
          <p:nvPr>
            <p:ph type="title"/>
          </p:nvPr>
        </p:nvSpPr>
        <p:spPr>
          <a:xfrm>
            <a:off x="766763" y="657225"/>
            <a:ext cx="6519862" cy="1357254"/>
          </a:xfrm>
        </p:spPr>
        <p:txBody>
          <a:bodyPr>
            <a:noAutofit/>
          </a:bodyPr>
          <a:lstStyle/>
          <a:p>
            <a:r>
              <a:rPr lang="da-DK" sz="3000" spc="600" dirty="0">
                <a:solidFill>
                  <a:srgbClr val="E4B987"/>
                </a:solidFill>
                <a:latin typeface="Barlow Black" panose="00000A00000000000000" pitchFamily="2" charset="0"/>
              </a:rPr>
              <a:t>DIALOGUE</a:t>
            </a:r>
            <a:r>
              <a:rPr lang="da-DK" sz="3000" spc="600" dirty="0">
                <a:latin typeface="Barlow Black" panose="00000A00000000000000" pitchFamily="2" charset="0"/>
              </a:rPr>
              <a:t> IN TEAMS/THE ENTIRE LEADERSHIP TEAM</a:t>
            </a:r>
          </a:p>
        </p:txBody>
      </p:sp>
      <p:sp>
        <p:nvSpPr>
          <p:cNvPr id="3" name="Pladsholder til indhold 2">
            <a:extLst>
              <a:ext uri="{FF2B5EF4-FFF2-40B4-BE49-F238E27FC236}">
                <a16:creationId xmlns:a16="http://schemas.microsoft.com/office/drawing/2014/main" id="{8B5B0000-0C1F-BECB-9014-06A475E28B60}"/>
              </a:ext>
            </a:extLst>
          </p:cNvPr>
          <p:cNvSpPr>
            <a:spLocks noGrp="1"/>
          </p:cNvSpPr>
          <p:nvPr>
            <p:ph type="body" sz="quarter" idx="12"/>
          </p:nvPr>
        </p:nvSpPr>
        <p:spPr>
          <a:xfrm>
            <a:off x="766763" y="2205038"/>
            <a:ext cx="5008554" cy="3765591"/>
          </a:xfrm>
        </p:spPr>
        <p:txBody>
          <a:bodyPr>
            <a:noAutofit/>
          </a:bodyPr>
          <a:lstStyle/>
          <a:p>
            <a:pPr lvl="0">
              <a:lnSpc>
                <a:spcPct val="100000"/>
              </a:lnSpc>
            </a:pPr>
            <a:r>
              <a:rPr lang="en-US" sz="1400" dirty="0">
                <a:latin typeface="Barlow" panose="00000500000000000000" pitchFamily="2" charset="0"/>
              </a:rPr>
              <a:t>Divide the leadership team into smaller teams (3-5 people) </a:t>
            </a:r>
            <a:endParaRPr lang="da-DK" sz="1400" dirty="0">
              <a:latin typeface="Barlow" panose="00000500000000000000" pitchFamily="2" charset="0"/>
            </a:endParaRPr>
          </a:p>
          <a:p>
            <a:pPr lvl="0">
              <a:lnSpc>
                <a:spcPct val="100000"/>
              </a:lnSpc>
            </a:pPr>
            <a:r>
              <a:rPr lang="en-US" sz="1400" dirty="0">
                <a:latin typeface="Barlow" panose="00000500000000000000" pitchFamily="2" charset="0"/>
              </a:rPr>
              <a:t>Share your individual reflections and discuss:</a:t>
            </a:r>
            <a:endParaRPr lang="da-DK" sz="1400" dirty="0">
              <a:latin typeface="Barlow" panose="00000500000000000000" pitchFamily="2" charset="0"/>
            </a:endParaRPr>
          </a:p>
          <a:p>
            <a:pPr lvl="1">
              <a:lnSpc>
                <a:spcPct val="100000"/>
              </a:lnSpc>
              <a:buFont typeface="Arial" panose="020B0604020202020204" pitchFamily="34" charset="0"/>
              <a:buChar char="•"/>
            </a:pPr>
            <a:r>
              <a:rPr lang="en-US" i="1" dirty="0">
                <a:latin typeface="Barlow" panose="00000500000000000000" pitchFamily="2" charset="0"/>
              </a:rPr>
              <a:t>What common understandings do we have?</a:t>
            </a:r>
            <a:endParaRPr lang="da-DK" dirty="0">
              <a:latin typeface="Barlow" panose="00000500000000000000" pitchFamily="2" charset="0"/>
            </a:endParaRPr>
          </a:p>
          <a:p>
            <a:pPr lvl="1">
              <a:lnSpc>
                <a:spcPct val="100000"/>
              </a:lnSpc>
              <a:buFont typeface="Arial" panose="020B0604020202020204" pitchFamily="34" charset="0"/>
              <a:buChar char="•"/>
            </a:pPr>
            <a:r>
              <a:rPr lang="en-US" i="1" dirty="0">
                <a:latin typeface="Barlow" panose="00000500000000000000" pitchFamily="2" charset="0"/>
              </a:rPr>
              <a:t>Where do we differ?</a:t>
            </a:r>
            <a:endParaRPr lang="da-DK" dirty="0">
              <a:latin typeface="Barlow" panose="00000500000000000000" pitchFamily="2" charset="0"/>
            </a:endParaRPr>
          </a:p>
          <a:p>
            <a:pPr lvl="1">
              <a:lnSpc>
                <a:spcPct val="100000"/>
              </a:lnSpc>
              <a:buFont typeface="Arial" panose="020B0604020202020204" pitchFamily="34" charset="0"/>
              <a:buChar char="•"/>
            </a:pPr>
            <a:r>
              <a:rPr lang="en-US" i="1" dirty="0">
                <a:latin typeface="Barlow" panose="00000500000000000000" pitchFamily="2" charset="0"/>
              </a:rPr>
              <a:t>What does the guiding principle mean in our local context?</a:t>
            </a:r>
            <a:endParaRPr lang="da-DK" dirty="0">
              <a:latin typeface="Barlow" panose="00000500000000000000" pitchFamily="2" charset="0"/>
            </a:endParaRPr>
          </a:p>
          <a:p>
            <a:pPr lvl="0">
              <a:lnSpc>
                <a:spcPct val="100000"/>
              </a:lnSpc>
            </a:pPr>
            <a:r>
              <a:rPr lang="en-US" sz="1400" dirty="0">
                <a:latin typeface="Barlow" panose="00000500000000000000" pitchFamily="2" charset="0"/>
              </a:rPr>
              <a:t>Divide the time equally if two guiding principles have been selected for this process</a:t>
            </a:r>
            <a:br>
              <a:rPr lang="en-US" sz="1400" dirty="0">
                <a:latin typeface="Barlow" panose="00000500000000000000" pitchFamily="2" charset="0"/>
              </a:rPr>
            </a:br>
            <a:endParaRPr lang="da-DK" sz="1400" dirty="0">
              <a:latin typeface="Barlow" panose="00000500000000000000" pitchFamily="2" charset="0"/>
            </a:endParaRPr>
          </a:p>
          <a:p>
            <a:pPr marL="0" indent="0">
              <a:lnSpc>
                <a:spcPct val="100000"/>
              </a:lnSpc>
              <a:buNone/>
            </a:pPr>
            <a:r>
              <a:rPr lang="en-US" sz="1400" b="1" dirty="0">
                <a:latin typeface="Barlow" panose="00000500000000000000" pitchFamily="2" charset="0"/>
              </a:rPr>
              <a:t>Questions for the group:</a:t>
            </a:r>
            <a:endParaRPr lang="da-DK" sz="1400" dirty="0">
              <a:latin typeface="Barlow" panose="00000500000000000000" pitchFamily="2" charset="0"/>
            </a:endParaRPr>
          </a:p>
          <a:p>
            <a:pPr lvl="0">
              <a:lnSpc>
                <a:spcPct val="100000"/>
              </a:lnSpc>
            </a:pPr>
            <a:r>
              <a:rPr lang="en-US" sz="1400" i="1" dirty="0">
                <a:latin typeface="Barlow" panose="00000500000000000000" pitchFamily="2" charset="0"/>
              </a:rPr>
              <a:t>How are we already working with the guiding principle?</a:t>
            </a:r>
            <a:endParaRPr lang="da-DK" sz="1400" dirty="0">
              <a:latin typeface="Barlow" panose="00000500000000000000" pitchFamily="2" charset="0"/>
            </a:endParaRPr>
          </a:p>
          <a:p>
            <a:pPr lvl="0">
              <a:lnSpc>
                <a:spcPct val="100000"/>
              </a:lnSpc>
            </a:pPr>
            <a:r>
              <a:rPr lang="en-US" sz="1400" i="1" dirty="0">
                <a:latin typeface="Barlow" panose="00000500000000000000" pitchFamily="2" charset="0"/>
              </a:rPr>
              <a:t>How can we as a leadership team work with this guiding principle?</a:t>
            </a:r>
            <a:endParaRPr lang="da-DK" sz="1400" dirty="0">
              <a:latin typeface="Barlow" panose="00000500000000000000" pitchFamily="2" charset="0"/>
            </a:endParaRPr>
          </a:p>
          <a:p>
            <a:pPr lvl="0">
              <a:lnSpc>
                <a:spcPct val="100000"/>
              </a:lnSpc>
            </a:pPr>
            <a:r>
              <a:rPr lang="en-US" sz="1400" i="1" dirty="0">
                <a:latin typeface="Barlow" panose="00000500000000000000" pitchFamily="2" charset="0"/>
              </a:rPr>
              <a:t>What specific actions or measures can we take?</a:t>
            </a:r>
            <a:endParaRPr lang="da-DK" sz="1400" dirty="0">
              <a:latin typeface="Barlow" panose="00000500000000000000" pitchFamily="2" charset="0"/>
            </a:endParaRPr>
          </a:p>
        </p:txBody>
      </p:sp>
      <p:grpSp>
        <p:nvGrpSpPr>
          <p:cNvPr id="14" name="Gruppe 13">
            <a:extLst>
              <a:ext uri="{FF2B5EF4-FFF2-40B4-BE49-F238E27FC236}">
                <a16:creationId xmlns:a16="http://schemas.microsoft.com/office/drawing/2014/main" id="{8C091604-18A5-A761-B96C-DD86430AA702}"/>
              </a:ext>
            </a:extLst>
          </p:cNvPr>
          <p:cNvGrpSpPr/>
          <p:nvPr/>
        </p:nvGrpSpPr>
        <p:grpSpPr>
          <a:xfrm>
            <a:off x="7592888" y="2217333"/>
            <a:ext cx="4443596" cy="4809080"/>
            <a:chOff x="7592888" y="2217333"/>
            <a:chExt cx="4443596" cy="4809080"/>
          </a:xfrm>
        </p:grpSpPr>
        <p:pic>
          <p:nvPicPr>
            <p:cNvPr id="9" name="Grafik 8">
              <a:extLst>
                <a:ext uri="{FF2B5EF4-FFF2-40B4-BE49-F238E27FC236}">
                  <a16:creationId xmlns:a16="http://schemas.microsoft.com/office/drawing/2014/main" id="{C824BAEB-38D1-6D5C-4CA3-EF24832580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661" y="3692833"/>
              <a:ext cx="1653880" cy="3296633"/>
            </a:xfrm>
            <a:prstGeom prst="rect">
              <a:avLst/>
            </a:prstGeom>
          </p:spPr>
        </p:pic>
        <p:pic>
          <p:nvPicPr>
            <p:cNvPr id="10" name="Grafik 9">
              <a:extLst>
                <a:ext uri="{FF2B5EF4-FFF2-40B4-BE49-F238E27FC236}">
                  <a16:creationId xmlns:a16="http://schemas.microsoft.com/office/drawing/2014/main" id="{9D6859BB-B944-2135-5207-7BC8A63B48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2888" y="4103263"/>
              <a:ext cx="1505866" cy="2923150"/>
            </a:xfrm>
            <a:prstGeom prst="rect">
              <a:avLst/>
            </a:prstGeom>
          </p:spPr>
        </p:pic>
        <p:pic>
          <p:nvPicPr>
            <p:cNvPr id="11" name="Grafik 10">
              <a:extLst>
                <a:ext uri="{FF2B5EF4-FFF2-40B4-BE49-F238E27FC236}">
                  <a16:creationId xmlns:a16="http://schemas.microsoft.com/office/drawing/2014/main" id="{5C9D57F6-344B-DFCE-1103-6D6F5DABBB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9496" y="3899446"/>
              <a:ext cx="1596988" cy="3100034"/>
            </a:xfrm>
            <a:prstGeom prst="rect">
              <a:avLst/>
            </a:prstGeom>
          </p:spPr>
        </p:pic>
        <p:pic>
          <p:nvPicPr>
            <p:cNvPr id="12" name="Grafik 11">
              <a:extLst>
                <a:ext uri="{FF2B5EF4-FFF2-40B4-BE49-F238E27FC236}">
                  <a16:creationId xmlns:a16="http://schemas.microsoft.com/office/drawing/2014/main" id="{604CC733-2DD2-4B86-062E-9D696DE0EC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1300" y="2217333"/>
              <a:ext cx="2399831" cy="1540633"/>
            </a:xfrm>
            <a:prstGeom prst="rect">
              <a:avLst/>
            </a:prstGeom>
          </p:spPr>
        </p:pic>
        <p:pic>
          <p:nvPicPr>
            <p:cNvPr id="13" name="Grafik 12">
              <a:extLst>
                <a:ext uri="{FF2B5EF4-FFF2-40B4-BE49-F238E27FC236}">
                  <a16:creationId xmlns:a16="http://schemas.microsoft.com/office/drawing/2014/main" id="{B83AFFB2-28B6-B485-7E9E-26ECAF6CDB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68071" y="3109411"/>
              <a:ext cx="1230306" cy="956905"/>
            </a:xfrm>
            <a:prstGeom prst="rect">
              <a:avLst/>
            </a:prstGeom>
          </p:spPr>
        </p:pic>
      </p:grpSp>
      <p:grpSp>
        <p:nvGrpSpPr>
          <p:cNvPr id="15" name="Gruppe 14">
            <a:extLst>
              <a:ext uri="{FF2B5EF4-FFF2-40B4-BE49-F238E27FC236}">
                <a16:creationId xmlns:a16="http://schemas.microsoft.com/office/drawing/2014/main" id="{41443EA1-A2DF-8C42-877B-1A5B979C5255}"/>
              </a:ext>
            </a:extLst>
          </p:cNvPr>
          <p:cNvGrpSpPr/>
          <p:nvPr/>
        </p:nvGrpSpPr>
        <p:grpSpPr>
          <a:xfrm>
            <a:off x="5856659" y="5341149"/>
            <a:ext cx="914400" cy="1223430"/>
            <a:chOff x="5668433" y="2971800"/>
            <a:chExt cx="914400" cy="1223430"/>
          </a:xfrm>
        </p:grpSpPr>
        <p:pic>
          <p:nvPicPr>
            <p:cNvPr id="16" name="Grafik 14" descr="Ur med massiv udfyldning">
              <a:extLst>
                <a:ext uri="{FF2B5EF4-FFF2-40B4-BE49-F238E27FC236}">
                  <a16:creationId xmlns:a16="http://schemas.microsoft.com/office/drawing/2014/main" id="{6495DE3A-42F3-6E69-B3AA-2C030B9896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68433" y="2971800"/>
              <a:ext cx="914400" cy="914400"/>
            </a:xfrm>
            <a:prstGeom prst="rect">
              <a:avLst/>
            </a:prstGeom>
          </p:spPr>
        </p:pic>
        <p:sp>
          <p:nvSpPr>
            <p:cNvPr id="17" name="Tekstfelt 15">
              <a:extLst>
                <a:ext uri="{FF2B5EF4-FFF2-40B4-BE49-F238E27FC236}">
                  <a16:creationId xmlns:a16="http://schemas.microsoft.com/office/drawing/2014/main" id="{2F13DE9B-56C3-13D6-54EC-743DC2FBC3A8}"/>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solidFill>
                    <a:srgbClr val="E4B987"/>
                  </a:solidFill>
                  <a:latin typeface="Barlow"/>
                </a:rPr>
                <a:t>25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spTree>
    <p:extLst>
      <p:ext uri="{BB962C8B-B14F-4D97-AF65-F5344CB8AC3E}">
        <p14:creationId xmlns:p14="http://schemas.microsoft.com/office/powerpoint/2010/main" val="247774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8AB2-D531-9777-DC36-30490B466A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ABA80C-161D-E434-5E60-ED060EF09130}"/>
              </a:ext>
            </a:extLst>
          </p:cNvPr>
          <p:cNvSpPr>
            <a:spLocks noGrp="1"/>
          </p:cNvSpPr>
          <p:nvPr>
            <p:ph type="title"/>
          </p:nvPr>
        </p:nvSpPr>
        <p:spPr>
          <a:xfrm>
            <a:off x="766763" y="657225"/>
            <a:ext cx="6155547" cy="1357254"/>
          </a:xfrm>
        </p:spPr>
        <p:txBody>
          <a:bodyPr>
            <a:normAutofit/>
          </a:bodyPr>
          <a:lstStyle/>
          <a:p>
            <a:r>
              <a:rPr lang="da-DK" sz="4000" spc="600" dirty="0">
                <a:latin typeface="Barlow Black" panose="00000A00000000000000" pitchFamily="2" charset="0"/>
              </a:rPr>
              <a:t>JOINT SUMMARY: </a:t>
            </a:r>
            <a:r>
              <a:rPr lang="da-DK" sz="4000" spc="600" dirty="0">
                <a:solidFill>
                  <a:srgbClr val="E4B987"/>
                </a:solidFill>
                <a:latin typeface="Barlow Black" panose="00000A00000000000000" pitchFamily="2" charset="0"/>
              </a:rPr>
              <a:t>ACTION PLAN</a:t>
            </a:r>
          </a:p>
        </p:txBody>
      </p:sp>
      <p:sp>
        <p:nvSpPr>
          <p:cNvPr id="3" name="Pladsholder til indhold 2">
            <a:extLst>
              <a:ext uri="{FF2B5EF4-FFF2-40B4-BE49-F238E27FC236}">
                <a16:creationId xmlns:a16="http://schemas.microsoft.com/office/drawing/2014/main" id="{B7007772-C157-A3F1-1D3C-F5528BEC7520}"/>
              </a:ext>
            </a:extLst>
          </p:cNvPr>
          <p:cNvSpPr>
            <a:spLocks noGrp="1"/>
          </p:cNvSpPr>
          <p:nvPr>
            <p:ph type="body" sz="quarter" idx="12"/>
          </p:nvPr>
        </p:nvSpPr>
        <p:spPr>
          <a:xfrm>
            <a:off x="766763" y="2205038"/>
            <a:ext cx="4687094" cy="3979973"/>
          </a:xfrm>
        </p:spPr>
        <p:txBody>
          <a:bodyPr>
            <a:normAutofit/>
          </a:bodyPr>
          <a:lstStyle/>
          <a:p>
            <a:pPr lvl="0"/>
            <a:r>
              <a:rPr lang="en-US" dirty="0">
                <a:latin typeface="Barlow" panose="00000500000000000000" pitchFamily="2" charset="0"/>
              </a:rPr>
              <a:t>Each team shares 1-2 points or suggestions for specific actions</a:t>
            </a:r>
            <a:endParaRPr lang="da-DK" dirty="0">
              <a:latin typeface="Barlow" panose="00000500000000000000" pitchFamily="2" charset="0"/>
            </a:endParaRPr>
          </a:p>
          <a:p>
            <a:pPr lvl="0"/>
            <a:r>
              <a:rPr lang="en-US" dirty="0">
                <a:latin typeface="Barlow" panose="00000500000000000000" pitchFamily="2" charset="0"/>
              </a:rPr>
              <a:t>Joint summary and filling out the action plan template based on the following questions:</a:t>
            </a:r>
            <a:br>
              <a:rPr lang="en-US" dirty="0">
                <a:latin typeface="Barlow" panose="00000500000000000000" pitchFamily="2" charset="0"/>
              </a:rPr>
            </a:br>
            <a:endParaRPr lang="da-DK" dirty="0">
              <a:latin typeface="Barlow" panose="00000500000000000000" pitchFamily="2" charset="0"/>
            </a:endParaRPr>
          </a:p>
          <a:p>
            <a:pPr lvl="1">
              <a:buFont typeface="Arial" panose="020B0604020202020204" pitchFamily="34" charset="0"/>
              <a:buChar char="•"/>
            </a:pPr>
            <a:r>
              <a:rPr lang="en-US" i="1" dirty="0">
                <a:latin typeface="Barlow" panose="00000500000000000000" pitchFamily="2" charset="0"/>
              </a:rPr>
              <a:t>What specifically will we work on?</a:t>
            </a:r>
            <a:endParaRPr lang="da-DK" dirty="0">
              <a:latin typeface="Barlow" panose="00000500000000000000" pitchFamily="2" charset="0"/>
            </a:endParaRPr>
          </a:p>
          <a:p>
            <a:pPr lvl="1">
              <a:buFont typeface="Arial" panose="020B0604020202020204" pitchFamily="34" charset="0"/>
              <a:buChar char="•"/>
            </a:pPr>
            <a:r>
              <a:rPr lang="en-US" i="1" dirty="0">
                <a:latin typeface="Barlow" panose="00000500000000000000" pitchFamily="2" charset="0"/>
              </a:rPr>
              <a:t>Who is involved/responsible?</a:t>
            </a:r>
            <a:endParaRPr lang="da-DK" dirty="0">
              <a:latin typeface="Barlow" panose="00000500000000000000" pitchFamily="2" charset="0"/>
            </a:endParaRPr>
          </a:p>
          <a:p>
            <a:pPr lvl="1">
              <a:buFont typeface="Arial" panose="020B0604020202020204" pitchFamily="34" charset="0"/>
              <a:buChar char="•"/>
            </a:pPr>
            <a:r>
              <a:rPr lang="en-US" i="1" dirty="0">
                <a:latin typeface="Barlow" panose="00000500000000000000" pitchFamily="2" charset="0"/>
              </a:rPr>
              <a:t>When should it happen?</a:t>
            </a:r>
            <a:endParaRPr lang="da-DK" dirty="0">
              <a:latin typeface="Barlow" panose="00000500000000000000" pitchFamily="2" charset="0"/>
            </a:endParaRPr>
          </a:p>
          <a:p>
            <a:pPr lvl="1">
              <a:buFont typeface="Arial" panose="020B0604020202020204" pitchFamily="34" charset="0"/>
              <a:buChar char="•"/>
            </a:pPr>
            <a:r>
              <a:rPr lang="en-US" i="1" dirty="0">
                <a:latin typeface="Barlow" panose="00000500000000000000" pitchFamily="2" charset="0"/>
              </a:rPr>
              <a:t>How will we work on it?</a:t>
            </a:r>
            <a:endParaRPr lang="da-DK" dirty="0">
              <a:latin typeface="Barlow" panose="00000500000000000000" pitchFamily="2" charset="0"/>
            </a:endParaRPr>
          </a:p>
          <a:p>
            <a:pPr lvl="1">
              <a:buFont typeface="Arial" panose="020B0604020202020204" pitchFamily="34" charset="0"/>
              <a:buChar char="•"/>
            </a:pPr>
            <a:r>
              <a:rPr lang="en-US" i="1" dirty="0">
                <a:latin typeface="Barlow" panose="00000500000000000000" pitchFamily="2" charset="0"/>
              </a:rPr>
              <a:t>Where should it happen in the </a:t>
            </a:r>
            <a:r>
              <a:rPr lang="en-US" i="1" dirty="0" err="1">
                <a:latin typeface="Barlow" panose="00000500000000000000" pitchFamily="2" charset="0"/>
              </a:rPr>
              <a:t>organisation</a:t>
            </a:r>
            <a:r>
              <a:rPr lang="en-US" i="1" dirty="0">
                <a:latin typeface="Barlow" panose="00000500000000000000" pitchFamily="2" charset="0"/>
              </a:rPr>
              <a:t>?</a:t>
            </a:r>
            <a:endParaRPr lang="da-DK" dirty="0">
              <a:latin typeface="Barlow" panose="00000500000000000000" pitchFamily="2" charset="0"/>
            </a:endParaRPr>
          </a:p>
          <a:p>
            <a:pPr lvl="1">
              <a:buFont typeface="Arial" panose="020B0604020202020204" pitchFamily="34" charset="0"/>
              <a:buChar char="•"/>
            </a:pPr>
            <a:r>
              <a:rPr lang="en-US" i="1" dirty="0">
                <a:latin typeface="Barlow" panose="00000500000000000000" pitchFamily="2" charset="0"/>
              </a:rPr>
              <a:t>How and when will we follow up?</a:t>
            </a:r>
            <a:endParaRPr lang="da-DK" dirty="0">
              <a:latin typeface="Barlow" panose="00000500000000000000" pitchFamily="2" charset="0"/>
            </a:endParaRPr>
          </a:p>
          <a:p>
            <a:endParaRPr lang="da-DK" dirty="0">
              <a:latin typeface="Barlow" panose="00000500000000000000" pitchFamily="2" charset="0"/>
            </a:endParaRPr>
          </a:p>
        </p:txBody>
      </p:sp>
      <p:grpSp>
        <p:nvGrpSpPr>
          <p:cNvPr id="4" name="Gruppe 3">
            <a:extLst>
              <a:ext uri="{FF2B5EF4-FFF2-40B4-BE49-F238E27FC236}">
                <a16:creationId xmlns:a16="http://schemas.microsoft.com/office/drawing/2014/main" id="{92A52237-AB34-64F4-D327-6C89F9EBF79C}"/>
              </a:ext>
            </a:extLst>
          </p:cNvPr>
          <p:cNvGrpSpPr/>
          <p:nvPr/>
        </p:nvGrpSpPr>
        <p:grpSpPr>
          <a:xfrm>
            <a:off x="5031338" y="5270611"/>
            <a:ext cx="914400" cy="1223430"/>
            <a:chOff x="5668433" y="2971800"/>
            <a:chExt cx="914400" cy="1223430"/>
          </a:xfrm>
        </p:grpSpPr>
        <p:pic>
          <p:nvPicPr>
            <p:cNvPr id="5" name="Grafik 14" descr="Ur med massiv udfyldning">
              <a:extLst>
                <a:ext uri="{FF2B5EF4-FFF2-40B4-BE49-F238E27FC236}">
                  <a16:creationId xmlns:a16="http://schemas.microsoft.com/office/drawing/2014/main" id="{778AD1B3-9A12-E905-BADB-B8B4B7AC91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8433" y="2971800"/>
              <a:ext cx="914400" cy="914400"/>
            </a:xfrm>
            <a:prstGeom prst="rect">
              <a:avLst/>
            </a:prstGeom>
          </p:spPr>
        </p:pic>
        <p:sp>
          <p:nvSpPr>
            <p:cNvPr id="6" name="Tekstfelt 15">
              <a:extLst>
                <a:ext uri="{FF2B5EF4-FFF2-40B4-BE49-F238E27FC236}">
                  <a16:creationId xmlns:a16="http://schemas.microsoft.com/office/drawing/2014/main" id="{BC9FB560-92AE-0981-0F1F-C1B2190EDA26}"/>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E4B987"/>
                  </a:solidFill>
                  <a:effectLst/>
                  <a:uLnTx/>
                  <a:uFillTx/>
                  <a:latin typeface="Barlow"/>
                  <a:ea typeface="+mn-ea"/>
                  <a:cs typeface="+mn-cs"/>
                </a:rPr>
                <a:t>1</a:t>
              </a:r>
              <a:r>
                <a:rPr lang="da-DK" dirty="0">
                  <a:solidFill>
                    <a:srgbClr val="E4B987"/>
                  </a:solidFill>
                  <a:latin typeface="Barlow"/>
                </a:rPr>
                <a:t>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pic>
        <p:nvPicPr>
          <p:cNvPr id="16" name="Grafik 15" descr="Kontrolliste med massiv udfyldning">
            <a:extLst>
              <a:ext uri="{FF2B5EF4-FFF2-40B4-BE49-F238E27FC236}">
                <a16:creationId xmlns:a16="http://schemas.microsoft.com/office/drawing/2014/main" id="{3F473FE8-65DD-2866-31C1-E74EBD210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50486">
            <a:off x="6556180" y="529013"/>
            <a:ext cx="5799975" cy="5799975"/>
          </a:xfrm>
          <a:prstGeom prst="rect">
            <a:avLst/>
          </a:prstGeom>
        </p:spPr>
      </p:pic>
    </p:spTree>
    <p:extLst>
      <p:ext uri="{BB962C8B-B14F-4D97-AF65-F5344CB8AC3E}">
        <p14:creationId xmlns:p14="http://schemas.microsoft.com/office/powerpoint/2010/main" val="176090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B8118-65EF-EE19-5DEF-73A5D3C0A4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665EC4-121F-1E77-FEB7-0F893423E26E}"/>
              </a:ext>
            </a:extLst>
          </p:cNvPr>
          <p:cNvSpPr>
            <a:spLocks noGrp="1"/>
          </p:cNvSpPr>
          <p:nvPr>
            <p:ph type="title"/>
          </p:nvPr>
        </p:nvSpPr>
        <p:spPr>
          <a:xfrm>
            <a:off x="766763" y="657225"/>
            <a:ext cx="5616784" cy="1357254"/>
          </a:xfrm>
        </p:spPr>
        <p:txBody>
          <a:bodyPr>
            <a:noAutofit/>
          </a:bodyPr>
          <a:lstStyle/>
          <a:p>
            <a:r>
              <a:rPr lang="da-DK" sz="4000" dirty="0">
                <a:latin typeface="Barlow Black" panose="00000A00000000000000" pitchFamily="2" charset="0"/>
              </a:rPr>
              <a:t>JOINT SUMMARY</a:t>
            </a:r>
            <a:br>
              <a:rPr lang="da-DK" sz="4000" dirty="0">
                <a:latin typeface="Barlow Black" panose="00000A00000000000000" pitchFamily="2" charset="0"/>
              </a:rPr>
            </a:br>
            <a:r>
              <a:rPr lang="da-DK" sz="2500" dirty="0">
                <a:solidFill>
                  <a:srgbClr val="E4B987"/>
                </a:solidFill>
                <a:latin typeface="Barlow Black" panose="00000A00000000000000" pitchFamily="2" charset="0"/>
              </a:rPr>
              <a:t>YOUR UNDERSTANDING OG THE LEADERSHIP PRINCIPLES</a:t>
            </a:r>
          </a:p>
        </p:txBody>
      </p:sp>
      <p:sp>
        <p:nvSpPr>
          <p:cNvPr id="3" name="Pladsholder til indhold 2">
            <a:extLst>
              <a:ext uri="{FF2B5EF4-FFF2-40B4-BE49-F238E27FC236}">
                <a16:creationId xmlns:a16="http://schemas.microsoft.com/office/drawing/2014/main" id="{31A8055B-9FBB-E7E9-EE7B-2F3C772CC203}"/>
              </a:ext>
            </a:extLst>
          </p:cNvPr>
          <p:cNvSpPr>
            <a:spLocks noGrp="1"/>
          </p:cNvSpPr>
          <p:nvPr>
            <p:ph type="body" sz="quarter" idx="12"/>
          </p:nvPr>
        </p:nvSpPr>
        <p:spPr>
          <a:xfrm>
            <a:off x="766763" y="2588895"/>
            <a:ext cx="4687094" cy="3046332"/>
          </a:xfrm>
        </p:spPr>
        <p:txBody>
          <a:bodyPr>
            <a:normAutofit/>
          </a:bodyPr>
          <a:lstStyle/>
          <a:p>
            <a:pPr lvl="0"/>
            <a:r>
              <a:rPr lang="en-US" sz="1800" dirty="0">
                <a:latin typeface="Barlow" panose="00000500000000000000" pitchFamily="2" charset="0"/>
              </a:rPr>
              <a:t>Each team shares 1-2 points about their understanding of the guiding principle in your leadership context or suggestions for specific actions</a:t>
            </a:r>
            <a:endParaRPr lang="da-DK" sz="1800" dirty="0">
              <a:latin typeface="Barlow" panose="00000500000000000000" pitchFamily="2" charset="0"/>
            </a:endParaRPr>
          </a:p>
          <a:p>
            <a:pPr lvl="0"/>
            <a:r>
              <a:rPr lang="en-US" sz="1800" dirty="0">
                <a:latin typeface="Barlow" panose="00000500000000000000" pitchFamily="2" charset="0"/>
              </a:rPr>
              <a:t>Together, you will document your translation of the leadership foundation in the template.</a:t>
            </a:r>
            <a:endParaRPr lang="da-DK" sz="1800" dirty="0">
              <a:latin typeface="Barlow" panose="00000500000000000000" pitchFamily="2" charset="0"/>
            </a:endParaRPr>
          </a:p>
        </p:txBody>
      </p:sp>
      <p:grpSp>
        <p:nvGrpSpPr>
          <p:cNvPr id="12" name="Gruppe 11">
            <a:extLst>
              <a:ext uri="{FF2B5EF4-FFF2-40B4-BE49-F238E27FC236}">
                <a16:creationId xmlns:a16="http://schemas.microsoft.com/office/drawing/2014/main" id="{D6F98E42-2E43-6AB3-DA4C-DEA3A2CABF81}"/>
              </a:ext>
            </a:extLst>
          </p:cNvPr>
          <p:cNvGrpSpPr/>
          <p:nvPr/>
        </p:nvGrpSpPr>
        <p:grpSpPr>
          <a:xfrm>
            <a:off x="5031338" y="5270611"/>
            <a:ext cx="914400" cy="1223430"/>
            <a:chOff x="5668433" y="2971800"/>
            <a:chExt cx="914400" cy="1223430"/>
          </a:xfrm>
        </p:grpSpPr>
        <p:pic>
          <p:nvPicPr>
            <p:cNvPr id="13" name="Grafik 14" descr="Ur med massiv udfyldning">
              <a:extLst>
                <a:ext uri="{FF2B5EF4-FFF2-40B4-BE49-F238E27FC236}">
                  <a16:creationId xmlns:a16="http://schemas.microsoft.com/office/drawing/2014/main" id="{0E1348FB-3112-8A92-5F51-C665CE2BA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8433" y="2971800"/>
              <a:ext cx="914400" cy="914400"/>
            </a:xfrm>
            <a:prstGeom prst="rect">
              <a:avLst/>
            </a:prstGeom>
          </p:spPr>
        </p:pic>
        <p:sp>
          <p:nvSpPr>
            <p:cNvPr id="14" name="Tekstfelt 15">
              <a:extLst>
                <a:ext uri="{FF2B5EF4-FFF2-40B4-BE49-F238E27FC236}">
                  <a16:creationId xmlns:a16="http://schemas.microsoft.com/office/drawing/2014/main" id="{C57B72B5-2699-92E8-50AA-007DE1C83689}"/>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E4B987"/>
                  </a:solidFill>
                  <a:effectLst/>
                  <a:uLnTx/>
                  <a:uFillTx/>
                  <a:latin typeface="Barlow"/>
                  <a:ea typeface="+mn-ea"/>
                  <a:cs typeface="+mn-cs"/>
                </a:rPr>
                <a:t>1</a:t>
              </a:r>
              <a:r>
                <a:rPr lang="da-DK" dirty="0">
                  <a:solidFill>
                    <a:srgbClr val="E4B987"/>
                  </a:solidFill>
                  <a:latin typeface="Barlow"/>
                </a:rPr>
                <a:t>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grpSp>
        <p:nvGrpSpPr>
          <p:cNvPr id="4" name="Gruppe 3">
            <a:extLst>
              <a:ext uri="{FF2B5EF4-FFF2-40B4-BE49-F238E27FC236}">
                <a16:creationId xmlns:a16="http://schemas.microsoft.com/office/drawing/2014/main" id="{654F144C-B17F-5633-F663-AFD9870523F1}"/>
              </a:ext>
            </a:extLst>
          </p:cNvPr>
          <p:cNvGrpSpPr/>
          <p:nvPr/>
        </p:nvGrpSpPr>
        <p:grpSpPr>
          <a:xfrm>
            <a:off x="6616838" y="2014479"/>
            <a:ext cx="5344943" cy="3668751"/>
            <a:chOff x="1200376" y="89878"/>
            <a:chExt cx="9746643" cy="6690063"/>
          </a:xfrm>
        </p:grpSpPr>
        <p:pic>
          <p:nvPicPr>
            <p:cNvPr id="5" name="Billede 4">
              <a:extLst>
                <a:ext uri="{FF2B5EF4-FFF2-40B4-BE49-F238E27FC236}">
                  <a16:creationId xmlns:a16="http://schemas.microsoft.com/office/drawing/2014/main" id="{10CB6D36-344C-FF73-6249-72477C759A01}"/>
                </a:ext>
              </a:extLst>
            </p:cNvPr>
            <p:cNvPicPr>
              <a:picLocks noChangeAspect="1"/>
            </p:cNvPicPr>
            <p:nvPr/>
          </p:nvPicPr>
          <p:blipFill>
            <a:blip r:embed="rId5"/>
            <a:srcRect l="1462"/>
            <a:stretch>
              <a:fillRect/>
            </a:stretch>
          </p:blipFill>
          <p:spPr>
            <a:xfrm>
              <a:off x="1200376" y="89878"/>
              <a:ext cx="9746643" cy="6690063"/>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C0152E6D-4C9D-4AC9-CC50-4F348A4AFCE3}"/>
                </a:ext>
              </a:extLst>
            </p:cNvPr>
            <p:cNvSpPr/>
            <p:nvPr/>
          </p:nvSpPr>
          <p:spPr>
            <a:xfrm>
              <a:off x="1276350" y="1940407"/>
              <a:ext cx="1771650" cy="4762800"/>
            </a:xfrm>
            <a:prstGeom prst="rect">
              <a:avLst/>
            </a:prstGeom>
            <a:solidFill>
              <a:srgbClr val="FCF5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da-DK" sz="1100" dirty="0">
                <a:solidFill>
                  <a:srgbClr val="211A52"/>
                </a:solidFill>
                <a:latin typeface="Barlow" panose="00000500000000000000" pitchFamily="2" charset="0"/>
              </a:endParaRPr>
            </a:p>
          </p:txBody>
        </p:sp>
        <p:sp>
          <p:nvSpPr>
            <p:cNvPr id="7" name="Rektangel 6">
              <a:extLst>
                <a:ext uri="{FF2B5EF4-FFF2-40B4-BE49-F238E27FC236}">
                  <a16:creationId xmlns:a16="http://schemas.microsoft.com/office/drawing/2014/main" id="{46ED6AD3-4AD1-618F-C8C2-8BE916CB5BF1}"/>
                </a:ext>
              </a:extLst>
            </p:cNvPr>
            <p:cNvSpPr/>
            <p:nvPr/>
          </p:nvSpPr>
          <p:spPr>
            <a:xfrm>
              <a:off x="3226278" y="1940407"/>
              <a:ext cx="1771650" cy="4752000"/>
            </a:xfrm>
            <a:prstGeom prst="rect">
              <a:avLst/>
            </a:prstGeom>
            <a:solidFill>
              <a:srgbClr val="EF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100" dirty="0"/>
            </a:p>
          </p:txBody>
        </p:sp>
        <p:sp>
          <p:nvSpPr>
            <p:cNvPr id="8" name="Rektangel 7">
              <a:extLst>
                <a:ext uri="{FF2B5EF4-FFF2-40B4-BE49-F238E27FC236}">
                  <a16:creationId xmlns:a16="http://schemas.microsoft.com/office/drawing/2014/main" id="{A02C2267-49E8-27E9-E40A-693125F5C73A}"/>
                </a:ext>
              </a:extLst>
            </p:cNvPr>
            <p:cNvSpPr/>
            <p:nvPr/>
          </p:nvSpPr>
          <p:spPr>
            <a:xfrm>
              <a:off x="5178903" y="1940407"/>
              <a:ext cx="1771650" cy="4752000"/>
            </a:xfrm>
            <a:prstGeom prst="rect">
              <a:avLst/>
            </a:prstGeom>
            <a:solidFill>
              <a:srgbClr val="EC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100" dirty="0"/>
            </a:p>
          </p:txBody>
        </p:sp>
        <p:sp>
          <p:nvSpPr>
            <p:cNvPr id="9" name="Rektangel 8">
              <a:extLst>
                <a:ext uri="{FF2B5EF4-FFF2-40B4-BE49-F238E27FC236}">
                  <a16:creationId xmlns:a16="http://schemas.microsoft.com/office/drawing/2014/main" id="{954EACF0-4CB6-D245-3C6F-81BEF8A7733F}"/>
                </a:ext>
              </a:extLst>
            </p:cNvPr>
            <p:cNvSpPr/>
            <p:nvPr/>
          </p:nvSpPr>
          <p:spPr>
            <a:xfrm>
              <a:off x="7123801" y="1940408"/>
              <a:ext cx="1771650" cy="4752000"/>
            </a:xfrm>
            <a:prstGeom prst="rect">
              <a:avLst/>
            </a:prstGeom>
            <a:solidFill>
              <a:srgbClr val="F2F7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100" dirty="0"/>
            </a:p>
          </p:txBody>
        </p:sp>
        <p:sp>
          <p:nvSpPr>
            <p:cNvPr id="10" name="Rektangel 6">
              <a:extLst>
                <a:ext uri="{FF2B5EF4-FFF2-40B4-BE49-F238E27FC236}">
                  <a16:creationId xmlns:a16="http://schemas.microsoft.com/office/drawing/2014/main" id="{F0A2D300-5D6A-9709-485A-9C36CFAA1775}"/>
                </a:ext>
              </a:extLst>
            </p:cNvPr>
            <p:cNvSpPr/>
            <p:nvPr/>
          </p:nvSpPr>
          <p:spPr>
            <a:xfrm>
              <a:off x="9030598" y="1940408"/>
              <a:ext cx="1836000" cy="4788000"/>
            </a:xfrm>
            <a:custGeom>
              <a:avLst/>
              <a:gdLst>
                <a:gd name="connsiteX0" fmla="*/ 0 w 1771650"/>
                <a:gd name="connsiteY0" fmla="*/ 0 h 4648201"/>
                <a:gd name="connsiteX1" fmla="*/ 1771650 w 1771650"/>
                <a:gd name="connsiteY1" fmla="*/ 0 h 4648201"/>
                <a:gd name="connsiteX2" fmla="*/ 1771650 w 1771650"/>
                <a:gd name="connsiteY2" fmla="*/ 4648201 h 4648201"/>
                <a:gd name="connsiteX3" fmla="*/ 0 w 1771650"/>
                <a:gd name="connsiteY3" fmla="*/ 4648201 h 4648201"/>
                <a:gd name="connsiteX4" fmla="*/ 0 w 1771650"/>
                <a:gd name="connsiteY4" fmla="*/ 0 h 4648201"/>
                <a:gd name="connsiteX0" fmla="*/ 0 w 1771650"/>
                <a:gd name="connsiteY0" fmla="*/ 0 h 4648201"/>
                <a:gd name="connsiteX1" fmla="*/ 1771650 w 1771650"/>
                <a:gd name="connsiteY1" fmla="*/ 0 h 4648201"/>
                <a:gd name="connsiteX2" fmla="*/ 1752600 w 1771650"/>
                <a:gd name="connsiteY2" fmla="*/ 4600576 h 4648201"/>
                <a:gd name="connsiteX3" fmla="*/ 0 w 1771650"/>
                <a:gd name="connsiteY3" fmla="*/ 4648201 h 4648201"/>
                <a:gd name="connsiteX4" fmla="*/ 0 w 1771650"/>
                <a:gd name="connsiteY4" fmla="*/ 0 h 4648201"/>
                <a:gd name="connsiteX0" fmla="*/ 0 w 1771650"/>
                <a:gd name="connsiteY0" fmla="*/ 0 h 4648201"/>
                <a:gd name="connsiteX1" fmla="*/ 1771650 w 1771650"/>
                <a:gd name="connsiteY1" fmla="*/ 0 h 4648201"/>
                <a:gd name="connsiteX2" fmla="*/ 1714500 w 1771650"/>
                <a:gd name="connsiteY2" fmla="*/ 4581526 h 4648201"/>
                <a:gd name="connsiteX3" fmla="*/ 0 w 1771650"/>
                <a:gd name="connsiteY3" fmla="*/ 4648201 h 4648201"/>
                <a:gd name="connsiteX4" fmla="*/ 0 w 1771650"/>
                <a:gd name="connsiteY4" fmla="*/ 0 h 4648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4648201">
                  <a:moveTo>
                    <a:pt x="0" y="0"/>
                  </a:moveTo>
                  <a:lnTo>
                    <a:pt x="1771650" y="0"/>
                  </a:lnTo>
                  <a:lnTo>
                    <a:pt x="1714500" y="4581526"/>
                  </a:lnTo>
                  <a:lnTo>
                    <a:pt x="0" y="4648201"/>
                  </a:lnTo>
                  <a:lnTo>
                    <a:pt x="0" y="0"/>
                  </a:lnTo>
                  <a:close/>
                </a:path>
              </a:pathLst>
            </a:custGeom>
            <a:solidFill>
              <a:srgbClr val="FD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sz="1100" dirty="0"/>
            </a:p>
          </p:txBody>
        </p:sp>
      </p:grpSp>
    </p:spTree>
    <p:extLst>
      <p:ext uri="{BB962C8B-B14F-4D97-AF65-F5344CB8AC3E}">
        <p14:creationId xmlns:p14="http://schemas.microsoft.com/office/powerpoint/2010/main" val="3893555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17AFB7EF-DF65-47DA-ABE1-97F599FC1E52}" vid="{900B7545-0238-4A30-953C-2F515DBB31FE}"/>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9a88db-5bbb-49a4-b024-e30ba39f4bf7">
      <Terms xmlns="http://schemas.microsoft.com/office/infopath/2007/PartnerControls"/>
    </lcf76f155ced4ddcb4097134ff3c332f>
    <TaxCatchAll xmlns="41f0e5d0-256b-47ae-8759-22db09ebfa8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3E3927165B380428FCE6D13E6E41B98" ma:contentTypeVersion="15" ma:contentTypeDescription="Opret et nyt dokument." ma:contentTypeScope="" ma:versionID="202d23fa8eaf9b2b0ab00111ee8df0ec">
  <xsd:schema xmlns:xsd="http://www.w3.org/2001/XMLSchema" xmlns:xs="http://www.w3.org/2001/XMLSchema" xmlns:p="http://schemas.microsoft.com/office/2006/metadata/properties" xmlns:ns2="959a88db-5bbb-49a4-b024-e30ba39f4bf7" xmlns:ns3="41f0e5d0-256b-47ae-8759-22db09ebfa8e" targetNamespace="http://schemas.microsoft.com/office/2006/metadata/properties" ma:root="true" ma:fieldsID="c16f7fbc3b2e31d1594868ea864c85a5" ns2:_="" ns3:_="">
    <xsd:import namespace="959a88db-5bbb-49a4-b024-e30ba39f4bf7"/>
    <xsd:import namespace="41f0e5d0-256b-47ae-8759-22db09ebfa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a88db-5bbb-49a4-b024-e30ba39f4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5d73657e-90f0-444e-a899-7df328d363f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f0e5d0-256b-47ae-8759-22db09ebfa8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4f4e9cf-86d3-4bb7-a613-3a5b13c5a4f2}" ma:internalName="TaxCatchAll" ma:showField="CatchAllData" ma:web="41f0e5d0-256b-47ae-8759-22db09ebfa8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2EF64F-CF0B-4A86-A357-D072D0CBDB07}">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959a88db-5bbb-49a4-b024-e30ba39f4bf7"/>
    <ds:schemaRef ds:uri="http://purl.org/dc/dcmitype/"/>
    <ds:schemaRef ds:uri="http://schemas.microsoft.com/office/infopath/2007/PartnerControls"/>
    <ds:schemaRef ds:uri="41f0e5d0-256b-47ae-8759-22db09ebfa8e"/>
    <ds:schemaRef ds:uri="http://purl.org/dc/terms/"/>
  </ds:schemaRefs>
</ds:datastoreItem>
</file>

<file path=customXml/itemProps2.xml><?xml version="1.0" encoding="utf-8"?>
<ds:datastoreItem xmlns:ds="http://schemas.openxmlformats.org/officeDocument/2006/customXml" ds:itemID="{E3E40B84-FFEC-4CF6-AF9D-12CC8672F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9a88db-5bbb-49a4-b024-e30ba39f4bf7"/>
    <ds:schemaRef ds:uri="41f0e5d0-256b-47ae-8759-22db09ebf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30E4E6-64CB-4888-9E2A-5A23B375DE0B}">
  <ds:schemaRefs>
    <ds:schemaRef ds:uri="http://schemas.microsoft.com/sharepoint/v3/contenttype/forms"/>
  </ds:schemaRefs>
</ds:datastoreItem>
</file>

<file path=docMetadata/LabelInfo.xml><?xml version="1.0" encoding="utf-8"?>
<clbl:labelList xmlns:clbl="http://schemas.microsoft.com/office/2020/mipLabelMetadata">
  <clbl:label id="{f5dbba49-ce06-496f-ac3e-0cf14361d934}" enabled="0" method="" siteId="{f5dbba49-ce06-496f-ac3e-0cf14361d934}" removed="1"/>
</clbl:labelList>
</file>

<file path=docProps/app.xml><?xml version="1.0" encoding="utf-8"?>
<Properties xmlns="http://schemas.openxmlformats.org/officeDocument/2006/extended-properties" xmlns:vt="http://schemas.openxmlformats.org/officeDocument/2006/docPropsVTypes">
  <Template/>
  <TotalTime>948</TotalTime>
  <Words>1045</Words>
  <Application>Microsoft Office PowerPoint</Application>
  <PresentationFormat>Widescreen</PresentationFormat>
  <Paragraphs>128</Paragraphs>
  <Slides>13</Slides>
  <Notes>13</Notes>
  <HiddenSlides>0</HiddenSlides>
  <MMClips>0</MMClips>
  <ScaleCrop>false</ScaleCrop>
  <HeadingPairs>
    <vt:vector size="8" baseType="variant">
      <vt:variant>
        <vt:lpstr>Benyttede skrifttyper</vt:lpstr>
      </vt:variant>
      <vt:variant>
        <vt:i4>7</vt:i4>
      </vt:variant>
      <vt:variant>
        <vt:lpstr>Tema</vt:lpstr>
      </vt:variant>
      <vt:variant>
        <vt:i4>2</vt:i4>
      </vt:variant>
      <vt:variant>
        <vt:lpstr>Integrerede OLE-servere</vt:lpstr>
      </vt:variant>
      <vt:variant>
        <vt:i4>1</vt:i4>
      </vt:variant>
      <vt:variant>
        <vt:lpstr>Slidetitler</vt:lpstr>
      </vt:variant>
      <vt:variant>
        <vt:i4>13</vt:i4>
      </vt:variant>
    </vt:vector>
  </HeadingPairs>
  <TitlesOfParts>
    <vt:vector size="23" baseType="lpstr">
      <vt:lpstr>Aptos</vt:lpstr>
      <vt:lpstr>Aptos Display</vt:lpstr>
      <vt:lpstr>Arial</vt:lpstr>
      <vt:lpstr>Barlow</vt:lpstr>
      <vt:lpstr>Barlow Black</vt:lpstr>
      <vt:lpstr>Calibri</vt:lpstr>
      <vt:lpstr>Trebuchet MS</vt:lpstr>
      <vt:lpstr>1_AAU PowerPoint</vt:lpstr>
      <vt:lpstr>1_Office-tema</vt:lpstr>
      <vt:lpstr>think-cell Slide</vt:lpstr>
      <vt:lpstr>PowerPoint-præsentation</vt:lpstr>
      <vt:lpstr>PURPOSE WITH THE PROCESS</vt:lpstr>
      <vt:lpstr>PURPOSE WITH THE LEADERSHIP PRINCIPLES</vt:lpstr>
      <vt:lpstr>PowerPoint-præsentation</vt:lpstr>
      <vt:lpstr>PowerPoint-præsentation</vt:lpstr>
      <vt:lpstr>INDIVIDUAL REFLECTION</vt:lpstr>
      <vt:lpstr>DIALOGUE IN TEAMS/THE ENTIRE LEADERSHIP TEAM</vt:lpstr>
      <vt:lpstr>JOINT SUMMARY: ACTION PLAN</vt:lpstr>
      <vt:lpstr>JOINT SUMMARY YOUR UNDERSTANDING OG THE LEADERSHIP PRINCIPLES</vt:lpstr>
      <vt:lpstr>PowerPoint-præsentation</vt:lpstr>
      <vt:lpstr>PowerPoint-præsentation</vt:lpstr>
      <vt:lpstr>ACTION PLAN FOR WORKING WITH THE LEADERSHIP PRINCIPLES</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Signe Skov Risager</dc:creator>
  <cp:lastModifiedBy>Signe Skov Risager</cp:lastModifiedBy>
  <cp:revision>2</cp:revision>
  <dcterms:created xsi:type="dcterms:W3CDTF">2025-09-15T06:19:45Z</dcterms:created>
  <dcterms:modified xsi:type="dcterms:W3CDTF">2025-09-22T11:03:09Z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0x010100C3E3927165B380428FCE6D13E6E41B98</vt:lpwstr>
  </property>
  <property fmtid="{D5CDD505-2E9C-101B-9397-08002B2CF9AE}" pid="3" name="MediaServiceImageTags">
    <vt:lpwstr/>
  </property>
</Properties>
</file>