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57" r:id="rId5"/>
  </p:sldMasterIdLst>
  <p:notesMasterIdLst>
    <p:notesMasterId r:id="rId15"/>
  </p:notesMasterIdLst>
  <p:handoutMasterIdLst>
    <p:handoutMasterId r:id="rId16"/>
  </p:handoutMasterIdLst>
  <p:sldIdLst>
    <p:sldId id="378" r:id="rId6"/>
    <p:sldId id="4833" r:id="rId7"/>
    <p:sldId id="4832" r:id="rId8"/>
    <p:sldId id="4810" r:id="rId9"/>
    <p:sldId id="4811" r:id="rId10"/>
    <p:sldId id="399" r:id="rId11"/>
    <p:sldId id="4809" r:id="rId12"/>
    <p:sldId id="400" r:id="rId13"/>
    <p:sldId id="401" r:id="rId14"/>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378"/>
            <p14:sldId id="4833"/>
            <p14:sldId id="4832"/>
            <p14:sldId id="4810"/>
            <p14:sldId id="4811"/>
            <p14:sldId id="399"/>
            <p14:sldId id="4809"/>
            <p14:sldId id="400"/>
            <p14:sldId id="401"/>
          </p14:sldIdLst>
        </p14:section>
      </p14:sectionLst>
    </p:ex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DF6CB-3212-49C9-BB72-B25F91124891}" v="2" dt="2026-06-02T13:24:04.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89419" autoAdjust="0"/>
  </p:normalViewPr>
  <p:slideViewPr>
    <p:cSldViewPr snapToGrid="0" snapToObjects="1">
      <p:cViewPr varScale="1">
        <p:scale>
          <a:sx n="110" d="100"/>
          <a:sy n="110" d="100"/>
        </p:scale>
        <p:origin x="114" y="1488"/>
      </p:cViewPr>
      <p:guideLst>
        <p:guide orient="horz" pos="2183"/>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Hartmann" userId="67d1211d-2723-4ca8-9ca4-ba4ac77316d4" providerId="ADAL" clId="{8C6EAB63-ABA9-4D3A-AEC8-EC5252C37C39}"/>
    <pc:docChg chg="custSel modSld sldOrd">
      <pc:chgData name="Louise Hartmann" userId="67d1211d-2723-4ca8-9ca4-ba4ac77316d4" providerId="ADAL" clId="{8C6EAB63-ABA9-4D3A-AEC8-EC5252C37C39}" dt="2026-06-02T13:24:04.870" v="72" actId="14826"/>
      <pc:docMkLst>
        <pc:docMk/>
      </pc:docMkLst>
      <pc:sldChg chg="modSp">
        <pc:chgData name="Louise Hartmann" userId="67d1211d-2723-4ca8-9ca4-ba4ac77316d4" providerId="ADAL" clId="{8C6EAB63-ABA9-4D3A-AEC8-EC5252C37C39}" dt="2026-06-02T13:24:04.870" v="72" actId="14826"/>
        <pc:sldMkLst>
          <pc:docMk/>
          <pc:sldMk cId="2290672695" sldId="378"/>
        </pc:sldMkLst>
        <pc:picChg chg="mod">
          <ac:chgData name="Louise Hartmann" userId="67d1211d-2723-4ca8-9ca4-ba4ac77316d4" providerId="ADAL" clId="{8C6EAB63-ABA9-4D3A-AEC8-EC5252C37C39}" dt="2026-06-02T13:24:04.870" v="72" actId="14826"/>
          <ac:picMkLst>
            <pc:docMk/>
            <pc:sldMk cId="2290672695" sldId="378"/>
            <ac:picMk id="10" creationId="{00000000-0000-0000-0000-000000000000}"/>
          </ac:picMkLst>
        </pc:picChg>
      </pc:sldChg>
      <pc:sldChg chg="addSp modSp mod ord">
        <pc:chgData name="Louise Hartmann" userId="67d1211d-2723-4ca8-9ca4-ba4ac77316d4" providerId="ADAL" clId="{8C6EAB63-ABA9-4D3A-AEC8-EC5252C37C39}" dt="2026-06-02T13:04:23.751" v="70"/>
        <pc:sldMkLst>
          <pc:docMk/>
          <pc:sldMk cId="824473263" sldId="399"/>
        </pc:sldMkLst>
        <pc:spChg chg="mod">
          <ac:chgData name="Louise Hartmann" userId="67d1211d-2723-4ca8-9ca4-ba4ac77316d4" providerId="ADAL" clId="{8C6EAB63-ABA9-4D3A-AEC8-EC5252C37C39}" dt="2026-06-02T12:59:05.208" v="59" actId="1076"/>
          <ac:spMkLst>
            <pc:docMk/>
            <pc:sldMk cId="824473263" sldId="399"/>
            <ac:spMk id="6" creationId="{73C71911-607E-4A39-285D-D1EEDBC034FA}"/>
          </ac:spMkLst>
        </pc:spChg>
        <pc:spChg chg="mod">
          <ac:chgData name="Louise Hartmann" userId="67d1211d-2723-4ca8-9ca4-ba4ac77316d4" providerId="ADAL" clId="{8C6EAB63-ABA9-4D3A-AEC8-EC5252C37C39}" dt="2026-06-02T12:49:48.069" v="44" actId="1076"/>
          <ac:spMkLst>
            <pc:docMk/>
            <pc:sldMk cId="824473263" sldId="399"/>
            <ac:spMk id="8" creationId="{48DEDCAD-CCE4-355D-AB1C-12306FCE6224}"/>
          </ac:spMkLst>
        </pc:spChg>
        <pc:picChg chg="add mod">
          <ac:chgData name="Louise Hartmann" userId="67d1211d-2723-4ca8-9ca4-ba4ac77316d4" providerId="ADAL" clId="{8C6EAB63-ABA9-4D3A-AEC8-EC5252C37C39}" dt="2026-06-02T12:56:54.784" v="47" actId="1076"/>
          <ac:picMkLst>
            <pc:docMk/>
            <pc:sldMk cId="824473263" sldId="399"/>
            <ac:picMk id="3" creationId="{A27D5C00-89AC-AA4D-5BA7-26019D6705D3}"/>
          </ac:picMkLst>
        </pc:picChg>
      </pc:sldChg>
      <pc:sldChg chg="addSp modSp mod">
        <pc:chgData name="Louise Hartmann" userId="67d1211d-2723-4ca8-9ca4-ba4ac77316d4" providerId="ADAL" clId="{8C6EAB63-ABA9-4D3A-AEC8-EC5252C37C39}" dt="2026-06-02T12:58:41.280" v="58" actId="1076"/>
        <pc:sldMkLst>
          <pc:docMk/>
          <pc:sldMk cId="3079960458" sldId="400"/>
        </pc:sldMkLst>
        <pc:spChg chg="mod">
          <ac:chgData name="Louise Hartmann" userId="67d1211d-2723-4ca8-9ca4-ba4ac77316d4" providerId="ADAL" clId="{8C6EAB63-ABA9-4D3A-AEC8-EC5252C37C39}" dt="2026-06-02T12:58:07.745" v="54" actId="1076"/>
          <ac:spMkLst>
            <pc:docMk/>
            <pc:sldMk cId="3079960458" sldId="400"/>
            <ac:spMk id="9" creationId="{1F3047ED-F399-D451-DF34-703A9A980113}"/>
          </ac:spMkLst>
        </pc:spChg>
        <pc:spChg chg="mod">
          <ac:chgData name="Louise Hartmann" userId="67d1211d-2723-4ca8-9ca4-ba4ac77316d4" providerId="ADAL" clId="{8C6EAB63-ABA9-4D3A-AEC8-EC5252C37C39}" dt="2026-06-02T12:58:17.325" v="55" actId="1076"/>
          <ac:spMkLst>
            <pc:docMk/>
            <pc:sldMk cId="3079960458" sldId="400"/>
            <ac:spMk id="10" creationId="{827DFBDA-F1E4-35E9-F208-1990C988F85E}"/>
          </ac:spMkLst>
        </pc:spChg>
        <pc:picChg chg="add mod">
          <ac:chgData name="Louise Hartmann" userId="67d1211d-2723-4ca8-9ca4-ba4ac77316d4" providerId="ADAL" clId="{8C6EAB63-ABA9-4D3A-AEC8-EC5252C37C39}" dt="2026-06-02T12:58:41.280" v="58" actId="1076"/>
          <ac:picMkLst>
            <pc:docMk/>
            <pc:sldMk cId="3079960458" sldId="400"/>
            <ac:picMk id="3" creationId="{E04B06AA-7196-58B0-1EE9-34CBA733A19D}"/>
          </ac:picMkLst>
        </pc:picChg>
      </pc:sldChg>
      <pc:sldChg chg="addSp modSp mod">
        <pc:chgData name="Louise Hartmann" userId="67d1211d-2723-4ca8-9ca4-ba4ac77316d4" providerId="ADAL" clId="{8C6EAB63-ABA9-4D3A-AEC8-EC5252C37C39}" dt="2026-06-02T13:00:49.153" v="67" actId="1076"/>
        <pc:sldMkLst>
          <pc:docMk/>
          <pc:sldMk cId="2447971600" sldId="401"/>
        </pc:sldMkLst>
        <pc:spChg chg="mod">
          <ac:chgData name="Louise Hartmann" userId="67d1211d-2723-4ca8-9ca4-ba4ac77316d4" providerId="ADAL" clId="{8C6EAB63-ABA9-4D3A-AEC8-EC5252C37C39}" dt="2026-06-02T12:59:56.772" v="64" actId="1076"/>
          <ac:spMkLst>
            <pc:docMk/>
            <pc:sldMk cId="2447971600" sldId="401"/>
            <ac:spMk id="8" creationId="{970DD2B3-CC1D-525B-858F-C17A0702EDC1}"/>
          </ac:spMkLst>
        </pc:spChg>
        <pc:spChg chg="mod">
          <ac:chgData name="Louise Hartmann" userId="67d1211d-2723-4ca8-9ca4-ba4ac77316d4" providerId="ADAL" clId="{8C6EAB63-ABA9-4D3A-AEC8-EC5252C37C39}" dt="2026-06-02T13:00:02.274" v="65" actId="1076"/>
          <ac:spMkLst>
            <pc:docMk/>
            <pc:sldMk cId="2447971600" sldId="401"/>
            <ac:spMk id="9" creationId="{A495F383-DBF6-EA9D-51D5-B0920BFCCF9A}"/>
          </ac:spMkLst>
        </pc:spChg>
        <pc:picChg chg="add mod">
          <ac:chgData name="Louise Hartmann" userId="67d1211d-2723-4ca8-9ca4-ba4ac77316d4" providerId="ADAL" clId="{8C6EAB63-ABA9-4D3A-AEC8-EC5252C37C39}" dt="2026-06-02T13:00:49.153" v="67" actId="1076"/>
          <ac:picMkLst>
            <pc:docMk/>
            <pc:sldMk cId="2447971600" sldId="401"/>
            <ac:picMk id="3" creationId="{54F536C6-1DC0-EF7A-074E-B1F945402501}"/>
          </ac:picMkLst>
        </pc:picChg>
      </pc:sldChg>
      <pc:sldChg chg="addSp modSp mod">
        <pc:chgData name="Louise Hartmann" userId="67d1211d-2723-4ca8-9ca4-ba4ac77316d4" providerId="ADAL" clId="{8C6EAB63-ABA9-4D3A-AEC8-EC5252C37C39}" dt="2026-06-02T12:48:56.422" v="39" actId="1076"/>
        <pc:sldMkLst>
          <pc:docMk/>
          <pc:sldMk cId="1780204073" sldId="4809"/>
        </pc:sldMkLst>
        <pc:spChg chg="mod">
          <ac:chgData name="Louise Hartmann" userId="67d1211d-2723-4ca8-9ca4-ba4ac77316d4" providerId="ADAL" clId="{8C6EAB63-ABA9-4D3A-AEC8-EC5252C37C39}" dt="2026-06-02T12:47:48.545" v="36" actId="1076"/>
          <ac:spMkLst>
            <pc:docMk/>
            <pc:sldMk cId="1780204073" sldId="4809"/>
            <ac:spMk id="6" creationId="{490F6BC2-02D2-8F9A-D12F-46A56F70308B}"/>
          </ac:spMkLst>
        </pc:spChg>
        <pc:spChg chg="mod">
          <ac:chgData name="Louise Hartmann" userId="67d1211d-2723-4ca8-9ca4-ba4ac77316d4" providerId="ADAL" clId="{8C6EAB63-ABA9-4D3A-AEC8-EC5252C37C39}" dt="2026-06-02T12:48:00.535" v="37" actId="1076"/>
          <ac:spMkLst>
            <pc:docMk/>
            <pc:sldMk cId="1780204073" sldId="4809"/>
            <ac:spMk id="8" creationId="{6CCD9639-7089-3609-78A4-6555593535BD}"/>
          </ac:spMkLst>
        </pc:spChg>
        <pc:picChg chg="add mod">
          <ac:chgData name="Louise Hartmann" userId="67d1211d-2723-4ca8-9ca4-ba4ac77316d4" providerId="ADAL" clId="{8C6EAB63-ABA9-4D3A-AEC8-EC5252C37C39}" dt="2026-06-02T12:48:56.422" v="39" actId="1076"/>
          <ac:picMkLst>
            <pc:docMk/>
            <pc:sldMk cId="1780204073" sldId="4809"/>
            <ac:picMk id="3" creationId="{666CB64C-6C10-95F4-4792-F153FBFC3F79}"/>
          </ac:picMkLst>
        </pc:picChg>
      </pc:sldChg>
      <pc:sldChg chg="addSp modSp mod">
        <pc:chgData name="Louise Hartmann" userId="67d1211d-2723-4ca8-9ca4-ba4ac77316d4" providerId="ADAL" clId="{8C6EAB63-ABA9-4D3A-AEC8-EC5252C37C39}" dt="2026-06-02T12:45:12.951" v="20" actId="1076"/>
        <pc:sldMkLst>
          <pc:docMk/>
          <pc:sldMk cId="1533511243" sldId="4810"/>
        </pc:sldMkLst>
        <pc:spChg chg="mod">
          <ac:chgData name="Louise Hartmann" userId="67d1211d-2723-4ca8-9ca4-ba4ac77316d4" providerId="ADAL" clId="{8C6EAB63-ABA9-4D3A-AEC8-EC5252C37C39}" dt="2026-06-02T12:45:00.480" v="18" actId="1076"/>
          <ac:spMkLst>
            <pc:docMk/>
            <pc:sldMk cId="1533511243" sldId="4810"/>
            <ac:spMk id="11" creationId="{20B8BBA3-9AEF-3AA6-C856-3834D8C872A0}"/>
          </ac:spMkLst>
        </pc:spChg>
        <pc:spChg chg="mod">
          <ac:chgData name="Louise Hartmann" userId="67d1211d-2723-4ca8-9ca4-ba4ac77316d4" providerId="ADAL" clId="{8C6EAB63-ABA9-4D3A-AEC8-EC5252C37C39}" dt="2026-06-02T12:45:12.951" v="20" actId="1076"/>
          <ac:spMkLst>
            <pc:docMk/>
            <pc:sldMk cId="1533511243" sldId="4810"/>
            <ac:spMk id="13" creationId="{C2BC536C-B879-04ED-0B12-6247911BA09F}"/>
          </ac:spMkLst>
        </pc:spChg>
        <pc:picChg chg="add mod">
          <ac:chgData name="Louise Hartmann" userId="67d1211d-2723-4ca8-9ca4-ba4ac77316d4" providerId="ADAL" clId="{8C6EAB63-ABA9-4D3A-AEC8-EC5252C37C39}" dt="2026-06-02T12:43:19.659" v="6" actId="1076"/>
          <ac:picMkLst>
            <pc:docMk/>
            <pc:sldMk cId="1533511243" sldId="4810"/>
            <ac:picMk id="3" creationId="{AD41ECEA-B6E3-AE3C-0F85-B0FE83022CEE}"/>
          </ac:picMkLst>
        </pc:picChg>
      </pc:sldChg>
      <pc:sldChg chg="addSp modSp mod">
        <pc:chgData name="Louise Hartmann" userId="67d1211d-2723-4ca8-9ca4-ba4ac77316d4" providerId="ADAL" clId="{8C6EAB63-ABA9-4D3A-AEC8-EC5252C37C39}" dt="2026-06-02T13:01:04.816" v="68" actId="14100"/>
        <pc:sldMkLst>
          <pc:docMk/>
          <pc:sldMk cId="679032758" sldId="4811"/>
        </pc:sldMkLst>
        <pc:spChg chg="mod">
          <ac:chgData name="Louise Hartmann" userId="67d1211d-2723-4ca8-9ca4-ba4ac77316d4" providerId="ADAL" clId="{8C6EAB63-ABA9-4D3A-AEC8-EC5252C37C39}" dt="2026-06-02T13:01:04.816" v="68" actId="14100"/>
          <ac:spMkLst>
            <pc:docMk/>
            <pc:sldMk cId="679032758" sldId="4811"/>
            <ac:spMk id="7" creationId="{9A9F914D-E591-BC52-3CA2-2B4430EC51D2}"/>
          </ac:spMkLst>
        </pc:spChg>
        <pc:spChg chg="mod">
          <ac:chgData name="Louise Hartmann" userId="67d1211d-2723-4ca8-9ca4-ba4ac77316d4" providerId="ADAL" clId="{8C6EAB63-ABA9-4D3A-AEC8-EC5252C37C39}" dt="2026-06-02T12:45:55.845" v="25" actId="1076"/>
          <ac:spMkLst>
            <pc:docMk/>
            <pc:sldMk cId="679032758" sldId="4811"/>
            <ac:spMk id="9" creationId="{0D3D6D27-C6A4-486D-9EAF-08F48F1B3AE0}"/>
          </ac:spMkLst>
        </pc:spChg>
        <pc:picChg chg="add mod">
          <ac:chgData name="Louise Hartmann" userId="67d1211d-2723-4ca8-9ca4-ba4ac77316d4" providerId="ADAL" clId="{8C6EAB63-ABA9-4D3A-AEC8-EC5252C37C39}" dt="2026-06-02T12:46:42.522" v="28" actId="1076"/>
          <ac:picMkLst>
            <pc:docMk/>
            <pc:sldMk cId="679032758" sldId="4811"/>
            <ac:picMk id="3" creationId="{D71656D2-9562-1275-37D6-A166CCADA1A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6/2/2026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6/2/2026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1906511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found that it is a shared goal that our students learn to investigate and understand problems in terms of all their dimensions, relevant theoretical perspectives and empirical lenses. So rather than "base" the work on a "given" problem, students learn to </a:t>
            </a:r>
            <a:r>
              <a:rPr lang="en-US" dirty="0" err="1">
                <a:ea typeface="Calibri"/>
                <a:cs typeface="Calibri"/>
              </a:rPr>
              <a:t>analyse</a:t>
            </a:r>
            <a:r>
              <a:rPr lang="en-US" dirty="0">
                <a:ea typeface="Calibri"/>
                <a:cs typeface="Calibri"/>
              </a:rPr>
              <a:t> and formulate problems.</a:t>
            </a:r>
          </a:p>
          <a:p>
            <a:r>
              <a:rPr lang="en-US" dirty="0">
                <a:ea typeface="Calibri"/>
                <a:cs typeface="Calibri"/>
              </a:rPr>
              <a:t>In an effort to be inclusive towards both the </a:t>
            </a:r>
            <a:r>
              <a:rPr lang="en-US" dirty="0" err="1">
                <a:ea typeface="Calibri"/>
                <a:cs typeface="Calibri"/>
              </a:rPr>
              <a:t>actu</a:t>
            </a:r>
            <a:r>
              <a:rPr lang="en-US" dirty="0">
                <a:ea typeface="Calibri"/>
                <a:cs typeface="Calibri"/>
              </a:rPr>
              <a:t>al practices and also needs of different students, we found that it is not so much the group which is central as it is the project organization which entails collaboration not only within the group but also outside the group.</a:t>
            </a:r>
          </a:p>
          <a:p>
            <a:r>
              <a:rPr lang="en-US" dirty="0">
                <a:ea typeface="Calibri"/>
                <a:cs typeface="Calibri"/>
              </a:rPr>
              <a:t>We find that semesters are designed for synergy and balance between activities and that we have a shared responsibility for </a:t>
            </a:r>
            <a:r>
              <a:rPr lang="en-US" dirty="0" err="1">
                <a:ea typeface="Calibri"/>
                <a:cs typeface="Calibri"/>
              </a:rPr>
              <a:t>succesful</a:t>
            </a:r>
            <a:r>
              <a:rPr lang="en-US" dirty="0">
                <a:ea typeface="Calibri"/>
                <a:cs typeface="Calibri"/>
              </a:rPr>
              <a:t> outcomes even when we take the backseat as supervisors. Not just "</a:t>
            </a:r>
            <a:r>
              <a:rPr lang="en-US" dirty="0" err="1">
                <a:ea typeface="Calibri"/>
                <a:cs typeface="Calibri"/>
              </a:rPr>
              <a:t>ansvar</a:t>
            </a:r>
            <a:r>
              <a:rPr lang="en-US" dirty="0">
                <a:ea typeface="Calibri"/>
                <a:cs typeface="Calibri"/>
              </a:rPr>
              <a:t> for </a:t>
            </a:r>
            <a:r>
              <a:rPr lang="en-US" dirty="0" err="1">
                <a:ea typeface="Calibri"/>
                <a:cs typeface="Calibri"/>
              </a:rPr>
              <a:t>egen</a:t>
            </a:r>
            <a:r>
              <a:rPr lang="en-US" dirty="0">
                <a:ea typeface="Calibri"/>
                <a:cs typeface="Calibri"/>
              </a:rPr>
              <a:t> </a:t>
            </a:r>
            <a:r>
              <a:rPr lang="en-US" dirty="0" err="1">
                <a:ea typeface="Calibri"/>
                <a:cs typeface="Calibri"/>
              </a:rPr>
              <a:t>læring</a:t>
            </a:r>
            <a:r>
              <a:rPr lang="en-US" dirty="0">
                <a:ea typeface="Calibri"/>
                <a:cs typeface="Calibri"/>
              </a:rPr>
              <a:t>" but offering support and allowing students to make difficult and important decisions.</a:t>
            </a:r>
          </a:p>
          <a:p>
            <a:r>
              <a:rPr lang="en-US" dirty="0">
                <a:ea typeface="Calibri"/>
                <a:cs typeface="Calibri"/>
              </a:rPr>
              <a:t>We see that progression and </a:t>
            </a:r>
            <a:r>
              <a:rPr lang="en-US" dirty="0" err="1">
                <a:ea typeface="Calibri"/>
                <a:cs typeface="Calibri"/>
              </a:rPr>
              <a:t>succesful</a:t>
            </a:r>
            <a:r>
              <a:rPr lang="en-US" dirty="0">
                <a:ea typeface="Calibri"/>
                <a:cs typeface="Calibri"/>
              </a:rPr>
              <a:t> </a:t>
            </a:r>
            <a:r>
              <a:rPr lang="en-US" dirty="0" err="1">
                <a:ea typeface="Calibri"/>
                <a:cs typeface="Calibri"/>
              </a:rPr>
              <a:t>oucomes</a:t>
            </a:r>
            <a:r>
              <a:rPr lang="en-US" dirty="0">
                <a:ea typeface="Calibri"/>
                <a:cs typeface="Calibri"/>
              </a:rPr>
              <a:t> also hinges upon development of social skills and structuring skills. And we see that while the project organization offers a focused and results oriented frame, failures and conflicts can arise and should be accommodated for as they also represent parts of the learning journey when we</a:t>
            </a:r>
            <a:r>
              <a:rPr lang="en-US">
                <a:ea typeface="Calibri"/>
                <a:cs typeface="Calibri"/>
              </a:rPr>
              <a:t> focus on the process also and not just the result.</a:t>
            </a:r>
          </a:p>
          <a:p>
            <a:endParaRPr lang="en-US" dirty="0">
              <a:ea typeface="Calibri"/>
              <a:cs typeface="Calibri"/>
            </a:endParaRPr>
          </a:p>
          <a:p>
            <a:endParaRPr lang="en-US" dirty="0">
              <a:ea typeface="Calibri"/>
              <a:cs typeface="Calibri"/>
            </a:endParaRPr>
          </a:p>
          <a:p>
            <a:r>
              <a:rPr lang="en-US" dirty="0" err="1">
                <a:ea typeface="Calibri"/>
                <a:cs typeface="Calibri"/>
              </a:rPr>
              <a:t>Forklar</a:t>
            </a:r>
            <a:r>
              <a:rPr lang="en-US" dirty="0">
                <a:ea typeface="Calibri"/>
                <a:cs typeface="Calibri"/>
              </a:rPr>
              <a:t>, </a:t>
            </a:r>
            <a:r>
              <a:rPr lang="en-US" dirty="0" err="1">
                <a:ea typeface="Calibri"/>
                <a:cs typeface="Calibri"/>
              </a:rPr>
              <a:t>hvad</a:t>
            </a:r>
            <a:r>
              <a:rPr lang="en-US" dirty="0">
                <a:ea typeface="Calibri"/>
                <a:cs typeface="Calibri"/>
              </a:rPr>
              <a:t> </a:t>
            </a:r>
            <a:r>
              <a:rPr lang="en-US" dirty="0" err="1">
                <a:ea typeface="Calibri"/>
                <a:cs typeface="Calibri"/>
              </a:rPr>
              <a:t>arbejdsgruppen</a:t>
            </a:r>
            <a:r>
              <a:rPr lang="en-US" dirty="0">
                <a:ea typeface="Calibri"/>
                <a:cs typeface="Calibri"/>
              </a:rPr>
              <a:t> </a:t>
            </a:r>
            <a:r>
              <a:rPr lang="en-US" dirty="0" err="1">
                <a:ea typeface="Calibri"/>
                <a:cs typeface="Calibri"/>
              </a:rPr>
              <a:t>har</a:t>
            </a:r>
            <a:r>
              <a:rPr lang="en-US" dirty="0">
                <a:ea typeface="Calibri"/>
                <a:cs typeface="Calibri"/>
              </a:rPr>
              <a:t> </a:t>
            </a:r>
            <a:r>
              <a:rPr lang="en-US" dirty="0" err="1">
                <a:ea typeface="Calibri"/>
                <a:cs typeface="Calibri"/>
              </a:rPr>
              <a:t>vægtet</a:t>
            </a:r>
            <a:r>
              <a:rPr lang="en-US" dirty="0">
                <a:ea typeface="Calibri"/>
                <a:cs typeface="Calibri"/>
              </a:rPr>
              <a:t> I </a:t>
            </a:r>
            <a:r>
              <a:rPr lang="en-US" dirty="0" err="1">
                <a:ea typeface="Calibri"/>
                <a:cs typeface="Calibri"/>
              </a:rPr>
              <a:t>revideringen</a:t>
            </a:r>
            <a:r>
              <a:rPr lang="en-US" dirty="0">
                <a:ea typeface="Calibri"/>
                <a:cs typeface="Calibri"/>
              </a:rPr>
              <a:t> (</a:t>
            </a:r>
            <a:r>
              <a:rPr lang="en-US" dirty="0" err="1">
                <a:ea typeface="Calibri"/>
                <a:cs typeface="Calibri"/>
              </a:rPr>
              <a:t>fx</a:t>
            </a:r>
            <a:r>
              <a:rPr lang="en-US" dirty="0">
                <a:ea typeface="Calibri"/>
                <a:cs typeface="Calibri"/>
              </a:rPr>
              <a:t> introduction), </a:t>
            </a:r>
            <a:r>
              <a:rPr lang="en-US" dirty="0" err="1">
                <a:ea typeface="Calibri"/>
                <a:cs typeface="Calibri"/>
              </a:rPr>
              <a:t>forklar</a:t>
            </a:r>
            <a:r>
              <a:rPr lang="en-US" dirty="0">
                <a:ea typeface="Calibri"/>
                <a:cs typeface="Calibri"/>
              </a:rPr>
              <a:t> </a:t>
            </a:r>
            <a:r>
              <a:rPr lang="en-US" dirty="0" err="1">
                <a:ea typeface="Calibri"/>
                <a:cs typeface="Calibri"/>
              </a:rPr>
              <a:t>materiale</a:t>
            </a:r>
            <a:r>
              <a:rPr lang="en-US" dirty="0">
                <a:ea typeface="Calibri"/>
                <a:cs typeface="Calibri"/>
              </a:rPr>
              <a:t> </a:t>
            </a:r>
            <a:r>
              <a:rPr lang="en-US" dirty="0" err="1">
                <a:ea typeface="Calibri"/>
                <a:cs typeface="Calibri"/>
              </a:rPr>
              <a:t>tilgængeligt</a:t>
            </a:r>
            <a:r>
              <a:rPr lang="en-US" dirty="0">
                <a:ea typeface="Calibri"/>
                <a:cs typeface="Calibri"/>
              </a:rPr>
              <a:t> </a:t>
            </a:r>
            <a:r>
              <a:rPr lang="en-US" dirty="0" err="1">
                <a:ea typeface="Calibri"/>
                <a:cs typeface="Calibri"/>
              </a:rPr>
              <a:t>på</a:t>
            </a:r>
            <a:r>
              <a:rPr lang="en-US" dirty="0">
                <a:ea typeface="Calibri"/>
                <a:cs typeface="Calibri"/>
              </a:rPr>
              <a:t> </a:t>
            </a:r>
            <a:r>
              <a:rPr lang="en-US" dirty="0" err="1">
                <a:ea typeface="Calibri"/>
                <a:cs typeface="Calibri"/>
              </a:rPr>
              <a:t>bordene</a:t>
            </a:r>
            <a:r>
              <a:rPr lang="en-US" dirty="0">
                <a:ea typeface="Calibri"/>
                <a:cs typeface="Calibri"/>
              </a:rPr>
              <a:t> – </a:t>
            </a:r>
            <a:r>
              <a:rPr lang="en-US" dirty="0" err="1">
                <a:ea typeface="Calibri"/>
                <a:cs typeface="Calibri"/>
              </a:rPr>
              <a:t>onepager</a:t>
            </a:r>
            <a:r>
              <a:rPr lang="en-US" dirty="0">
                <a:ea typeface="Calibri"/>
                <a:cs typeface="Calibri"/>
              </a:rPr>
              <a:t>, folder, </a:t>
            </a:r>
            <a:r>
              <a:rPr lang="en-US" dirty="0" err="1">
                <a:ea typeface="Calibri"/>
                <a:cs typeface="Calibri"/>
              </a:rPr>
              <a:t>dilemmaeksempler</a:t>
            </a:r>
            <a:endParaRPr lang="en-US" dirty="0">
              <a:ea typeface="Calibri"/>
              <a:cs typeface="Calibri"/>
            </a:endParaRPr>
          </a:p>
          <a:p>
            <a:r>
              <a:rPr lang="en-US" dirty="0">
                <a:ea typeface="Calibri"/>
                <a:cs typeface="Calibri"/>
              </a:rPr>
              <a:t>Previous version:</a:t>
            </a:r>
          </a:p>
          <a:p>
            <a:pPr marL="171450" indent="-171450">
              <a:buFont typeface="Arial"/>
              <a:buChar char="•"/>
            </a:pPr>
            <a:r>
              <a:rPr lang="da-DK">
                <a:highlight>
                  <a:srgbClr val="FFFFFF"/>
                </a:highlight>
              </a:rPr>
              <a:t>Problemet som udgangspunkt</a:t>
            </a:r>
            <a:endParaRPr lang="en-US">
              <a:highlight>
                <a:srgbClr val="C6C6C6"/>
              </a:highlight>
            </a:endParaRPr>
          </a:p>
          <a:p>
            <a:pPr marL="171450" indent="-171450">
              <a:buFont typeface="Arial"/>
              <a:buChar char="•"/>
            </a:pPr>
            <a:r>
              <a:rPr lang="da-DK">
                <a:highlight>
                  <a:srgbClr val="FFFFFF"/>
                </a:highlight>
              </a:rPr>
              <a:t>Projektorganisering i grupper</a:t>
            </a:r>
            <a:endParaRPr lang="en-US">
              <a:highlight>
                <a:srgbClr val="C6C6C6"/>
              </a:highlight>
            </a:endParaRPr>
          </a:p>
          <a:p>
            <a:pPr marL="171450" indent="-171450">
              <a:buFont typeface="Arial"/>
              <a:buChar char="•"/>
            </a:pPr>
            <a:r>
              <a:rPr lang="da-DK">
                <a:highlight>
                  <a:srgbClr val="FFFFFF"/>
                </a:highlight>
              </a:rPr>
              <a:t>Projektet understøttes af kurser</a:t>
            </a:r>
            <a:endParaRPr lang="en-US">
              <a:highlight>
                <a:srgbClr val="C6C6C6"/>
              </a:highlight>
            </a:endParaRPr>
          </a:p>
          <a:p>
            <a:pPr marL="171450" indent="-171450">
              <a:buFont typeface="Arial"/>
              <a:buChar char="•"/>
            </a:pPr>
            <a:r>
              <a:rPr lang="da-DK">
                <a:highlight>
                  <a:srgbClr val="FFFFFF"/>
                </a:highlight>
              </a:rPr>
              <a:t>Samarbejde – gruppe, vejleder, eksterne parter</a:t>
            </a:r>
            <a:endParaRPr lang="en-US">
              <a:highlight>
                <a:srgbClr val="C6C6C6"/>
              </a:highlight>
            </a:endParaRPr>
          </a:p>
          <a:p>
            <a:pPr marL="171450" indent="-171450">
              <a:buFont typeface="Arial"/>
              <a:buChar char="•"/>
            </a:pPr>
            <a:r>
              <a:rPr lang="da-DK">
                <a:highlight>
                  <a:srgbClr val="FFFFFF"/>
                </a:highlight>
              </a:rPr>
              <a:t>Eksemplaritet</a:t>
            </a:r>
            <a:endParaRPr lang="en-US">
              <a:highlight>
                <a:srgbClr val="C6C6C6"/>
              </a:highlight>
            </a:endParaRPr>
          </a:p>
          <a:p>
            <a:pPr marL="171450" indent="-171450">
              <a:buFont typeface="Arial"/>
              <a:buChar char="•"/>
            </a:pPr>
            <a:r>
              <a:rPr lang="da-DK">
                <a:highlight>
                  <a:srgbClr val="FFFFFF"/>
                </a:highlight>
              </a:rPr>
              <a:t>Ansvar for egen læring</a:t>
            </a:r>
            <a:endParaRPr lang="en-US">
              <a:highlight>
                <a:srgbClr val="C6C6C6"/>
              </a:highlight>
            </a:endParaRPr>
          </a:p>
        </p:txBody>
      </p:sp>
      <p:sp>
        <p:nvSpPr>
          <p:cNvPr id="4" name="Slide Number Placehold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39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20" name="Rektangel 19"/>
          <p:cNvSpPr/>
          <p:nvPr userDrawn="1"/>
        </p:nvSpPr>
        <p:spPr>
          <a:xfrm>
            <a:off x="798591" y="1253595"/>
            <a:ext cx="10173155" cy="369332"/>
          </a:xfrm>
          <a:prstGeom prst="rect">
            <a:avLst/>
          </a:prstGeom>
        </p:spPr>
        <p:txBody>
          <a:bodyPr wrap="square" lIns="0" rtlCol="0">
            <a:spAutoFit/>
          </a:bodyPr>
          <a:lstStyle/>
          <a:p>
            <a:pPr rtl="0"/>
            <a:r>
              <a:rPr lang="en-gb" dirty="0">
                <a:solidFill>
                  <a:srgbClr val="DF6752"/>
                </a:solidFill>
                <a:latin typeface="+mn-lt"/>
              </a:rPr>
              <a:t>- REMEMBER TO DELETE THIS SLIDE BEFORE YOU FINISH YOUR PRESENTATION</a:t>
            </a:r>
            <a:endParaRPr lang="da-DK" dirty="0">
              <a:solidFill>
                <a:srgbClr val="DF6752"/>
              </a:solidFill>
              <a:latin typeface="+mn-lt"/>
            </a:endParaRPr>
          </a:p>
        </p:txBody>
      </p:sp>
      <p:sp>
        <p:nvSpPr>
          <p:cNvPr id="23" name="Text Box 48"/>
          <p:cNvSpPr txBox="1">
            <a:spLocks noChangeArrowheads="1"/>
          </p:cNvSpPr>
          <p:nvPr userDrawn="1"/>
        </p:nvSpPr>
        <p:spPr bwMode="auto">
          <a:xfrm>
            <a:off x="766763" y="1960595"/>
            <a:ext cx="2327618" cy="362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600"/>
              </a:spcAft>
              <a:defRPr/>
            </a:pPr>
            <a:r>
              <a:rPr lang="en-gb" sz="1000" b="1" spc="300" noProof="1">
                <a:solidFill>
                  <a:schemeClr val="tx1"/>
                </a:solidFill>
                <a:latin typeface="+mn-lt"/>
                <a:cs typeface="Arial" panose="020B0604020202020204" pitchFamily="34" charset="0"/>
              </a:rPr>
              <a:t>AAU POWERPOINT TEMPLATES</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en-gb" sz="900" b="0" dirty="0">
                <a:effectLst/>
                <a:latin typeface="+mn-lt"/>
                <a:ea typeface="Calibri" panose="020F0502020204030204" pitchFamily="34" charset="0"/>
                <a:cs typeface="Times New Roman" panose="02020603050405020304" pitchFamily="18" charset="0"/>
              </a:rPr>
              <a:t>When you open PowerPoint, you can choose between two templates in widescreen (16:9) with the AAU logo in either Danish or English.</a:t>
            </a:r>
            <a:endParaRPr lang="da-DK" sz="900" b="0" dirty="0">
              <a:effectLst/>
              <a:latin typeface="+mn-lt"/>
              <a:ea typeface="Calibri" panose="020F0502020204030204" pitchFamily="34" charset="0"/>
              <a:cs typeface="Times New Roman" panose="02020603050405020304" pitchFamily="18" charset="0"/>
            </a:endParaRPr>
          </a:p>
          <a:p>
            <a:pPr rtl="0">
              <a:lnSpc>
                <a:spcPct val="100000"/>
              </a:lnSpc>
              <a:spcAft>
                <a:spcPts val="1000"/>
              </a:spcAft>
            </a:pPr>
            <a:r>
              <a:rPr lang="en-gb" sz="900" b="0" dirty="0">
                <a:effectLst/>
                <a:latin typeface="+mn-lt"/>
                <a:ea typeface="Calibri" panose="020F0502020204030204" pitchFamily="34" charset="0"/>
                <a:cs typeface="Times New Roman" panose="02020603050405020304" pitchFamily="18" charset="0"/>
              </a:rPr>
              <a:t>You can also download the templates at: </a:t>
            </a:r>
            <a:r>
              <a:rPr lang="en-gb" sz="900" b="0" dirty="0">
                <a:effectLst/>
                <a:latin typeface="+mn-lt"/>
                <a:ea typeface="Calibri" panose="020F0502020204030204" pitchFamily="34" charset="0"/>
                <a:cs typeface="Times New Roman" panose="02020603050405020304" pitchFamily="18" charset="0"/>
                <a:hlinkClick r:id="rId2"/>
              </a:rPr>
              <a:t>www.design.aau.dk/skabeloner/powerpoint</a:t>
            </a:r>
            <a:r>
              <a:rPr lang="en-gb" sz="900" b="0" dirty="0">
                <a:effectLst/>
                <a:latin typeface="+mn-lt"/>
                <a:ea typeface="Calibri" panose="020F0502020204030204" pitchFamily="34" charset="0"/>
                <a:cs typeface="Times New Roman" panose="02020603050405020304" pitchFamily="18" charset="0"/>
              </a:rPr>
              <a:t>You can also download the AAU PowerPoint presentation for inspiration. We will make sure that the AAU PowerPoint presentation available for download is updated with the latest figures and information. When you download the AAU PowerPoint presentation, you can simply delete the slides you do not wish to use in your own presentation. </a:t>
            </a:r>
          </a:p>
          <a:p>
            <a:pPr marL="0" marR="0" lvl="0" indent="0" algn="l" defTabSz="914330" rtl="0" eaLnBrk="0" fontAlgn="auto" latinLnBrk="0" hangingPunct="0">
              <a:lnSpc>
                <a:spcPct val="100000"/>
              </a:lnSpc>
              <a:spcBef>
                <a:spcPts val="0"/>
              </a:spcBef>
              <a:spcAft>
                <a:spcPts val="1000"/>
              </a:spcAft>
              <a:buClrTx/>
              <a:buSzTx/>
              <a:buFontTx/>
              <a:buNone/>
              <a:tabLst/>
              <a:defRPr/>
            </a:pPr>
            <a:r>
              <a:rPr lang="en-gb" sz="1000" b="1" kern="1200" spc="300" noProof="1">
                <a:solidFill>
                  <a:schemeClr val="tx1"/>
                </a:solidFill>
                <a:latin typeface="+mn-lt"/>
                <a:ea typeface="+mn-ea"/>
                <a:cs typeface="Arial" panose="020B0604020202020204" pitchFamily="34" charset="0"/>
              </a:rPr>
              <a:t>FONTS</a:t>
            </a:r>
            <a:br>
              <a:rPr lang="da-DK" sz="1000" b="1" kern="1200" spc="300" noProof="1">
                <a:solidFill>
                  <a:schemeClr val="tx1"/>
                </a:solidFill>
                <a:latin typeface="+mn-lt"/>
                <a:ea typeface="+mn-ea"/>
                <a:cs typeface="Arial" panose="020B0604020202020204" pitchFamily="34" charset="0"/>
              </a:rPr>
            </a:br>
            <a:br>
              <a:rPr lang="da-DK" sz="1050" b="1" kern="1200" noProof="1">
                <a:solidFill>
                  <a:schemeClr val="tx1"/>
                </a:solidFill>
                <a:latin typeface="+mn-lt"/>
                <a:ea typeface="+mn-ea"/>
                <a:cs typeface="Arial" panose="020B0604020202020204" pitchFamily="34" charset="0"/>
              </a:rPr>
            </a:br>
            <a:r>
              <a:rPr lang="en-gb" sz="900" b="0" kern="1200" noProof="1">
                <a:solidFill>
                  <a:schemeClr val="tx1"/>
                </a:solidFill>
                <a:latin typeface="+mn-lt"/>
                <a:ea typeface="+mn-ea"/>
                <a:cs typeface="Arial" panose="020B0604020202020204" pitchFamily="34" charset="0"/>
              </a:rPr>
              <a:t>In PowerPoint presentations we use AAU’s secondary font Arial.</a:t>
            </a:r>
          </a:p>
          <a:p>
            <a:pPr rtl="0">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24" name="Text Box 48"/>
          <p:cNvSpPr txBox="1">
            <a:spLocks noChangeArrowheads="1"/>
          </p:cNvSpPr>
          <p:nvPr userDrawn="1"/>
        </p:nvSpPr>
        <p:spPr bwMode="auto">
          <a:xfrm>
            <a:off x="6397256" y="1960595"/>
            <a:ext cx="2327618"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600"/>
              </a:spcAft>
              <a:defRPr/>
            </a:pPr>
            <a:r>
              <a:rPr lang="en-gb" sz="1000" b="1" kern="1200" spc="300" noProof="1">
                <a:solidFill>
                  <a:schemeClr val="tx1"/>
                </a:solidFill>
                <a:latin typeface="+mn-lt"/>
                <a:ea typeface="+mn-ea"/>
                <a:cs typeface="Arial" panose="020B0604020202020204" pitchFamily="34" charset="0"/>
              </a:rPr>
              <a:t>TEMPLATE COLOURS</a:t>
            </a:r>
          </a:p>
          <a:p>
            <a:pPr rtl="0" eaLnBrk="1" hangingPunct="1">
              <a:lnSpc>
                <a:spcPct val="90000"/>
              </a:lnSpc>
              <a:spcAft>
                <a:spcPts val="600"/>
              </a:spcAft>
              <a:defRPr/>
            </a:pPr>
            <a:br>
              <a:rPr lang="da-DK" sz="1100" b="1" kern="1200" noProof="1">
                <a:solidFill>
                  <a:schemeClr val="tx1"/>
                </a:solidFill>
                <a:latin typeface="+mn-lt"/>
                <a:ea typeface="+mn-ea"/>
                <a:cs typeface="Arial" panose="020B0604020202020204" pitchFamily="34" charset="0"/>
              </a:rPr>
            </a:br>
            <a:r>
              <a:rPr lang="en-gb" sz="900" b="0" kern="1200" noProof="1">
                <a:solidFill>
                  <a:schemeClr val="tx1"/>
                </a:solidFill>
                <a:latin typeface="+mn-lt"/>
                <a:ea typeface="+mn-ea"/>
                <a:cs typeface="Arial" panose="020B0604020202020204" pitchFamily="34" charset="0"/>
              </a:rPr>
              <a:t>You can choose from a range of colours for your backgrounds and graphs.</a:t>
            </a:r>
          </a:p>
          <a:p>
            <a:pPr rtl="0" eaLnBrk="1" hangingPunct="1">
              <a:lnSpc>
                <a:spcPct val="90000"/>
              </a:lnSpc>
              <a:spcAft>
                <a:spcPts val="600"/>
              </a:spcAft>
              <a:defRPr/>
            </a:pPr>
            <a:r>
              <a:rPr lang="en-gb" sz="900" b="0" kern="1200" noProof="1">
                <a:solidFill>
                  <a:schemeClr val="tx1"/>
                </a:solidFill>
                <a:latin typeface="+mn-lt"/>
                <a:ea typeface="+mn-ea"/>
                <a:cs typeface="Arial" panose="020B0604020202020204" pitchFamily="34" charset="0"/>
              </a:rPr>
              <a:t>Right-click the shape you wish to fill with colour and select the paint bucket (Shape fill)</a:t>
            </a:r>
          </a:p>
          <a:p>
            <a:pPr rtl="0"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rtl="0" eaLnBrk="1" hangingPunct="1">
              <a:lnSpc>
                <a:spcPct val="90000"/>
              </a:lnSpc>
              <a:spcAft>
                <a:spcPts val="600"/>
              </a:spcAft>
              <a:defRPr/>
            </a:pPr>
            <a:r>
              <a:rPr lang="en-gb" sz="1000" b="1" spc="300" noProof="1">
                <a:solidFill>
                  <a:schemeClr val="tx1"/>
                </a:solidFill>
                <a:latin typeface="+mn-lt"/>
                <a:cs typeface="Arial" panose="020B0604020202020204" pitchFamily="34" charset="0"/>
              </a:rPr>
              <a:t>IMAGE SIZE</a:t>
            </a:r>
          </a:p>
          <a:p>
            <a:pPr rtl="0" eaLnBrk="1" hangingPunct="1">
              <a:lnSpc>
                <a:spcPct val="90000"/>
              </a:lnSpc>
              <a:spcAft>
                <a:spcPts val="600"/>
              </a:spcAft>
              <a:defRPr/>
            </a:pPr>
            <a:br>
              <a:rPr lang="da-DK" sz="1000" b="1"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Remember to use high-quality images for your layouts. Avoid making small images larger, the images become very poor quality and appear grainy and unprofessional. </a:t>
            </a:r>
          </a:p>
          <a:p>
            <a:pPr rtl="0" eaLnBrk="1" hangingPunct="1">
              <a:lnSpc>
                <a:spcPct val="90000"/>
              </a:lnSpc>
              <a:spcAft>
                <a:spcPts val="600"/>
              </a:spcAft>
              <a:defRPr/>
            </a:pPr>
            <a:r>
              <a:rPr lang="en-gb" sz="900" b="0" noProof="1">
                <a:solidFill>
                  <a:schemeClr val="tx1"/>
                </a:solidFill>
                <a:latin typeface="+mn-lt"/>
                <a:cs typeface="Arial" panose="020B0604020202020204" pitchFamily="34" charset="0"/>
              </a:rPr>
              <a:t>You can search for and download high-quality AAU images in Skyfish. </a:t>
            </a:r>
          </a:p>
          <a:p>
            <a:pPr rtl="0" eaLnBrk="1" hangingPunct="1">
              <a:lnSpc>
                <a:spcPct val="90000"/>
              </a:lnSpc>
              <a:spcAft>
                <a:spcPts val="600"/>
              </a:spcAft>
              <a:defRPr/>
            </a:pPr>
            <a:r>
              <a:rPr lang="en-gb" sz="900" b="0" noProof="1">
                <a:solidFill>
                  <a:schemeClr val="tx1"/>
                </a:solidFill>
                <a:latin typeface="+mn-lt"/>
                <a:cs typeface="Arial" panose="020B0604020202020204" pitchFamily="34" charset="0"/>
              </a:rPr>
              <a:t>Naturally, many high-quality images will increase the overall size of your PowerPoint file. If your PowerPoint file becomes too big, you can resize it when you save your presentation, select </a:t>
            </a:r>
            <a:r>
              <a:rPr lang="en-gb" sz="900" b="1" noProof="1">
                <a:solidFill>
                  <a:schemeClr val="tx1"/>
                </a:solidFill>
                <a:latin typeface="+mn-lt"/>
                <a:cs typeface="Arial" panose="020B0604020202020204" pitchFamily="34" charset="0"/>
              </a:rPr>
              <a:t>Save as</a:t>
            </a:r>
            <a:r>
              <a:rPr lang="en-gb" sz="900" noProof="1">
                <a:solidFill>
                  <a:schemeClr val="tx1"/>
                </a:solidFill>
                <a:latin typeface="+mn-lt"/>
                <a:cs typeface="Arial" panose="020B0604020202020204" pitchFamily="34" charset="0"/>
              </a:rPr>
              <a:t>, </a:t>
            </a:r>
            <a:r>
              <a:rPr lang="en-US" sz="900" noProof="1">
                <a:solidFill>
                  <a:schemeClr val="tx1"/>
                </a:solidFill>
                <a:latin typeface="+mn-lt"/>
                <a:cs typeface="Arial" panose="020B0604020202020204" pitchFamily="34" charset="0"/>
              </a:rPr>
              <a:t>select a destination folder by clicking Browse, </a:t>
            </a:r>
            <a:r>
              <a:rPr lang="en-gb" sz="900" noProof="1">
                <a:solidFill>
                  <a:schemeClr val="tx1"/>
                </a:solidFill>
                <a:latin typeface="+mn-lt"/>
                <a:cs typeface="Arial" panose="020B0604020202020204" pitchFamily="34" charset="0"/>
              </a:rPr>
              <a:t>click the </a:t>
            </a:r>
            <a:r>
              <a:rPr lang="en-gb" sz="900" b="1" noProof="1">
                <a:solidFill>
                  <a:schemeClr val="tx1"/>
                </a:solidFill>
                <a:latin typeface="+mn-lt"/>
                <a:cs typeface="Arial" panose="020B0604020202020204" pitchFamily="34" charset="0"/>
              </a:rPr>
              <a:t>Tools </a:t>
            </a:r>
            <a:r>
              <a:rPr lang="en-gb" sz="900" noProof="1">
                <a:solidFill>
                  <a:schemeClr val="tx1"/>
                </a:solidFill>
                <a:latin typeface="+mn-lt"/>
                <a:cs typeface="Arial" panose="020B0604020202020204" pitchFamily="34" charset="0"/>
              </a:rPr>
              <a:t>button and select</a:t>
            </a:r>
            <a:r>
              <a:rPr lang="en-gb" sz="900" b="1" noProof="1">
                <a:solidFill>
                  <a:schemeClr val="tx1"/>
                </a:solidFill>
                <a:latin typeface="+mn-lt"/>
                <a:cs typeface="Arial" panose="020B0604020202020204" pitchFamily="34" charset="0"/>
              </a:rPr>
              <a:t> Compress pictures. </a:t>
            </a:r>
            <a:r>
              <a:rPr lang="en-gb" sz="900" b="0" noProof="1">
                <a:solidFill>
                  <a:schemeClr val="tx1"/>
                </a:solidFill>
                <a:latin typeface="+mn-lt"/>
                <a:cs typeface="Arial" panose="020B0604020202020204" pitchFamily="34" charset="0"/>
              </a:rPr>
              <a:t>Always select Screen (150 ppi) or above. </a:t>
            </a:r>
          </a:p>
        </p:txBody>
      </p:sp>
      <p:sp>
        <p:nvSpPr>
          <p:cNvPr id="25" name="Text Box 48"/>
          <p:cNvSpPr txBox="1">
            <a:spLocks noChangeArrowheads="1"/>
          </p:cNvSpPr>
          <p:nvPr userDrawn="1"/>
        </p:nvSpPr>
        <p:spPr bwMode="auto">
          <a:xfrm>
            <a:off x="9116078" y="1959811"/>
            <a:ext cx="2285301" cy="377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600"/>
              </a:spcAft>
              <a:defRPr/>
            </a:pPr>
            <a:r>
              <a:rPr lang="en-gb" sz="1000" b="1" kern="1200" spc="300" noProof="1">
                <a:solidFill>
                  <a:schemeClr val="tx1"/>
                </a:solidFill>
                <a:latin typeface="+mn-lt"/>
                <a:ea typeface="+mn-ea"/>
                <a:cs typeface="Arial" panose="020B0604020202020204" pitchFamily="34" charset="0"/>
              </a:rPr>
              <a:t>INSERT IMAGES</a:t>
            </a:r>
          </a:p>
          <a:p>
            <a:pPr rtl="0" eaLnBrk="1" hangingPunct="1">
              <a:lnSpc>
                <a:spcPct val="90000"/>
              </a:lnSpc>
              <a:spcAft>
                <a:spcPts val="600"/>
              </a:spcAft>
              <a:defRPr/>
            </a:pPr>
            <a:br>
              <a:rPr lang="da-DK" sz="1100" b="1" kern="1200" noProof="1">
                <a:solidFill>
                  <a:schemeClr val="tx1"/>
                </a:solidFill>
                <a:latin typeface="+mn-lt"/>
                <a:ea typeface="+mn-ea"/>
                <a:cs typeface="Arial" panose="020B0604020202020204" pitchFamily="34" charset="0"/>
              </a:rPr>
            </a:br>
            <a:r>
              <a:rPr lang="en-gb" sz="900" b="0" kern="1200" noProof="1">
                <a:solidFill>
                  <a:schemeClr val="tx1"/>
                </a:solidFill>
                <a:latin typeface="+mn-lt"/>
                <a:ea typeface="+mn-ea"/>
                <a:cs typeface="Arial" panose="020B0604020202020204" pitchFamily="34" charset="0"/>
              </a:rPr>
              <a:t>For layouts containing picture placeholders: Click on the icon in the placeholder or select </a:t>
            </a:r>
            <a:r>
              <a:rPr lang="en-gb" sz="900" b="1" kern="1200" noProof="1">
                <a:solidFill>
                  <a:schemeClr val="tx1"/>
                </a:solidFill>
                <a:latin typeface="+mn-lt"/>
                <a:ea typeface="+mn-ea"/>
                <a:cs typeface="Arial" panose="020B0604020202020204" pitchFamily="34" charset="0"/>
              </a:rPr>
              <a:t>Insert </a:t>
            </a:r>
            <a:r>
              <a:rPr lang="en-gb" sz="900" kern="1200" noProof="1">
                <a:solidFill>
                  <a:schemeClr val="tx1"/>
                </a:solidFill>
                <a:latin typeface="+mn-lt"/>
                <a:ea typeface="+mn-ea"/>
                <a:cs typeface="Arial" panose="020B0604020202020204" pitchFamily="34" charset="0"/>
              </a:rPr>
              <a:t>and click </a:t>
            </a:r>
            <a:r>
              <a:rPr lang="en-gb" sz="900" b="1" kern="1200" noProof="1">
                <a:solidFill>
                  <a:schemeClr val="tx1"/>
                </a:solidFill>
                <a:latin typeface="+mn-lt"/>
                <a:ea typeface="+mn-ea"/>
                <a:cs typeface="Arial" panose="020B0604020202020204" pitchFamily="34" charset="0"/>
              </a:rPr>
              <a:t>Pictures</a:t>
            </a:r>
          </a:p>
          <a:p>
            <a:pPr rtl="0" eaLnBrk="1" hangingPunct="1">
              <a:lnSpc>
                <a:spcPct val="90000"/>
              </a:lnSpc>
              <a:spcAft>
                <a:spcPts val="600"/>
              </a:spcAft>
              <a:defRPr/>
            </a:pPr>
            <a:r>
              <a:rPr lang="en-gb" sz="900" b="0" kern="1200" noProof="1">
                <a:solidFill>
                  <a:schemeClr val="tx1"/>
                </a:solidFill>
                <a:latin typeface="+mn-lt"/>
                <a:ea typeface="+mn-ea"/>
                <a:cs typeface="Arial" panose="020B0604020202020204" pitchFamily="34" charset="0"/>
              </a:rPr>
              <a:t>The text in the placeholder will not appear in your final presentation  </a:t>
            </a:r>
          </a:p>
          <a:p>
            <a:pPr rtl="0" eaLnBrk="1" hangingPunct="1">
              <a:lnSpc>
                <a:spcPct val="90000"/>
              </a:lnSpc>
              <a:spcAft>
                <a:spcPts val="600"/>
              </a:spcAft>
              <a:defRPr/>
            </a:pPr>
            <a:endParaRPr lang="da-DK" sz="1000" b="1" noProof="1">
              <a:solidFill>
                <a:schemeClr val="tx1"/>
              </a:solidFill>
              <a:latin typeface="+mn-lt"/>
              <a:cs typeface="Arial" panose="020B0604020202020204" pitchFamily="34" charset="0"/>
            </a:endParaRPr>
          </a:p>
          <a:p>
            <a:pPr rtl="0" eaLnBrk="1" hangingPunct="1">
              <a:lnSpc>
                <a:spcPct val="90000"/>
              </a:lnSpc>
              <a:spcAft>
                <a:spcPts val="600"/>
              </a:spcAft>
              <a:defRPr/>
            </a:pPr>
            <a:r>
              <a:rPr lang="en-gb" sz="1000" b="1" spc="300" noProof="1">
                <a:solidFill>
                  <a:schemeClr val="tx1"/>
                </a:solidFill>
                <a:latin typeface="+mn-lt"/>
                <a:cs typeface="Arial" panose="020B0604020202020204" pitchFamily="34" charset="0"/>
              </a:rPr>
              <a:t>CROP IMAGES</a:t>
            </a:r>
          </a:p>
          <a:p>
            <a:pPr rtl="0" eaLnBrk="1" hangingPunct="1">
              <a:lnSpc>
                <a:spcPct val="90000"/>
              </a:lnSpc>
              <a:spcAft>
                <a:spcPts val="600"/>
              </a:spcAft>
              <a:defRPr/>
            </a:pPr>
            <a:br>
              <a:rPr lang="da-DK" sz="1000" b="1"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1.</a:t>
            </a:r>
            <a:r>
              <a:rPr lang="en-gb" sz="900" b="0" noProof="1">
                <a:solidFill>
                  <a:schemeClr val="tx1"/>
                </a:solidFill>
                <a:latin typeface="+mn-lt"/>
                <a:cs typeface="Arial" panose="020B0604020202020204" pitchFamily="34" charset="0"/>
              </a:rPr>
              <a:t> Select the image you want to crop, </a:t>
            </a:r>
            <a:r>
              <a:rPr lang="en-gb" sz="900" b="0" i="1" noProof="1">
                <a:solidFill>
                  <a:schemeClr val="tx1"/>
                </a:solidFill>
                <a:latin typeface="+mn-lt"/>
                <a:cs typeface="Arial" panose="020B0604020202020204" pitchFamily="34" charset="0"/>
              </a:rPr>
              <a:t>(rightclick</a:t>
            </a:r>
            <a:r>
              <a:rPr lang="en-gb" sz="900" b="0" i="1" baseline="0" noProof="1">
                <a:solidFill>
                  <a:schemeClr val="tx1"/>
                </a:solidFill>
                <a:latin typeface="+mn-lt"/>
                <a:cs typeface="Arial" panose="020B0604020202020204" pitchFamily="34" charset="0"/>
              </a:rPr>
              <a:t> on image and </a:t>
            </a:r>
            <a:r>
              <a:rPr lang="en-gb" sz="900" b="0" i="1" noProof="1">
                <a:solidFill>
                  <a:schemeClr val="tx1"/>
                </a:solidFill>
                <a:latin typeface="+mn-lt"/>
                <a:cs typeface="Arial" panose="020B0604020202020204" pitchFamily="34" charset="0"/>
              </a:rPr>
              <a:t>click on the </a:t>
            </a:r>
            <a:r>
              <a:rPr lang="en-gb" sz="900" b="1" i="1" noProof="1">
                <a:solidFill>
                  <a:schemeClr val="tx1"/>
                </a:solidFill>
                <a:latin typeface="+mn-lt"/>
                <a:cs typeface="Arial" panose="020B0604020202020204" pitchFamily="34" charset="0"/>
              </a:rPr>
              <a:t>Crop </a:t>
            </a:r>
            <a:r>
              <a:rPr lang="en-gb" sz="900" b="0" i="1" noProof="1">
                <a:solidFill>
                  <a:schemeClr val="tx1"/>
                </a:solidFill>
                <a:latin typeface="+mn-lt"/>
                <a:cs typeface="Arial" panose="020B0604020202020204" pitchFamily="34" charset="0"/>
              </a:rPr>
              <a:t>icon) </a:t>
            </a:r>
          </a:p>
          <a:p>
            <a:pPr rtl="0" eaLnBrk="1" hangingPunct="1">
              <a:lnSpc>
                <a:spcPct val="90000"/>
              </a:lnSpc>
              <a:spcAft>
                <a:spcPts val="600"/>
              </a:spcAft>
              <a:defRPr/>
            </a:pPr>
            <a:r>
              <a:rPr lang="en-gb" sz="900" b="1" noProof="1">
                <a:solidFill>
                  <a:schemeClr val="tx1"/>
                </a:solidFill>
                <a:latin typeface="+mn-lt"/>
                <a:cs typeface="Arial" panose="020B0604020202020204" pitchFamily="34" charset="0"/>
              </a:rPr>
              <a:t>2. </a:t>
            </a:r>
            <a:r>
              <a:rPr lang="en-gb" sz="900" b="0" noProof="1">
                <a:solidFill>
                  <a:schemeClr val="tx1"/>
                </a:solidFill>
                <a:latin typeface="+mn-lt"/>
                <a:cs typeface="Arial" panose="020B0604020202020204" pitchFamily="34" charset="0"/>
              </a:rPr>
              <a:t>To scale the image (resize the image proportionally), hold the </a:t>
            </a:r>
            <a:r>
              <a:rPr lang="en-gb" sz="900" b="1" noProof="1">
                <a:solidFill>
                  <a:schemeClr val="tx1"/>
                </a:solidFill>
                <a:latin typeface="+mn-lt"/>
                <a:cs typeface="Arial" panose="020B0604020202020204" pitchFamily="34" charset="0"/>
              </a:rPr>
              <a:t>SHIFT</a:t>
            </a:r>
            <a:r>
              <a:rPr lang="en-gb" sz="900" b="0" noProof="1">
                <a:solidFill>
                  <a:schemeClr val="tx1"/>
                </a:solidFill>
                <a:latin typeface="+mn-lt"/>
                <a:cs typeface="Arial" panose="020B0604020202020204" pitchFamily="34" charset="0"/>
              </a:rPr>
              <a:t> key while you drag one of the four corner handles</a:t>
            </a:r>
          </a:p>
          <a:p>
            <a:pPr rtl="0" eaLnBrk="1" hangingPunct="1">
              <a:lnSpc>
                <a:spcPct val="90000"/>
              </a:lnSpc>
              <a:spcAft>
                <a:spcPts val="600"/>
              </a:spcAft>
              <a:defRPr/>
            </a:pPr>
            <a:r>
              <a:rPr lang="en-gb" sz="900" b="1" noProof="1">
                <a:solidFill>
                  <a:schemeClr val="tx1"/>
                </a:solidFill>
                <a:latin typeface="+mn-lt"/>
                <a:cs typeface="Arial" panose="020B0604020202020204" pitchFamily="34" charset="0"/>
              </a:rPr>
              <a:t>3. </a:t>
            </a:r>
            <a:r>
              <a:rPr lang="en-gb" sz="900" b="0" noProof="1">
                <a:solidFill>
                  <a:schemeClr val="tx1"/>
                </a:solidFill>
                <a:latin typeface="+mn-lt"/>
                <a:cs typeface="Arial" panose="020B0604020202020204" pitchFamily="34" charset="0"/>
              </a:rPr>
              <a:t>Right-click the image and select </a:t>
            </a:r>
            <a:r>
              <a:rPr lang="en-gb" sz="900" b="1" noProof="1">
                <a:solidFill>
                  <a:schemeClr val="tx1"/>
                </a:solidFill>
                <a:latin typeface="+mn-lt"/>
                <a:cs typeface="Arial" panose="020B0604020202020204" pitchFamily="34" charset="0"/>
              </a:rPr>
              <a:t>Send to back</a:t>
            </a:r>
          </a:p>
          <a:p>
            <a:pPr rtl="0" eaLnBrk="1" hangingPunct="1">
              <a:lnSpc>
                <a:spcPct val="90000"/>
              </a:lnSpc>
              <a:spcAft>
                <a:spcPts val="600"/>
              </a:spcAft>
              <a:defRPr/>
            </a:pPr>
            <a:r>
              <a:rPr lang="en-gb" sz="900" b="1" noProof="1">
                <a:solidFill>
                  <a:schemeClr val="tx1"/>
                </a:solidFill>
                <a:latin typeface="+mn-lt"/>
                <a:cs typeface="Arial" panose="020B0604020202020204" pitchFamily="34" charset="0"/>
              </a:rPr>
              <a:t>Quick tip: </a:t>
            </a:r>
            <a:r>
              <a:rPr lang="en-gb" sz="900" b="0" noProof="1">
                <a:solidFill>
                  <a:schemeClr val="tx1"/>
                </a:solidFill>
                <a:latin typeface="+mn-lt"/>
                <a:cs typeface="Arial" panose="020B0604020202020204" pitchFamily="34" charset="0"/>
              </a:rPr>
              <a:t>If you delete the image and replace it with a new image, this image may appear in front of the text and graphics. If this happens, right-click the image and select </a:t>
            </a:r>
            <a:r>
              <a:rPr lang="en-gb" sz="900" b="1" noProof="1">
                <a:solidFill>
                  <a:schemeClr val="tx1"/>
                </a:solidFill>
                <a:latin typeface="+mn-lt"/>
                <a:cs typeface="Arial" panose="020B0604020202020204" pitchFamily="34" charset="0"/>
              </a:rPr>
              <a:t>Send to back</a:t>
            </a:r>
          </a:p>
        </p:txBody>
      </p:sp>
      <p:sp>
        <p:nvSpPr>
          <p:cNvPr id="26" name="Text Box 48"/>
          <p:cNvSpPr txBox="1">
            <a:spLocks noChangeArrowheads="1"/>
          </p:cNvSpPr>
          <p:nvPr userDrawn="1"/>
        </p:nvSpPr>
        <p:spPr bwMode="auto">
          <a:xfrm>
            <a:off x="9116078" y="5823191"/>
            <a:ext cx="2517848"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600"/>
              </a:spcAft>
              <a:defRPr/>
            </a:pPr>
            <a:r>
              <a:rPr lang="en-gb" sz="1000" b="1" spc="300" noProof="1">
                <a:solidFill>
                  <a:schemeClr val="tx1"/>
                </a:solidFill>
                <a:latin typeface="+mn-lt"/>
                <a:cs typeface="Arial" panose="020B0604020202020204" pitchFamily="34" charset="0"/>
              </a:rPr>
              <a:t>MORE INFORMATION</a:t>
            </a:r>
          </a:p>
          <a:p>
            <a:pPr rtl="0" eaLnBrk="1" hangingPunct="1">
              <a:lnSpc>
                <a:spcPct val="90000"/>
              </a:lnSpc>
              <a:spcAft>
                <a:spcPts val="600"/>
              </a:spcAft>
              <a:defRPr/>
            </a:pPr>
            <a:r>
              <a:rPr lang="en-gb" sz="900" b="0" noProof="1">
                <a:solidFill>
                  <a:schemeClr val="tx1"/>
                </a:solidFill>
                <a:latin typeface="+mn-lt"/>
                <a:cs typeface="Arial" panose="020B0604020202020204" pitchFamily="34" charset="0"/>
              </a:rPr>
              <a:t>You’ll find more information at</a:t>
            </a:r>
            <a:br>
              <a:rPr lang="da-DK" sz="900" b="0" baseline="0" noProof="1">
                <a:solidFill>
                  <a:schemeClr val="tx1"/>
                </a:solidFill>
                <a:latin typeface="+mn-lt"/>
                <a:cs typeface="Arial" panose="020B0604020202020204" pitchFamily="34" charset="0"/>
              </a:rPr>
            </a:br>
            <a:r>
              <a:rPr lang="en-gb" sz="900" b="0" kern="1200" dirty="0">
                <a:solidFill>
                  <a:schemeClr val="tx1"/>
                </a:solidFill>
                <a:effectLst/>
                <a:latin typeface="+mn-lt"/>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n-lt"/>
              <a:cs typeface="Arial" panose="020B0604020202020204" pitchFamily="34" charset="0"/>
            </a:endParaRPr>
          </a:p>
        </p:txBody>
      </p:sp>
      <p:sp>
        <p:nvSpPr>
          <p:cNvPr id="27" name="Text Box 48"/>
          <p:cNvSpPr txBox="1">
            <a:spLocks noChangeArrowheads="1"/>
          </p:cNvSpPr>
          <p:nvPr userDrawn="1"/>
        </p:nvSpPr>
        <p:spPr bwMode="auto">
          <a:xfrm>
            <a:off x="3557551"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en-gb" sz="1000" b="1" kern="1200" spc="300" noProof="1">
                <a:solidFill>
                  <a:schemeClr val="tx1"/>
                </a:solidFill>
                <a:latin typeface="+mn-lt"/>
                <a:ea typeface="+mn-ea"/>
                <a:cs typeface="Arial" panose="020B0604020202020204" pitchFamily="34" charset="0"/>
              </a:rPr>
              <a:t>INSERT A NEW SLIDE</a:t>
            </a:r>
            <a:r>
              <a:rPr lang="en-gb" sz="900" b="0" kern="1200" spc="0" noProof="1">
                <a:solidFill>
                  <a:schemeClr val="tx1"/>
                </a:solidFill>
                <a:latin typeface="+mn-lt"/>
                <a:ea typeface="+mn-ea"/>
                <a:cs typeface="Arial" panose="020B0604020202020204" pitchFamily="34" charset="0"/>
              </a:rPr>
              <a:t> </a:t>
            </a:r>
          </a:p>
          <a:p>
            <a:pPr marL="0" marR="0" lvl="0" indent="0" algn="l" defTabSz="914330" rtl="0" eaLnBrk="1" fontAlgn="auto" latinLnBrk="0" hangingPunct="1">
              <a:lnSpc>
                <a:spcPct val="100000"/>
              </a:lnSpc>
              <a:spcBef>
                <a:spcPts val="0"/>
              </a:spcBef>
              <a:spcAft>
                <a:spcPts val="600"/>
              </a:spcAft>
              <a:buClrTx/>
              <a:buSzTx/>
              <a:buFontTx/>
              <a:buNone/>
              <a:tabLst/>
              <a:defRPr/>
            </a:pPr>
            <a:r>
              <a:rPr lang="en-gb" sz="900" b="0" kern="1200" spc="0" noProof="1">
                <a:solidFill>
                  <a:schemeClr val="tx1"/>
                </a:solidFill>
                <a:latin typeface="+mn-lt"/>
                <a:ea typeface="+mn-ea"/>
                <a:cs typeface="Arial" panose="020B0604020202020204" pitchFamily="34" charset="0"/>
              </a:rPr>
              <a:t> </a:t>
            </a:r>
            <a:br>
              <a:rPr lang="da-DK" sz="800" b="1" kern="1200" noProof="1">
                <a:solidFill>
                  <a:schemeClr val="tx1"/>
                </a:solidFill>
                <a:latin typeface="+mn-lt"/>
                <a:ea typeface="+mn-ea"/>
                <a:cs typeface="Arial" panose="020B0604020202020204" pitchFamily="34" charset="0"/>
              </a:rPr>
            </a:br>
            <a:r>
              <a:rPr lang="en-gb" sz="900" b="1" kern="1200" noProof="1">
                <a:solidFill>
                  <a:schemeClr val="tx1"/>
                </a:solidFill>
                <a:latin typeface="+mn-lt"/>
                <a:ea typeface="+mn-ea"/>
                <a:cs typeface="Arial" panose="020B0604020202020204" pitchFamily="34" charset="0"/>
              </a:rPr>
              <a:t>1. </a:t>
            </a:r>
            <a:r>
              <a:rPr lang="en-gb" sz="900" kern="1200" noProof="1">
                <a:solidFill>
                  <a:schemeClr val="tx1"/>
                </a:solidFill>
                <a:latin typeface="+mn-lt"/>
                <a:ea typeface="+mn-ea"/>
                <a:cs typeface="Arial" panose="020B0604020202020204" pitchFamily="34" charset="0"/>
              </a:rPr>
              <a:t>Click </a:t>
            </a:r>
            <a:r>
              <a:rPr lang="en-gb" sz="900" b="1" kern="1200" noProof="1">
                <a:solidFill>
                  <a:schemeClr val="tx1"/>
                </a:solidFill>
                <a:latin typeface="+mn-lt"/>
                <a:ea typeface="+mn-ea"/>
                <a:cs typeface="Arial" panose="020B0604020202020204" pitchFamily="34" charset="0"/>
              </a:rPr>
              <a:t>Home</a:t>
            </a:r>
          </a:p>
          <a:p>
            <a:pPr rtl="0" eaLnBrk="1" hangingPunct="1">
              <a:lnSpc>
                <a:spcPct val="100000"/>
              </a:lnSpc>
              <a:spcAft>
                <a:spcPts val="600"/>
              </a:spcAft>
              <a:defRPr/>
            </a:pPr>
            <a:r>
              <a:rPr lang="en-gb" sz="900" b="1" noProof="1">
                <a:solidFill>
                  <a:schemeClr val="tx1"/>
                </a:solidFill>
                <a:latin typeface="+mn-lt"/>
                <a:cs typeface="Arial" panose="020B0604020202020204" pitchFamily="34" charset="0"/>
              </a:rPr>
              <a:t>2. </a:t>
            </a:r>
            <a:r>
              <a:rPr lang="en-gb" sz="900" noProof="1">
                <a:solidFill>
                  <a:schemeClr val="tx1"/>
                </a:solidFill>
                <a:latin typeface="+mn-lt"/>
                <a:cs typeface="Arial" panose="020B0604020202020204" pitchFamily="34" charset="0"/>
              </a:rPr>
              <a:t>If you want to duplicate a slide layout, select the slide you wish to duplicate and click the top half of the </a:t>
            </a:r>
            <a:r>
              <a:rPr lang="en-gb" sz="900" b="1" noProof="1">
                <a:solidFill>
                  <a:schemeClr val="tx1"/>
                </a:solidFill>
                <a:latin typeface="+mn-lt"/>
                <a:cs typeface="Arial" panose="020B0604020202020204" pitchFamily="34" charset="0"/>
              </a:rPr>
              <a:t>New slide</a:t>
            </a:r>
            <a:r>
              <a:rPr lang="en-gb" sz="900" noProof="1">
                <a:solidFill>
                  <a:schemeClr val="tx1"/>
                </a:solidFill>
                <a:latin typeface="+mn-lt"/>
                <a:cs typeface="Arial" panose="020B0604020202020204" pitchFamily="34" charset="0"/>
              </a:rPr>
              <a:t> button.  Click the bottom half of the New slide button to view the selection of layouts available with the AAU design. </a:t>
            </a:r>
          </a:p>
          <a:p>
            <a:pPr rtl="0" eaLnBrk="1" hangingPunct="1">
              <a:spcAft>
                <a:spcPts val="600"/>
              </a:spcAft>
              <a:defRPr/>
            </a:pPr>
            <a:endParaRPr lang="da-DK" altLang="da-DK" sz="900" baseline="0" noProof="1">
              <a:solidFill>
                <a:schemeClr val="tx1"/>
              </a:solidFill>
              <a:latin typeface="+mn-lt"/>
              <a:cs typeface="Arial" panose="020B0604020202020204" pitchFamily="34" charset="0"/>
            </a:endParaRPr>
          </a:p>
          <a:p>
            <a:pPr rtl="0" eaLnBrk="1" hangingPunct="1">
              <a:lnSpc>
                <a:spcPct val="90000"/>
              </a:lnSpc>
              <a:spcAft>
                <a:spcPts val="0"/>
              </a:spcAft>
              <a:defRPr/>
            </a:pPr>
            <a:r>
              <a:rPr lang="en-gb" sz="1000" b="1" kern="1200" spc="300" noProof="1">
                <a:solidFill>
                  <a:schemeClr val="tx1"/>
                </a:solidFill>
                <a:latin typeface="+mn-lt"/>
                <a:ea typeface="+mn-ea"/>
                <a:cs typeface="Arial" panose="020B0604020202020204" pitchFamily="34" charset="0"/>
              </a:rPr>
              <a:t>GRIDLINES AND GUIDES</a:t>
            </a:r>
          </a:p>
          <a:p>
            <a:pPr rtl="0" eaLnBrk="1" hangingPunct="1">
              <a:lnSpc>
                <a:spcPct val="90000"/>
              </a:lnSpc>
              <a:spcAft>
                <a:spcPts val="0"/>
              </a:spcAft>
              <a:defRPr/>
            </a:pPr>
            <a:endParaRPr lang="da-DK" sz="1000" b="1" kern="1200" spc="300" noProof="1">
              <a:solidFill>
                <a:schemeClr val="tx1"/>
              </a:solidFill>
              <a:latin typeface="+mn-lt"/>
              <a:ea typeface="+mn-ea"/>
              <a:cs typeface="Arial" panose="020B0604020202020204" pitchFamily="34" charset="0"/>
            </a:endParaRPr>
          </a:p>
          <a:p>
            <a:pPr rtl="0" eaLnBrk="1" hangingPunct="1">
              <a:lnSpc>
                <a:spcPct val="90000"/>
              </a:lnSpc>
              <a:spcAft>
                <a:spcPts val="600"/>
              </a:spcAft>
              <a:defRPr/>
            </a:pPr>
            <a:r>
              <a:rPr lang="en-gb" sz="900" b="0" kern="1200" noProof="1">
                <a:solidFill>
                  <a:schemeClr val="tx1"/>
                </a:solidFill>
                <a:latin typeface="+mn-lt"/>
                <a:ea typeface="+mn-ea"/>
                <a:cs typeface="Arial" panose="020B0604020202020204" pitchFamily="34" charset="0"/>
              </a:rPr>
              <a:t>You can use gridlines and guides to help you align and place objects and improve the overall design and layout of your presentation.</a:t>
            </a:r>
            <a:r>
              <a:rPr lang="en-gb" sz="900" b="1" kern="1200" noProof="1">
                <a:solidFill>
                  <a:schemeClr val="tx1"/>
                </a:solidFill>
                <a:latin typeface="+mn-lt"/>
                <a:ea typeface="+mn-ea"/>
                <a:cs typeface="Arial" panose="020B0604020202020204" pitchFamily="34" charset="0"/>
              </a:rPr>
              <a:t> </a:t>
            </a:r>
            <a:r>
              <a:rPr lang="en-gb" sz="900" b="0" kern="1200" noProof="1">
                <a:solidFill>
                  <a:schemeClr val="tx1"/>
                </a:solidFill>
                <a:latin typeface="+mn-lt"/>
                <a:ea typeface="+mn-ea"/>
                <a:cs typeface="Arial" panose="020B0604020202020204" pitchFamily="34" charset="0"/>
              </a:rPr>
              <a:t>To view gridlines and guides: </a:t>
            </a:r>
            <a:endParaRPr lang="da-DK" sz="900" b="0" kern="1200" noProof="1">
              <a:solidFill>
                <a:schemeClr val="tx1"/>
              </a:solidFill>
              <a:latin typeface="+mn-lt"/>
              <a:ea typeface="+mn-ea"/>
              <a:cs typeface="Arial" panose="020B0604020202020204" pitchFamily="34" charset="0"/>
            </a:endParaRPr>
          </a:p>
          <a:p>
            <a:pPr rtl="0" eaLnBrk="1" hangingPunct="1">
              <a:lnSpc>
                <a:spcPct val="90000"/>
              </a:lnSpc>
              <a:spcAft>
                <a:spcPts val="600"/>
              </a:spcAft>
              <a:defRPr/>
            </a:pPr>
            <a:r>
              <a:rPr lang="en-gb" sz="900" b="1" kern="1200" noProof="1">
                <a:solidFill>
                  <a:schemeClr val="tx1"/>
                </a:solidFill>
                <a:latin typeface="+mn-lt"/>
                <a:ea typeface="+mn-ea"/>
                <a:cs typeface="Arial" panose="020B0604020202020204" pitchFamily="34" charset="0"/>
              </a:rPr>
              <a:t>1. </a:t>
            </a:r>
            <a:r>
              <a:rPr lang="en-gb" sz="900" b="0" kern="1200" noProof="1">
                <a:solidFill>
                  <a:schemeClr val="tx1"/>
                </a:solidFill>
                <a:latin typeface="+mn-lt"/>
                <a:ea typeface="+mn-ea"/>
                <a:cs typeface="Arial" panose="020B0604020202020204" pitchFamily="34" charset="0"/>
              </a:rPr>
              <a:t>Select </a:t>
            </a:r>
            <a:r>
              <a:rPr lang="en-gb" sz="900" b="1" kern="1200" noProof="1">
                <a:solidFill>
                  <a:schemeClr val="tx1"/>
                </a:solidFill>
                <a:latin typeface="+mn-lt"/>
                <a:ea typeface="+mn-ea"/>
                <a:cs typeface="Arial" panose="020B0604020202020204" pitchFamily="34" charset="0"/>
              </a:rPr>
              <a:t>View</a:t>
            </a:r>
          </a:p>
          <a:p>
            <a:pPr rtl="0" eaLnBrk="1" hangingPunct="1">
              <a:lnSpc>
                <a:spcPct val="90000"/>
              </a:lnSpc>
              <a:spcAft>
                <a:spcPts val="600"/>
              </a:spcAft>
              <a:defRPr/>
            </a:pPr>
            <a:r>
              <a:rPr lang="en-gb" sz="900" b="1" kern="1200" noProof="1">
                <a:solidFill>
                  <a:schemeClr val="tx1"/>
                </a:solidFill>
                <a:latin typeface="+mn-lt"/>
                <a:ea typeface="+mn-ea"/>
                <a:cs typeface="Arial" panose="020B0604020202020204" pitchFamily="34" charset="0"/>
              </a:rPr>
              <a:t>2. </a:t>
            </a:r>
            <a:r>
              <a:rPr lang="en-gb" sz="900" b="0" kern="1200" noProof="1">
                <a:solidFill>
                  <a:schemeClr val="tx1"/>
                </a:solidFill>
                <a:latin typeface="+mn-lt"/>
                <a:ea typeface="+mn-ea"/>
                <a:cs typeface="Arial" panose="020B0604020202020204" pitchFamily="34" charset="0"/>
              </a:rPr>
              <a:t>Select </a:t>
            </a:r>
            <a:r>
              <a:rPr lang="en-gb" sz="900" b="1" kern="1200" noProof="1">
                <a:solidFill>
                  <a:schemeClr val="tx1"/>
                </a:solidFill>
                <a:latin typeface="+mn-lt"/>
                <a:ea typeface="+mn-ea"/>
                <a:cs typeface="Arial" panose="020B0604020202020204" pitchFamily="34" charset="0"/>
              </a:rPr>
              <a:t>Gridlines </a:t>
            </a:r>
            <a:r>
              <a:rPr lang="en-gb" sz="900" b="0" kern="1200" noProof="1">
                <a:solidFill>
                  <a:schemeClr val="tx1"/>
                </a:solidFill>
                <a:latin typeface="+mn-lt"/>
                <a:ea typeface="+mn-ea"/>
                <a:cs typeface="Arial" panose="020B0604020202020204" pitchFamily="34" charset="0"/>
              </a:rPr>
              <a:t>and/or </a:t>
            </a:r>
            <a:r>
              <a:rPr lang="en-gb" sz="900" b="1" kern="1200" noProof="1">
                <a:solidFill>
                  <a:schemeClr val="tx1"/>
                </a:solidFill>
                <a:latin typeface="+mn-lt"/>
                <a:ea typeface="+mn-ea"/>
                <a:cs typeface="Arial" panose="020B0604020202020204" pitchFamily="34" charset="0"/>
              </a:rPr>
              <a:t>Guides</a:t>
            </a:r>
          </a:p>
          <a:p>
            <a:pPr rtl="0" eaLnBrk="1" hangingPunct="1">
              <a:lnSpc>
                <a:spcPct val="90000"/>
              </a:lnSpc>
              <a:spcAft>
                <a:spcPts val="600"/>
              </a:spcAft>
              <a:defRPr/>
            </a:pPr>
            <a:r>
              <a:rPr lang="en-gb" sz="900" b="1" kern="1200" noProof="1">
                <a:solidFill>
                  <a:srgbClr val="DF6752"/>
                </a:solidFill>
                <a:latin typeface="+mn-lt"/>
                <a:ea typeface="+mn-ea"/>
                <a:cs typeface="Arial" panose="020B0604020202020204" pitchFamily="34" charset="0"/>
              </a:rPr>
              <a:t>Quick tip: </a:t>
            </a:r>
            <a:r>
              <a:rPr lang="en-gb" sz="900" b="0" kern="1200" noProof="1">
                <a:solidFill>
                  <a:srgbClr val="DF6752"/>
                </a:solidFill>
                <a:latin typeface="+mn-lt"/>
                <a:ea typeface="+mn-ea"/>
                <a:cs typeface="Arial" panose="020B0604020202020204" pitchFamily="34" charset="0"/>
              </a:rPr>
              <a:t>Press </a:t>
            </a:r>
            <a:r>
              <a:rPr lang="en-gb" sz="900" b="1" kern="1200" noProof="1">
                <a:solidFill>
                  <a:srgbClr val="DF6752"/>
                </a:solidFill>
                <a:latin typeface="+mn-lt"/>
                <a:ea typeface="+mn-ea"/>
                <a:cs typeface="Arial" panose="020B0604020202020204" pitchFamily="34" charset="0"/>
              </a:rPr>
              <a:t>Alt + F9 </a:t>
            </a:r>
            <a:r>
              <a:rPr lang="en-gb" sz="900" b="0" kern="1200" noProof="1">
                <a:solidFill>
                  <a:srgbClr val="DF6752"/>
                </a:solidFill>
                <a:latin typeface="+mn-lt"/>
                <a:ea typeface="+mn-ea"/>
                <a:cs typeface="Arial" panose="020B0604020202020204" pitchFamily="34" charset="0"/>
              </a:rPr>
              <a:t>to show gridlines</a:t>
            </a:r>
          </a:p>
          <a:p>
            <a:pPr rtl="0"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2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29" name="Billede 36"/>
          <p:cNvPicPr>
            <a:picLocks noChangeAspect="1"/>
          </p:cNvPicPr>
          <p:nvPr userDrawn="1"/>
        </p:nvPicPr>
        <p:blipFill>
          <a:blip r:embed="rId4"/>
          <a:stretch>
            <a:fillRect/>
          </a:stretch>
        </p:blipFill>
        <p:spPr>
          <a:xfrm>
            <a:off x="11265672" y="3797099"/>
            <a:ext cx="416717" cy="397335"/>
          </a:xfrm>
          <a:prstGeom prst="rect">
            <a:avLst/>
          </a:prstGeom>
        </p:spPr>
      </p:pic>
      <p:sp>
        <p:nvSpPr>
          <p:cNvPr id="31" name="Rektangel 30"/>
          <p:cNvSpPr/>
          <p:nvPr userDrawn="1"/>
        </p:nvSpPr>
        <p:spPr>
          <a:xfrm>
            <a:off x="792163" y="657225"/>
            <a:ext cx="6096000" cy="1200329"/>
          </a:xfrm>
          <a:prstGeom prst="rect">
            <a:avLst/>
          </a:prstGeom>
        </p:spPr>
        <p:txBody>
          <a:bodyPr lIns="0" rtlCol="0">
            <a:spAutoFit/>
          </a:bodyPr>
          <a:lstStyle/>
          <a:p>
            <a:pPr rtl="0"/>
            <a:r>
              <a:rPr lang="en-gb" sz="3600" b="1" spc="300" dirty="0">
                <a:latin typeface="+mn-lt"/>
              </a:rPr>
              <a:t>USER GUIDE</a:t>
            </a:r>
            <a:br>
              <a:rPr lang="en-US" sz="3600" b="1" spc="300" dirty="0">
                <a:latin typeface="+mn-lt"/>
              </a:rPr>
            </a:br>
            <a:endParaRPr lang="da-DK" sz="3600" b="1" spc="300" dirty="0">
              <a:latin typeface="+mn-lt"/>
            </a:endParaRPr>
          </a:p>
        </p:txBody>
      </p:sp>
      <p:pic>
        <p:nvPicPr>
          <p:cNvPr id="3" name="Picture 2"/>
          <p:cNvPicPr>
            <a:picLocks noChangeAspect="1"/>
          </p:cNvPicPr>
          <p:nvPr userDrawn="1"/>
        </p:nvPicPr>
        <p:blipFill>
          <a:blip r:embed="rId5"/>
          <a:stretch>
            <a:fillRect/>
          </a:stretch>
        </p:blipFill>
        <p:spPr>
          <a:xfrm>
            <a:off x="5698901" y="2300596"/>
            <a:ext cx="307151" cy="517606"/>
          </a:xfrm>
          <a:prstGeom prst="rect">
            <a:avLst/>
          </a:prstGeom>
        </p:spPr>
      </p:pic>
    </p:spTree>
    <p:extLst>
      <p:ext uri="{BB962C8B-B14F-4D97-AF65-F5344CB8AC3E}">
        <p14:creationId xmlns:p14="http://schemas.microsoft.com/office/powerpoint/2010/main" val="671927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dirty="0"/>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dirty="0"/>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61197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slide">
    <p:bg>
      <p:bgPr>
        <a:solidFill>
          <a:srgbClr val="FEFEFE"/>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28EEF5E-97E1-4339-98EB-536E3073F59B}"/>
              </a:ext>
            </a:extLst>
          </p:cNvPr>
          <p:cNvSpPr/>
          <p:nvPr userDrawn="1"/>
        </p:nvSpPr>
        <p:spPr>
          <a:xfrm>
            <a:off x="838200" y="700087"/>
            <a:ext cx="10515600" cy="5324475"/>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el 1">
            <a:extLst>
              <a:ext uri="{FF2B5EF4-FFF2-40B4-BE49-F238E27FC236}">
                <a16:creationId xmlns:a16="http://schemas.microsoft.com/office/drawing/2014/main" id="{FB7DC760-AE45-46B6-96F5-86C0B920D926}"/>
              </a:ext>
            </a:extLst>
          </p:cNvPr>
          <p:cNvSpPr>
            <a:spLocks noGrp="1"/>
          </p:cNvSpPr>
          <p:nvPr>
            <p:ph type="ctrTitle"/>
          </p:nvPr>
        </p:nvSpPr>
        <p:spPr>
          <a:xfrm>
            <a:off x="1914524" y="2006600"/>
            <a:ext cx="8362950" cy="1398587"/>
          </a:xfrm>
        </p:spPr>
        <p:txBody>
          <a:bodyPr anchor="b">
            <a:normAutofit/>
          </a:bodyPr>
          <a:lstStyle>
            <a:lvl1pPr algn="l">
              <a:defRPr sz="4400"/>
            </a:lvl1pPr>
          </a:lstStyle>
          <a:p>
            <a:r>
              <a:rPr lang="da-DK"/>
              <a:t>Klik for at redigere titeltypografien i masteren</a:t>
            </a:r>
            <a:endParaRPr lang="en-DK"/>
          </a:p>
        </p:txBody>
      </p:sp>
      <p:sp>
        <p:nvSpPr>
          <p:cNvPr id="3" name="Undertitel 2">
            <a:extLst>
              <a:ext uri="{FF2B5EF4-FFF2-40B4-BE49-F238E27FC236}">
                <a16:creationId xmlns:a16="http://schemas.microsoft.com/office/drawing/2014/main" id="{CC3662FC-1464-4E7C-AE1F-17904C472DCE}"/>
              </a:ext>
            </a:extLst>
          </p:cNvPr>
          <p:cNvSpPr>
            <a:spLocks noGrp="1"/>
          </p:cNvSpPr>
          <p:nvPr>
            <p:ph type="subTitle" idx="1" hasCustomPrompt="1"/>
          </p:nvPr>
        </p:nvSpPr>
        <p:spPr>
          <a:xfrm>
            <a:off x="1914524" y="3405187"/>
            <a:ext cx="8362950" cy="1655762"/>
          </a:xfrm>
        </p:spPr>
        <p:txBody>
          <a:bodyPr>
            <a:normAutofit/>
          </a:bodyPr>
          <a:lstStyle>
            <a:lvl1pPr marL="0" indent="0" algn="l">
              <a:buNone/>
              <a:defRPr sz="2000" b="1" spc="300">
                <a:solidFill>
                  <a:srgbClr val="4306D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DK"/>
          </a:p>
        </p:txBody>
      </p:sp>
      <p:sp>
        <p:nvSpPr>
          <p:cNvPr id="4" name="Pladsholder til dato 3">
            <a:extLst>
              <a:ext uri="{FF2B5EF4-FFF2-40B4-BE49-F238E27FC236}">
                <a16:creationId xmlns:a16="http://schemas.microsoft.com/office/drawing/2014/main" id="{A8A5D5CE-FF2F-454B-A456-06799A71953A}"/>
              </a:ext>
            </a:extLst>
          </p:cNvPr>
          <p:cNvSpPr>
            <a:spLocks noGrp="1"/>
          </p:cNvSpPr>
          <p:nvPr>
            <p:ph type="dt" sz="half" idx="10"/>
          </p:nvPr>
        </p:nvSpPr>
        <p:spPr/>
        <p:txBody>
          <a:bodyPr/>
          <a:lstStyle>
            <a:lvl1pPr>
              <a:defRPr sz="1000"/>
            </a:lvl1pPr>
          </a:lstStyle>
          <a:p>
            <a:fld id="{7E9A1F8D-CA55-48AE-B029-4843E1212F43}" type="datetime1">
              <a:rPr lang="da-DK" smtClean="0"/>
              <a:t>02-06-2026</a:t>
            </a:fld>
            <a:endParaRPr lang="en-DK"/>
          </a:p>
        </p:txBody>
      </p:sp>
      <p:sp>
        <p:nvSpPr>
          <p:cNvPr id="6" name="Pladsholder til slidenummer 5">
            <a:extLst>
              <a:ext uri="{FF2B5EF4-FFF2-40B4-BE49-F238E27FC236}">
                <a16:creationId xmlns:a16="http://schemas.microsoft.com/office/drawing/2014/main" id="{943A7959-2487-4AF6-A7CC-55FEEA790E30}"/>
              </a:ext>
            </a:extLst>
          </p:cNvPr>
          <p:cNvSpPr>
            <a:spLocks noGrp="1"/>
          </p:cNvSpPr>
          <p:nvPr>
            <p:ph type="sldNum" sz="quarter" idx="12"/>
          </p:nvPr>
        </p:nvSpPr>
        <p:spPr/>
        <p:txBody>
          <a:bodyPr/>
          <a:lstStyle/>
          <a:p>
            <a:fld id="{704FBF7E-B36C-4DFF-8CF0-C6EF7FD53AA2}" type="slidenum">
              <a:rPr lang="en-DK" smtClean="0"/>
              <a:t>‹nr.›</a:t>
            </a:fld>
            <a:endParaRPr lang="en-DK"/>
          </a:p>
        </p:txBody>
      </p:sp>
    </p:spTree>
    <p:custDataLst>
      <p:tags r:id="rId1"/>
    </p:custDataLst>
    <p:extLst>
      <p:ext uri="{BB962C8B-B14F-4D97-AF65-F5344CB8AC3E}">
        <p14:creationId xmlns:p14="http://schemas.microsoft.com/office/powerpoint/2010/main" val="425928222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slide m. billede">
    <p:bg>
      <p:bgPr>
        <a:solidFill>
          <a:srgbClr val="FEFEFE"/>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28EEF5E-97E1-4339-98EB-536E3073F59B}"/>
              </a:ext>
            </a:extLst>
          </p:cNvPr>
          <p:cNvSpPr/>
          <p:nvPr userDrawn="1"/>
        </p:nvSpPr>
        <p:spPr>
          <a:xfrm>
            <a:off x="838200" y="700087"/>
            <a:ext cx="10515600" cy="5324475"/>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el 1">
            <a:extLst>
              <a:ext uri="{FF2B5EF4-FFF2-40B4-BE49-F238E27FC236}">
                <a16:creationId xmlns:a16="http://schemas.microsoft.com/office/drawing/2014/main" id="{FB7DC760-AE45-46B6-96F5-86C0B920D926}"/>
              </a:ext>
            </a:extLst>
          </p:cNvPr>
          <p:cNvSpPr>
            <a:spLocks noGrp="1"/>
          </p:cNvSpPr>
          <p:nvPr>
            <p:ph type="ctrTitle"/>
          </p:nvPr>
        </p:nvSpPr>
        <p:spPr>
          <a:xfrm>
            <a:off x="1914524" y="2475523"/>
            <a:ext cx="8362950" cy="1398587"/>
          </a:xfrm>
        </p:spPr>
        <p:txBody>
          <a:bodyPr anchor="b">
            <a:normAutofit/>
          </a:bodyPr>
          <a:lstStyle>
            <a:lvl1pPr algn="l">
              <a:defRPr sz="4400"/>
            </a:lvl1pPr>
          </a:lstStyle>
          <a:p>
            <a:r>
              <a:rPr lang="da-DK"/>
              <a:t>Klik for at redigere titeltypografien i masteren</a:t>
            </a:r>
            <a:endParaRPr lang="en-DK"/>
          </a:p>
        </p:txBody>
      </p:sp>
      <p:sp>
        <p:nvSpPr>
          <p:cNvPr id="3" name="Undertitel 2">
            <a:extLst>
              <a:ext uri="{FF2B5EF4-FFF2-40B4-BE49-F238E27FC236}">
                <a16:creationId xmlns:a16="http://schemas.microsoft.com/office/drawing/2014/main" id="{CC3662FC-1464-4E7C-AE1F-17904C472DCE}"/>
              </a:ext>
            </a:extLst>
          </p:cNvPr>
          <p:cNvSpPr>
            <a:spLocks noGrp="1"/>
          </p:cNvSpPr>
          <p:nvPr>
            <p:ph type="subTitle" idx="1" hasCustomPrompt="1"/>
          </p:nvPr>
        </p:nvSpPr>
        <p:spPr>
          <a:xfrm>
            <a:off x="1914524" y="3874110"/>
            <a:ext cx="8362950" cy="1655762"/>
          </a:xfrm>
        </p:spPr>
        <p:txBody>
          <a:bodyPr>
            <a:normAutofit/>
          </a:bodyPr>
          <a:lstStyle>
            <a:lvl1pPr marL="0" indent="0" algn="l">
              <a:buNone/>
              <a:defRPr sz="2000" b="1" spc="300">
                <a:solidFill>
                  <a:srgbClr val="4306D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DK"/>
          </a:p>
        </p:txBody>
      </p:sp>
      <p:sp>
        <p:nvSpPr>
          <p:cNvPr id="4" name="Pladsholder til dato 3">
            <a:extLst>
              <a:ext uri="{FF2B5EF4-FFF2-40B4-BE49-F238E27FC236}">
                <a16:creationId xmlns:a16="http://schemas.microsoft.com/office/drawing/2014/main" id="{A8A5D5CE-FF2F-454B-A456-06799A71953A}"/>
              </a:ext>
            </a:extLst>
          </p:cNvPr>
          <p:cNvSpPr>
            <a:spLocks noGrp="1"/>
          </p:cNvSpPr>
          <p:nvPr>
            <p:ph type="dt" sz="half" idx="10"/>
          </p:nvPr>
        </p:nvSpPr>
        <p:spPr/>
        <p:txBody>
          <a:bodyPr/>
          <a:lstStyle>
            <a:lvl1pPr>
              <a:defRPr sz="1000"/>
            </a:lvl1pPr>
          </a:lstStyle>
          <a:p>
            <a:fld id="{ED748728-12ED-4064-9D27-D7905809683D}" type="datetime1">
              <a:rPr lang="da-DK" smtClean="0"/>
              <a:t>02-06-2026</a:t>
            </a:fld>
            <a:endParaRPr lang="en-DK"/>
          </a:p>
        </p:txBody>
      </p:sp>
      <p:sp>
        <p:nvSpPr>
          <p:cNvPr id="6" name="Pladsholder til slidenummer 5">
            <a:extLst>
              <a:ext uri="{FF2B5EF4-FFF2-40B4-BE49-F238E27FC236}">
                <a16:creationId xmlns:a16="http://schemas.microsoft.com/office/drawing/2014/main" id="{943A7959-2487-4AF6-A7CC-55FEEA790E30}"/>
              </a:ext>
            </a:extLst>
          </p:cNvPr>
          <p:cNvSpPr>
            <a:spLocks noGrp="1"/>
          </p:cNvSpPr>
          <p:nvPr>
            <p:ph type="sldNum" sz="quarter" idx="12"/>
          </p:nvPr>
        </p:nvSpPr>
        <p:spPr/>
        <p:txBody>
          <a:bodyPr/>
          <a:lstStyle/>
          <a:p>
            <a:fld id="{704FBF7E-B36C-4DFF-8CF0-C6EF7FD53AA2}" type="slidenum">
              <a:rPr lang="en-DK" smtClean="0"/>
              <a:t>‹nr.›</a:t>
            </a:fld>
            <a:endParaRPr lang="en-DK"/>
          </a:p>
        </p:txBody>
      </p:sp>
      <p:sp>
        <p:nvSpPr>
          <p:cNvPr id="8" name="Pladsholder til billede 7">
            <a:extLst>
              <a:ext uri="{FF2B5EF4-FFF2-40B4-BE49-F238E27FC236}">
                <a16:creationId xmlns:a16="http://schemas.microsoft.com/office/drawing/2014/main" id="{8209F6B5-D97B-4083-9181-024D6B0D75A9}"/>
              </a:ext>
            </a:extLst>
          </p:cNvPr>
          <p:cNvSpPr>
            <a:spLocks noGrp="1"/>
          </p:cNvSpPr>
          <p:nvPr>
            <p:ph type="pic" sz="quarter" idx="13" hasCustomPrompt="1"/>
          </p:nvPr>
        </p:nvSpPr>
        <p:spPr>
          <a:xfrm>
            <a:off x="7008834" y="364228"/>
            <a:ext cx="4754406" cy="2620972"/>
          </a:xfrm>
          <a:effectLst>
            <a:outerShdw blurRad="381000" dist="38100" dir="5400000" algn="t" rotWithShape="0">
              <a:prstClr val="black">
                <a:alpha val="40000"/>
              </a:prstClr>
            </a:outerShdw>
          </a:effectLst>
        </p:spPr>
        <p:txBody>
          <a:bodyPr anchor="ctr" anchorCtr="0">
            <a:normAutofit/>
          </a:bodyPr>
          <a:lstStyle>
            <a:lvl1pPr marL="0" indent="0" algn="ctr">
              <a:buNone/>
              <a:defRPr sz="1600" i="1">
                <a:solidFill>
                  <a:schemeClr val="accent2"/>
                </a:solidFill>
              </a:defRPr>
            </a:lvl1pPr>
          </a:lstStyle>
          <a:p>
            <a:r>
              <a:rPr lang="da-DK"/>
              <a:t>Indsæt billede her</a:t>
            </a:r>
          </a:p>
        </p:txBody>
      </p:sp>
    </p:spTree>
    <p:custDataLst>
      <p:tags r:id="rId1"/>
    </p:custDataLst>
    <p:extLst>
      <p:ext uri="{BB962C8B-B14F-4D97-AF65-F5344CB8AC3E}">
        <p14:creationId xmlns:p14="http://schemas.microsoft.com/office/powerpoint/2010/main" val="383797848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slide m. link">
    <p:bg>
      <p:bgPr>
        <a:solidFill>
          <a:srgbClr val="FEFEFE"/>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128EEF5E-97E1-4339-98EB-536E3073F59B}"/>
              </a:ext>
            </a:extLst>
          </p:cNvPr>
          <p:cNvSpPr/>
          <p:nvPr userDrawn="1"/>
        </p:nvSpPr>
        <p:spPr>
          <a:xfrm>
            <a:off x="838200" y="547687"/>
            <a:ext cx="10515600" cy="5324475"/>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el 1">
            <a:extLst>
              <a:ext uri="{FF2B5EF4-FFF2-40B4-BE49-F238E27FC236}">
                <a16:creationId xmlns:a16="http://schemas.microsoft.com/office/drawing/2014/main" id="{FB7DC760-AE45-46B6-96F5-86C0B920D926}"/>
              </a:ext>
            </a:extLst>
          </p:cNvPr>
          <p:cNvSpPr>
            <a:spLocks noGrp="1"/>
          </p:cNvSpPr>
          <p:nvPr>
            <p:ph type="ctrTitle"/>
          </p:nvPr>
        </p:nvSpPr>
        <p:spPr>
          <a:xfrm>
            <a:off x="1914524" y="1854200"/>
            <a:ext cx="8362950" cy="1398587"/>
          </a:xfrm>
        </p:spPr>
        <p:txBody>
          <a:bodyPr anchor="b">
            <a:normAutofit/>
          </a:bodyPr>
          <a:lstStyle>
            <a:lvl1pPr algn="l">
              <a:defRPr sz="4400"/>
            </a:lvl1pPr>
          </a:lstStyle>
          <a:p>
            <a:r>
              <a:rPr lang="da-DK"/>
              <a:t>Klik for at redigere titeltypografien i masteren</a:t>
            </a:r>
            <a:endParaRPr lang="en-DK"/>
          </a:p>
        </p:txBody>
      </p:sp>
      <p:sp>
        <p:nvSpPr>
          <p:cNvPr id="3" name="Undertitel 2">
            <a:extLst>
              <a:ext uri="{FF2B5EF4-FFF2-40B4-BE49-F238E27FC236}">
                <a16:creationId xmlns:a16="http://schemas.microsoft.com/office/drawing/2014/main" id="{CC3662FC-1464-4E7C-AE1F-17904C472DCE}"/>
              </a:ext>
            </a:extLst>
          </p:cNvPr>
          <p:cNvSpPr>
            <a:spLocks noGrp="1"/>
          </p:cNvSpPr>
          <p:nvPr>
            <p:ph type="subTitle" idx="1" hasCustomPrompt="1"/>
          </p:nvPr>
        </p:nvSpPr>
        <p:spPr>
          <a:xfrm>
            <a:off x="1914524" y="3252787"/>
            <a:ext cx="8362950" cy="1655762"/>
          </a:xfrm>
        </p:spPr>
        <p:txBody>
          <a:bodyPr>
            <a:normAutofit/>
          </a:bodyPr>
          <a:lstStyle>
            <a:lvl1pPr marL="0" indent="0" algn="l">
              <a:buNone/>
              <a:defRPr sz="2000" b="1" spc="300">
                <a:solidFill>
                  <a:srgbClr val="4306D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DK"/>
          </a:p>
        </p:txBody>
      </p:sp>
      <p:sp>
        <p:nvSpPr>
          <p:cNvPr id="8" name="Rektangel 7">
            <a:extLst>
              <a:ext uri="{FF2B5EF4-FFF2-40B4-BE49-F238E27FC236}">
                <a16:creationId xmlns:a16="http://schemas.microsoft.com/office/drawing/2014/main" id="{1915B9A4-8465-4A3C-8470-527A9DACC9F8}"/>
              </a:ext>
            </a:extLst>
          </p:cNvPr>
          <p:cNvSpPr/>
          <p:nvPr userDrawn="1"/>
        </p:nvSpPr>
        <p:spPr>
          <a:xfrm>
            <a:off x="3281362" y="5314155"/>
            <a:ext cx="5629274" cy="1116013"/>
          </a:xfrm>
          <a:prstGeom prst="rect">
            <a:avLst/>
          </a:prstGeom>
          <a:solidFill>
            <a:srgbClr val="4306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13" name="Pladsholder til tekst 12">
            <a:extLst>
              <a:ext uri="{FF2B5EF4-FFF2-40B4-BE49-F238E27FC236}">
                <a16:creationId xmlns:a16="http://schemas.microsoft.com/office/drawing/2014/main" id="{356822E5-13F1-4235-B905-E0611A62FCE7}"/>
              </a:ext>
            </a:extLst>
          </p:cNvPr>
          <p:cNvSpPr>
            <a:spLocks noGrp="1"/>
          </p:cNvSpPr>
          <p:nvPr>
            <p:ph type="body" sz="quarter" idx="10" hasCustomPrompt="1"/>
          </p:nvPr>
        </p:nvSpPr>
        <p:spPr>
          <a:xfrm>
            <a:off x="3667124" y="5655467"/>
            <a:ext cx="4857750" cy="433388"/>
          </a:xfrm>
        </p:spPr>
        <p:txBody>
          <a:bodyPr anchor="ctr" anchorCtr="0">
            <a:normAutofit/>
          </a:bodyPr>
          <a:lstStyle>
            <a:lvl1pPr marL="0" indent="0" algn="ctr">
              <a:buNone/>
              <a:defRPr sz="2000" b="1" spc="300">
                <a:solidFill>
                  <a:srgbClr val="F1F1F3"/>
                </a:solidFill>
              </a:defRPr>
            </a:lvl1pPr>
          </a:lstStyle>
          <a:p>
            <a:pPr lvl="0"/>
            <a:r>
              <a:rPr lang="da-DK"/>
              <a:t>INDSÆT LINK HER</a:t>
            </a:r>
            <a:endParaRPr lang="en-DK"/>
          </a:p>
        </p:txBody>
      </p:sp>
      <p:sp>
        <p:nvSpPr>
          <p:cNvPr id="14" name="Pladsholder til dato 3">
            <a:extLst>
              <a:ext uri="{FF2B5EF4-FFF2-40B4-BE49-F238E27FC236}">
                <a16:creationId xmlns:a16="http://schemas.microsoft.com/office/drawing/2014/main" id="{DFA97011-F2EF-4C0F-8478-46AF801E82E6}"/>
              </a:ext>
            </a:extLst>
          </p:cNvPr>
          <p:cNvSpPr>
            <a:spLocks noGrp="1"/>
          </p:cNvSpPr>
          <p:nvPr>
            <p:ph type="dt" sz="half" idx="11"/>
          </p:nvPr>
        </p:nvSpPr>
        <p:spPr>
          <a:xfrm>
            <a:off x="838200" y="6356350"/>
            <a:ext cx="2443162" cy="365125"/>
          </a:xfrm>
        </p:spPr>
        <p:txBody>
          <a:bodyPr/>
          <a:lstStyle/>
          <a:p>
            <a:fld id="{3E85652C-74DE-4243-B628-6854745AC014}" type="datetime1">
              <a:rPr lang="da-DK" smtClean="0"/>
              <a:t>02-06-2026</a:t>
            </a:fld>
            <a:endParaRPr lang="en-DK"/>
          </a:p>
        </p:txBody>
      </p:sp>
      <p:sp>
        <p:nvSpPr>
          <p:cNvPr id="15" name="Pladsholder til slidenummer 5">
            <a:extLst>
              <a:ext uri="{FF2B5EF4-FFF2-40B4-BE49-F238E27FC236}">
                <a16:creationId xmlns:a16="http://schemas.microsoft.com/office/drawing/2014/main" id="{DF9C48A4-8CD9-45C8-AD28-C5281FE1C773}"/>
              </a:ext>
            </a:extLst>
          </p:cNvPr>
          <p:cNvSpPr>
            <a:spLocks noGrp="1"/>
          </p:cNvSpPr>
          <p:nvPr>
            <p:ph type="sldNum" sz="quarter" idx="12"/>
          </p:nvPr>
        </p:nvSpPr>
        <p:spPr>
          <a:xfrm>
            <a:off x="8910636" y="6356350"/>
            <a:ext cx="2443164" cy="365125"/>
          </a:xfrm>
        </p:spPr>
        <p:txBody>
          <a:bodyPr/>
          <a:lstStyle/>
          <a:p>
            <a:fld id="{704FBF7E-B36C-4DFF-8CF0-C6EF7FD53AA2}" type="slidenum">
              <a:rPr lang="en-DK" smtClean="0"/>
              <a:t>‹nr.›</a:t>
            </a:fld>
            <a:endParaRPr lang="en-DK"/>
          </a:p>
        </p:txBody>
      </p:sp>
    </p:spTree>
    <p:custDataLst>
      <p:tags r:id="rId1"/>
    </p:custDataLst>
    <p:extLst>
      <p:ext uri="{BB962C8B-B14F-4D97-AF65-F5344CB8AC3E}">
        <p14:creationId xmlns:p14="http://schemas.microsoft.com/office/powerpoint/2010/main" val="294053592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gsorden / gri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2DBB84-D184-49AC-AA92-7809C27EAB93}"/>
              </a:ext>
            </a:extLst>
          </p:cNvPr>
          <p:cNvSpPr>
            <a:spLocks noGrp="1"/>
          </p:cNvSpPr>
          <p:nvPr>
            <p:ph type="title"/>
          </p:nvPr>
        </p:nvSpPr>
        <p:spPr/>
        <p:txBody>
          <a:bodyPr/>
          <a:lstStyle/>
          <a:p>
            <a:r>
              <a:rPr lang="da-DK"/>
              <a:t>Klik for at redigere titeltypografien i masteren</a:t>
            </a:r>
            <a:endParaRPr lang="en-DK"/>
          </a:p>
        </p:txBody>
      </p:sp>
      <p:sp>
        <p:nvSpPr>
          <p:cNvPr id="3" name="Pladsholder til dato 2">
            <a:extLst>
              <a:ext uri="{FF2B5EF4-FFF2-40B4-BE49-F238E27FC236}">
                <a16:creationId xmlns:a16="http://schemas.microsoft.com/office/drawing/2014/main" id="{D67999F7-EFCE-4995-90FF-B4D4B6FA1CA0}"/>
              </a:ext>
            </a:extLst>
          </p:cNvPr>
          <p:cNvSpPr>
            <a:spLocks noGrp="1"/>
          </p:cNvSpPr>
          <p:nvPr>
            <p:ph type="dt" sz="half" idx="10"/>
          </p:nvPr>
        </p:nvSpPr>
        <p:spPr/>
        <p:txBody>
          <a:bodyPr/>
          <a:lstStyle/>
          <a:p>
            <a:fld id="{AEACCA43-2F7A-4699-A87B-E942DEFA1332}" type="datetime1">
              <a:rPr lang="da-DK" smtClean="0"/>
              <a:t>02-06-2026</a:t>
            </a:fld>
            <a:endParaRPr lang="en-DK"/>
          </a:p>
        </p:txBody>
      </p:sp>
      <p:sp>
        <p:nvSpPr>
          <p:cNvPr id="4" name="Pladsholder til slidenummer 3">
            <a:extLst>
              <a:ext uri="{FF2B5EF4-FFF2-40B4-BE49-F238E27FC236}">
                <a16:creationId xmlns:a16="http://schemas.microsoft.com/office/drawing/2014/main" id="{13FB8D19-3EF1-44B6-8B42-859CA361D964}"/>
              </a:ext>
            </a:extLst>
          </p:cNvPr>
          <p:cNvSpPr>
            <a:spLocks noGrp="1"/>
          </p:cNvSpPr>
          <p:nvPr>
            <p:ph type="sldNum" sz="quarter" idx="11"/>
          </p:nvPr>
        </p:nvSpPr>
        <p:spPr/>
        <p:txBody>
          <a:bodyPr/>
          <a:lstStyle/>
          <a:p>
            <a:fld id="{704FBF7E-B36C-4DFF-8CF0-C6EF7FD53AA2}" type="slidenum">
              <a:rPr lang="en-DK" smtClean="0"/>
              <a:pPr/>
              <a:t>‹nr.›</a:t>
            </a:fld>
            <a:endParaRPr lang="en-DK"/>
          </a:p>
        </p:txBody>
      </p:sp>
      <p:sp>
        <p:nvSpPr>
          <p:cNvPr id="6" name="Pladsholder til indhold 5">
            <a:extLst>
              <a:ext uri="{FF2B5EF4-FFF2-40B4-BE49-F238E27FC236}">
                <a16:creationId xmlns:a16="http://schemas.microsoft.com/office/drawing/2014/main" id="{2D31BC43-87C4-4E54-9759-A23870AE2EEE}"/>
              </a:ext>
            </a:extLst>
          </p:cNvPr>
          <p:cNvSpPr>
            <a:spLocks noGrp="1"/>
          </p:cNvSpPr>
          <p:nvPr>
            <p:ph sz="quarter" idx="12" hasCustomPrompt="1"/>
          </p:nvPr>
        </p:nvSpPr>
        <p:spPr>
          <a:xfrm>
            <a:off x="838200" y="2047875"/>
            <a:ext cx="3095624" cy="1828800"/>
          </a:xfrm>
          <a:solidFill>
            <a:srgbClr val="F1F1F3"/>
          </a:solidFill>
        </p:spPr>
        <p:txBody>
          <a:bodyPr lIns="288000" tIns="288000" rIns="288000">
            <a:normAutofit/>
          </a:bodyPr>
          <a:lstStyle>
            <a:lvl1pPr marL="0" indent="0">
              <a:buNone/>
              <a:defRPr sz="1800" b="0">
                <a:solidFill>
                  <a:schemeClr val="tx2"/>
                </a:solidFill>
              </a:defRPr>
            </a:lvl1pPr>
          </a:lstStyle>
          <a:p>
            <a:pPr lvl="0"/>
            <a:r>
              <a:rPr lang="da-DK"/>
              <a:t>Punkt på dagsordenen</a:t>
            </a:r>
            <a:endParaRPr lang="en-DK"/>
          </a:p>
        </p:txBody>
      </p:sp>
      <p:sp>
        <p:nvSpPr>
          <p:cNvPr id="8" name="Pladsholder til tekst 7">
            <a:extLst>
              <a:ext uri="{FF2B5EF4-FFF2-40B4-BE49-F238E27FC236}">
                <a16:creationId xmlns:a16="http://schemas.microsoft.com/office/drawing/2014/main" id="{6C8F94DB-1151-4D6B-A402-7D353643CB02}"/>
              </a:ext>
            </a:extLst>
          </p:cNvPr>
          <p:cNvSpPr>
            <a:spLocks noGrp="1"/>
          </p:cNvSpPr>
          <p:nvPr>
            <p:ph type="body" sz="quarter" idx="13" hasCustomPrompt="1"/>
          </p:nvPr>
        </p:nvSpPr>
        <p:spPr>
          <a:xfrm>
            <a:off x="838200" y="3448050"/>
            <a:ext cx="3095624" cy="428625"/>
          </a:xfrm>
        </p:spPr>
        <p:txBody>
          <a:bodyPr lIns="288000" tIns="0" rIns="180000" bIns="0" anchor="ctr" anchorCtr="0">
            <a:normAutofit/>
          </a:bodyPr>
          <a:lstStyle>
            <a:lvl1pPr marL="0" indent="0">
              <a:buNone/>
              <a:defRPr sz="1200" b="1">
                <a:solidFill>
                  <a:srgbClr val="B8B6BD"/>
                </a:solidFill>
              </a:defRPr>
            </a:lvl1pPr>
          </a:lstStyle>
          <a:p>
            <a:pPr lvl="0"/>
            <a:r>
              <a:rPr lang="da-DK"/>
              <a:t>GIV ET TAG</a:t>
            </a:r>
          </a:p>
        </p:txBody>
      </p:sp>
      <p:sp>
        <p:nvSpPr>
          <p:cNvPr id="10" name="Pladsholder til indhold 5">
            <a:extLst>
              <a:ext uri="{FF2B5EF4-FFF2-40B4-BE49-F238E27FC236}">
                <a16:creationId xmlns:a16="http://schemas.microsoft.com/office/drawing/2014/main" id="{4CE98E5F-89BE-40E2-8F14-F83F68FAF1A2}"/>
              </a:ext>
            </a:extLst>
          </p:cNvPr>
          <p:cNvSpPr>
            <a:spLocks noGrp="1"/>
          </p:cNvSpPr>
          <p:nvPr>
            <p:ph sz="quarter" idx="14" hasCustomPrompt="1"/>
          </p:nvPr>
        </p:nvSpPr>
        <p:spPr>
          <a:xfrm>
            <a:off x="838200" y="4245768"/>
            <a:ext cx="3095624" cy="1828800"/>
          </a:xfrm>
          <a:solidFill>
            <a:srgbClr val="F1F1F3"/>
          </a:solidFill>
        </p:spPr>
        <p:txBody>
          <a:bodyPr lIns="288000" tIns="288000" rIns="288000">
            <a:normAutofit/>
          </a:bodyPr>
          <a:lstStyle>
            <a:lvl1pPr marL="0" indent="0">
              <a:buNone/>
              <a:defRPr sz="1800" b="0">
                <a:solidFill>
                  <a:schemeClr val="tx2"/>
                </a:solidFill>
              </a:defRPr>
            </a:lvl1pPr>
          </a:lstStyle>
          <a:p>
            <a:pPr lvl="0"/>
            <a:r>
              <a:rPr lang="da-DK"/>
              <a:t>Overskrift</a:t>
            </a:r>
            <a:endParaRPr lang="en-DK"/>
          </a:p>
        </p:txBody>
      </p:sp>
      <p:sp>
        <p:nvSpPr>
          <p:cNvPr id="11" name="Pladsholder til tekst 7">
            <a:extLst>
              <a:ext uri="{FF2B5EF4-FFF2-40B4-BE49-F238E27FC236}">
                <a16:creationId xmlns:a16="http://schemas.microsoft.com/office/drawing/2014/main" id="{B6ACB251-A4F7-4927-9001-9E601150E170}"/>
              </a:ext>
            </a:extLst>
          </p:cNvPr>
          <p:cNvSpPr>
            <a:spLocks noGrp="1"/>
          </p:cNvSpPr>
          <p:nvPr>
            <p:ph type="body" sz="quarter" idx="15" hasCustomPrompt="1"/>
          </p:nvPr>
        </p:nvSpPr>
        <p:spPr>
          <a:xfrm>
            <a:off x="838200" y="5645943"/>
            <a:ext cx="3095624" cy="428625"/>
          </a:xfrm>
        </p:spPr>
        <p:txBody>
          <a:bodyPr lIns="288000" tIns="0" rIns="180000" bIns="0" anchor="ctr" anchorCtr="0">
            <a:normAutofit/>
          </a:bodyPr>
          <a:lstStyle>
            <a:lvl1pPr marL="0" indent="0">
              <a:buNone/>
              <a:defRPr sz="1200" b="1">
                <a:solidFill>
                  <a:srgbClr val="B8B6BD"/>
                </a:solidFill>
              </a:defRPr>
            </a:lvl1pPr>
          </a:lstStyle>
          <a:p>
            <a:pPr lvl="0"/>
            <a:r>
              <a:rPr lang="da-DK"/>
              <a:t>GIV ET TAG</a:t>
            </a:r>
          </a:p>
        </p:txBody>
      </p:sp>
      <p:sp>
        <p:nvSpPr>
          <p:cNvPr id="12" name="Pladsholder til indhold 5">
            <a:extLst>
              <a:ext uri="{FF2B5EF4-FFF2-40B4-BE49-F238E27FC236}">
                <a16:creationId xmlns:a16="http://schemas.microsoft.com/office/drawing/2014/main" id="{73D35DB2-EB7F-4862-9373-A4725AA4EDE9}"/>
              </a:ext>
            </a:extLst>
          </p:cNvPr>
          <p:cNvSpPr>
            <a:spLocks noGrp="1"/>
          </p:cNvSpPr>
          <p:nvPr>
            <p:ph sz="quarter" idx="16" hasCustomPrompt="1"/>
          </p:nvPr>
        </p:nvSpPr>
        <p:spPr>
          <a:xfrm>
            <a:off x="4548188" y="2047875"/>
            <a:ext cx="3095624" cy="1828800"/>
          </a:xfrm>
          <a:solidFill>
            <a:srgbClr val="F1F1F3"/>
          </a:solidFill>
        </p:spPr>
        <p:txBody>
          <a:bodyPr lIns="288000" tIns="288000" rIns="288000">
            <a:normAutofit/>
          </a:bodyPr>
          <a:lstStyle>
            <a:lvl1pPr marL="0" indent="0">
              <a:buNone/>
              <a:defRPr sz="1800" b="0">
                <a:solidFill>
                  <a:schemeClr val="tx2"/>
                </a:solidFill>
              </a:defRPr>
            </a:lvl1pPr>
          </a:lstStyle>
          <a:p>
            <a:pPr lvl="0"/>
            <a:r>
              <a:rPr lang="da-DK"/>
              <a:t>Overskrift</a:t>
            </a:r>
            <a:endParaRPr lang="en-DK"/>
          </a:p>
        </p:txBody>
      </p:sp>
      <p:sp>
        <p:nvSpPr>
          <p:cNvPr id="13" name="Pladsholder til tekst 7">
            <a:extLst>
              <a:ext uri="{FF2B5EF4-FFF2-40B4-BE49-F238E27FC236}">
                <a16:creationId xmlns:a16="http://schemas.microsoft.com/office/drawing/2014/main" id="{3D3F134C-E3E1-4C26-A683-0603C114737E}"/>
              </a:ext>
            </a:extLst>
          </p:cNvPr>
          <p:cNvSpPr>
            <a:spLocks noGrp="1"/>
          </p:cNvSpPr>
          <p:nvPr>
            <p:ph type="body" sz="quarter" idx="17" hasCustomPrompt="1"/>
          </p:nvPr>
        </p:nvSpPr>
        <p:spPr>
          <a:xfrm>
            <a:off x="4548188" y="3448050"/>
            <a:ext cx="3095624" cy="428625"/>
          </a:xfrm>
        </p:spPr>
        <p:txBody>
          <a:bodyPr lIns="288000" tIns="0" rIns="180000" bIns="0" anchor="ctr" anchorCtr="0">
            <a:normAutofit/>
          </a:bodyPr>
          <a:lstStyle>
            <a:lvl1pPr marL="0" indent="0">
              <a:buNone/>
              <a:defRPr sz="1200" b="1">
                <a:solidFill>
                  <a:srgbClr val="B8B6BD"/>
                </a:solidFill>
              </a:defRPr>
            </a:lvl1pPr>
          </a:lstStyle>
          <a:p>
            <a:pPr lvl="0"/>
            <a:r>
              <a:rPr lang="da-DK"/>
              <a:t>GIV ET TAG</a:t>
            </a:r>
          </a:p>
        </p:txBody>
      </p:sp>
      <p:sp>
        <p:nvSpPr>
          <p:cNvPr id="14" name="Pladsholder til indhold 5">
            <a:extLst>
              <a:ext uri="{FF2B5EF4-FFF2-40B4-BE49-F238E27FC236}">
                <a16:creationId xmlns:a16="http://schemas.microsoft.com/office/drawing/2014/main" id="{4AE4EBF1-9D29-4813-92D4-0BFBDBE2FFD9}"/>
              </a:ext>
            </a:extLst>
          </p:cNvPr>
          <p:cNvSpPr>
            <a:spLocks noGrp="1"/>
          </p:cNvSpPr>
          <p:nvPr>
            <p:ph sz="quarter" idx="18" hasCustomPrompt="1"/>
          </p:nvPr>
        </p:nvSpPr>
        <p:spPr>
          <a:xfrm>
            <a:off x="4548188" y="4245768"/>
            <a:ext cx="3095624" cy="1828800"/>
          </a:xfrm>
          <a:solidFill>
            <a:srgbClr val="F1F1F3"/>
          </a:solidFill>
        </p:spPr>
        <p:txBody>
          <a:bodyPr lIns="288000" tIns="288000" rIns="288000">
            <a:normAutofit/>
          </a:bodyPr>
          <a:lstStyle>
            <a:lvl1pPr marL="0" indent="0">
              <a:buNone/>
              <a:defRPr sz="1800" b="0">
                <a:solidFill>
                  <a:schemeClr val="tx2"/>
                </a:solidFill>
              </a:defRPr>
            </a:lvl1pPr>
          </a:lstStyle>
          <a:p>
            <a:pPr lvl="0"/>
            <a:r>
              <a:rPr lang="da-DK"/>
              <a:t>Overskrift</a:t>
            </a:r>
            <a:endParaRPr lang="en-DK"/>
          </a:p>
        </p:txBody>
      </p:sp>
      <p:sp>
        <p:nvSpPr>
          <p:cNvPr id="15" name="Pladsholder til tekst 7">
            <a:extLst>
              <a:ext uri="{FF2B5EF4-FFF2-40B4-BE49-F238E27FC236}">
                <a16:creationId xmlns:a16="http://schemas.microsoft.com/office/drawing/2014/main" id="{09C355FF-DB8C-4218-B9B6-4B47DBA1AD7A}"/>
              </a:ext>
            </a:extLst>
          </p:cNvPr>
          <p:cNvSpPr>
            <a:spLocks noGrp="1"/>
          </p:cNvSpPr>
          <p:nvPr>
            <p:ph type="body" sz="quarter" idx="19" hasCustomPrompt="1"/>
          </p:nvPr>
        </p:nvSpPr>
        <p:spPr>
          <a:xfrm>
            <a:off x="4548188" y="5645943"/>
            <a:ext cx="3095624" cy="428625"/>
          </a:xfrm>
        </p:spPr>
        <p:txBody>
          <a:bodyPr lIns="288000" tIns="0" rIns="180000" bIns="0" anchor="ctr" anchorCtr="0">
            <a:normAutofit/>
          </a:bodyPr>
          <a:lstStyle>
            <a:lvl1pPr marL="0" indent="0">
              <a:buNone/>
              <a:defRPr sz="1200" b="1">
                <a:solidFill>
                  <a:srgbClr val="B8B6BD"/>
                </a:solidFill>
              </a:defRPr>
            </a:lvl1pPr>
          </a:lstStyle>
          <a:p>
            <a:pPr lvl="0"/>
            <a:r>
              <a:rPr lang="da-DK"/>
              <a:t>GIV ET TAG</a:t>
            </a:r>
          </a:p>
        </p:txBody>
      </p:sp>
      <p:sp>
        <p:nvSpPr>
          <p:cNvPr id="16" name="Pladsholder til indhold 5">
            <a:extLst>
              <a:ext uri="{FF2B5EF4-FFF2-40B4-BE49-F238E27FC236}">
                <a16:creationId xmlns:a16="http://schemas.microsoft.com/office/drawing/2014/main" id="{CBAFC9B4-1E86-4714-AF99-765CDFD8C2F3}"/>
              </a:ext>
            </a:extLst>
          </p:cNvPr>
          <p:cNvSpPr>
            <a:spLocks noGrp="1"/>
          </p:cNvSpPr>
          <p:nvPr>
            <p:ph sz="quarter" idx="20" hasCustomPrompt="1"/>
          </p:nvPr>
        </p:nvSpPr>
        <p:spPr>
          <a:xfrm>
            <a:off x="8258176" y="2047875"/>
            <a:ext cx="3095624" cy="1828800"/>
          </a:xfrm>
          <a:solidFill>
            <a:srgbClr val="F1F1F3"/>
          </a:solidFill>
        </p:spPr>
        <p:txBody>
          <a:bodyPr lIns="288000" tIns="288000" rIns="288000">
            <a:normAutofit/>
          </a:bodyPr>
          <a:lstStyle>
            <a:lvl1pPr marL="0" indent="0">
              <a:buNone/>
              <a:defRPr sz="1800" b="0">
                <a:solidFill>
                  <a:schemeClr val="tx2"/>
                </a:solidFill>
              </a:defRPr>
            </a:lvl1pPr>
          </a:lstStyle>
          <a:p>
            <a:pPr lvl="0"/>
            <a:r>
              <a:rPr lang="da-DK"/>
              <a:t>Overskrift</a:t>
            </a:r>
            <a:endParaRPr lang="en-DK"/>
          </a:p>
        </p:txBody>
      </p:sp>
      <p:sp>
        <p:nvSpPr>
          <p:cNvPr id="17" name="Pladsholder til tekst 7">
            <a:extLst>
              <a:ext uri="{FF2B5EF4-FFF2-40B4-BE49-F238E27FC236}">
                <a16:creationId xmlns:a16="http://schemas.microsoft.com/office/drawing/2014/main" id="{04C6AF26-7CDA-45F3-B518-96B69AC1ABF6}"/>
              </a:ext>
            </a:extLst>
          </p:cNvPr>
          <p:cNvSpPr>
            <a:spLocks noGrp="1"/>
          </p:cNvSpPr>
          <p:nvPr>
            <p:ph type="body" sz="quarter" idx="21" hasCustomPrompt="1"/>
          </p:nvPr>
        </p:nvSpPr>
        <p:spPr>
          <a:xfrm>
            <a:off x="8258176" y="3448050"/>
            <a:ext cx="3095624" cy="428625"/>
          </a:xfrm>
        </p:spPr>
        <p:txBody>
          <a:bodyPr lIns="288000" tIns="0" rIns="180000" bIns="0" anchor="ctr" anchorCtr="0">
            <a:normAutofit/>
          </a:bodyPr>
          <a:lstStyle>
            <a:lvl1pPr marL="0" indent="0">
              <a:buNone/>
              <a:defRPr sz="1200" b="1">
                <a:solidFill>
                  <a:srgbClr val="B8B6BD"/>
                </a:solidFill>
              </a:defRPr>
            </a:lvl1pPr>
          </a:lstStyle>
          <a:p>
            <a:pPr lvl="0"/>
            <a:r>
              <a:rPr lang="da-DK"/>
              <a:t>GIV ET TAG</a:t>
            </a:r>
          </a:p>
        </p:txBody>
      </p:sp>
      <p:sp>
        <p:nvSpPr>
          <p:cNvPr id="18" name="Pladsholder til indhold 5">
            <a:extLst>
              <a:ext uri="{FF2B5EF4-FFF2-40B4-BE49-F238E27FC236}">
                <a16:creationId xmlns:a16="http://schemas.microsoft.com/office/drawing/2014/main" id="{ED81A066-8287-435E-810B-F799ADC65D8A}"/>
              </a:ext>
            </a:extLst>
          </p:cNvPr>
          <p:cNvSpPr>
            <a:spLocks noGrp="1"/>
          </p:cNvSpPr>
          <p:nvPr>
            <p:ph sz="quarter" idx="22" hasCustomPrompt="1"/>
          </p:nvPr>
        </p:nvSpPr>
        <p:spPr>
          <a:xfrm>
            <a:off x="8258176" y="4245768"/>
            <a:ext cx="3095624" cy="1828800"/>
          </a:xfrm>
          <a:solidFill>
            <a:srgbClr val="F1F1F3"/>
          </a:solidFill>
        </p:spPr>
        <p:txBody>
          <a:bodyPr lIns="288000" tIns="288000" rIns="288000">
            <a:normAutofit/>
          </a:bodyPr>
          <a:lstStyle>
            <a:lvl1pPr marL="0" indent="0">
              <a:buNone/>
              <a:defRPr sz="1800" b="0">
                <a:solidFill>
                  <a:schemeClr val="tx2"/>
                </a:solidFill>
              </a:defRPr>
            </a:lvl1pPr>
          </a:lstStyle>
          <a:p>
            <a:pPr lvl="0"/>
            <a:r>
              <a:rPr lang="da-DK"/>
              <a:t>Overskrift</a:t>
            </a:r>
            <a:endParaRPr lang="en-DK"/>
          </a:p>
        </p:txBody>
      </p:sp>
      <p:sp>
        <p:nvSpPr>
          <p:cNvPr id="19" name="Pladsholder til tekst 7">
            <a:extLst>
              <a:ext uri="{FF2B5EF4-FFF2-40B4-BE49-F238E27FC236}">
                <a16:creationId xmlns:a16="http://schemas.microsoft.com/office/drawing/2014/main" id="{F80B6AAE-4381-4F3B-A449-419E220D6371}"/>
              </a:ext>
            </a:extLst>
          </p:cNvPr>
          <p:cNvSpPr>
            <a:spLocks noGrp="1"/>
          </p:cNvSpPr>
          <p:nvPr>
            <p:ph type="body" sz="quarter" idx="23" hasCustomPrompt="1"/>
          </p:nvPr>
        </p:nvSpPr>
        <p:spPr>
          <a:xfrm>
            <a:off x="8258176" y="5645943"/>
            <a:ext cx="3095624" cy="428625"/>
          </a:xfrm>
        </p:spPr>
        <p:txBody>
          <a:bodyPr lIns="288000" tIns="0" rIns="180000" bIns="0" anchor="ctr" anchorCtr="0">
            <a:normAutofit/>
          </a:bodyPr>
          <a:lstStyle>
            <a:lvl1pPr marL="0" indent="0">
              <a:buNone/>
              <a:defRPr sz="1200" b="1">
                <a:solidFill>
                  <a:srgbClr val="B8B6BD"/>
                </a:solidFill>
              </a:defRPr>
            </a:lvl1pPr>
          </a:lstStyle>
          <a:p>
            <a:pPr lvl="0"/>
            <a:r>
              <a:rPr lang="da-DK"/>
              <a:t>GIV ET TAG</a:t>
            </a:r>
          </a:p>
        </p:txBody>
      </p:sp>
      <p:sp>
        <p:nvSpPr>
          <p:cNvPr id="28" name="Pladsholder til tekst 27">
            <a:extLst>
              <a:ext uri="{FF2B5EF4-FFF2-40B4-BE49-F238E27FC236}">
                <a16:creationId xmlns:a16="http://schemas.microsoft.com/office/drawing/2014/main" id="{80528A5A-7894-4951-8734-1848062DB91C}"/>
              </a:ext>
            </a:extLst>
          </p:cNvPr>
          <p:cNvSpPr>
            <a:spLocks noGrp="1"/>
          </p:cNvSpPr>
          <p:nvPr>
            <p:ph type="body" sz="quarter" idx="24" hasCustomPrompt="1"/>
          </p:nvPr>
        </p:nvSpPr>
        <p:spPr>
          <a:xfrm>
            <a:off x="623887" y="1845468"/>
            <a:ext cx="428625" cy="428625"/>
          </a:xfrm>
          <a:prstGeom prst="ellipse">
            <a:avLst/>
          </a:prstGeom>
          <a:solidFill>
            <a:srgbClr val="4306DC"/>
          </a:solidFill>
        </p:spPr>
        <p:txBody>
          <a:bodyPr lIns="108000" tIns="0" rIns="108000" anchor="ctr" anchorCtr="0">
            <a:noAutofit/>
          </a:bodyPr>
          <a:lstStyle>
            <a:lvl1pPr marL="0" indent="0" algn="ctr">
              <a:spcBef>
                <a:spcPts val="0"/>
              </a:spcBef>
              <a:buNone/>
              <a:defRPr sz="1600" b="1">
                <a:solidFill>
                  <a:schemeClr val="bg2"/>
                </a:solidFill>
              </a:defRPr>
            </a:lvl1pPr>
          </a:lstStyle>
          <a:p>
            <a:pPr lvl="0"/>
            <a:r>
              <a:rPr lang="da-DK"/>
              <a:t>?</a:t>
            </a:r>
            <a:endParaRPr lang="en-DK"/>
          </a:p>
        </p:txBody>
      </p:sp>
      <p:sp>
        <p:nvSpPr>
          <p:cNvPr id="29" name="Pladsholder til tekst 27">
            <a:extLst>
              <a:ext uri="{FF2B5EF4-FFF2-40B4-BE49-F238E27FC236}">
                <a16:creationId xmlns:a16="http://schemas.microsoft.com/office/drawing/2014/main" id="{30930F25-05F1-40B1-9BD8-EE95C708D752}"/>
              </a:ext>
            </a:extLst>
          </p:cNvPr>
          <p:cNvSpPr>
            <a:spLocks noGrp="1"/>
          </p:cNvSpPr>
          <p:nvPr>
            <p:ph type="body" sz="quarter" idx="25" hasCustomPrompt="1"/>
          </p:nvPr>
        </p:nvSpPr>
        <p:spPr>
          <a:xfrm>
            <a:off x="4333875" y="1833562"/>
            <a:ext cx="428625" cy="428625"/>
          </a:xfrm>
          <a:prstGeom prst="ellipse">
            <a:avLst/>
          </a:prstGeom>
          <a:solidFill>
            <a:srgbClr val="4306DC"/>
          </a:solidFill>
        </p:spPr>
        <p:txBody>
          <a:bodyPr lIns="108000" tIns="0" rIns="108000" anchor="ctr" anchorCtr="0">
            <a:noAutofit/>
          </a:bodyPr>
          <a:lstStyle>
            <a:lvl1pPr marL="0" indent="0" algn="ctr">
              <a:lnSpc>
                <a:spcPct val="100000"/>
              </a:lnSpc>
              <a:spcBef>
                <a:spcPts val="0"/>
              </a:spcBef>
              <a:buNone/>
              <a:defRPr sz="1600" b="1">
                <a:solidFill>
                  <a:schemeClr val="bg2"/>
                </a:solidFill>
              </a:defRPr>
            </a:lvl1pPr>
          </a:lstStyle>
          <a:p>
            <a:pPr lvl="0"/>
            <a:r>
              <a:rPr lang="da-DK"/>
              <a:t>?</a:t>
            </a:r>
            <a:endParaRPr lang="en-DK"/>
          </a:p>
        </p:txBody>
      </p:sp>
      <p:sp>
        <p:nvSpPr>
          <p:cNvPr id="30" name="Pladsholder til tekst 27">
            <a:extLst>
              <a:ext uri="{FF2B5EF4-FFF2-40B4-BE49-F238E27FC236}">
                <a16:creationId xmlns:a16="http://schemas.microsoft.com/office/drawing/2014/main" id="{DA9A6BE0-FEED-4A57-BF3D-843EC3469386}"/>
              </a:ext>
            </a:extLst>
          </p:cNvPr>
          <p:cNvSpPr>
            <a:spLocks noGrp="1"/>
          </p:cNvSpPr>
          <p:nvPr>
            <p:ph type="body" sz="quarter" idx="26" hasCustomPrompt="1"/>
          </p:nvPr>
        </p:nvSpPr>
        <p:spPr>
          <a:xfrm>
            <a:off x="8043863" y="1833561"/>
            <a:ext cx="428625" cy="428625"/>
          </a:xfrm>
          <a:prstGeom prst="ellipse">
            <a:avLst/>
          </a:prstGeom>
          <a:solidFill>
            <a:srgbClr val="4306DC"/>
          </a:solidFill>
        </p:spPr>
        <p:txBody>
          <a:bodyPr lIns="108000" tIns="0" rIns="108000" anchor="ctr" anchorCtr="0">
            <a:noAutofit/>
          </a:bodyPr>
          <a:lstStyle>
            <a:lvl1pPr marL="0" indent="0" algn="ctr">
              <a:spcBef>
                <a:spcPts val="0"/>
              </a:spcBef>
              <a:buNone/>
              <a:defRPr sz="1600" b="1">
                <a:solidFill>
                  <a:schemeClr val="bg2"/>
                </a:solidFill>
              </a:defRPr>
            </a:lvl1pPr>
          </a:lstStyle>
          <a:p>
            <a:pPr lvl="0"/>
            <a:r>
              <a:rPr lang="da-DK"/>
              <a:t>?</a:t>
            </a:r>
            <a:endParaRPr lang="en-DK"/>
          </a:p>
        </p:txBody>
      </p:sp>
      <p:sp>
        <p:nvSpPr>
          <p:cNvPr id="31" name="Pladsholder til tekst 27">
            <a:extLst>
              <a:ext uri="{FF2B5EF4-FFF2-40B4-BE49-F238E27FC236}">
                <a16:creationId xmlns:a16="http://schemas.microsoft.com/office/drawing/2014/main" id="{776E1177-3C58-4F8B-9361-2C6F9ABC8148}"/>
              </a:ext>
            </a:extLst>
          </p:cNvPr>
          <p:cNvSpPr>
            <a:spLocks noGrp="1"/>
          </p:cNvSpPr>
          <p:nvPr>
            <p:ph type="body" sz="quarter" idx="27" hasCustomPrompt="1"/>
          </p:nvPr>
        </p:nvSpPr>
        <p:spPr>
          <a:xfrm>
            <a:off x="623887" y="4043362"/>
            <a:ext cx="428625" cy="428625"/>
          </a:xfrm>
          <a:prstGeom prst="ellipse">
            <a:avLst/>
          </a:prstGeom>
          <a:solidFill>
            <a:srgbClr val="4306DC"/>
          </a:solidFill>
        </p:spPr>
        <p:txBody>
          <a:bodyPr lIns="108000" tIns="0" rIns="108000" anchor="ctr" anchorCtr="0">
            <a:noAutofit/>
          </a:bodyPr>
          <a:lstStyle>
            <a:lvl1pPr marL="0" indent="0" algn="ctr">
              <a:spcBef>
                <a:spcPts val="0"/>
              </a:spcBef>
              <a:buNone/>
              <a:defRPr sz="1600" b="1">
                <a:solidFill>
                  <a:schemeClr val="bg2"/>
                </a:solidFill>
              </a:defRPr>
            </a:lvl1pPr>
          </a:lstStyle>
          <a:p>
            <a:pPr lvl="0"/>
            <a:r>
              <a:rPr lang="da-DK"/>
              <a:t>?</a:t>
            </a:r>
            <a:endParaRPr lang="en-DK"/>
          </a:p>
        </p:txBody>
      </p:sp>
      <p:sp>
        <p:nvSpPr>
          <p:cNvPr id="32" name="Pladsholder til tekst 27">
            <a:extLst>
              <a:ext uri="{FF2B5EF4-FFF2-40B4-BE49-F238E27FC236}">
                <a16:creationId xmlns:a16="http://schemas.microsoft.com/office/drawing/2014/main" id="{F8D46488-EEF3-4794-9902-43EF4B7110A9}"/>
              </a:ext>
            </a:extLst>
          </p:cNvPr>
          <p:cNvSpPr>
            <a:spLocks noGrp="1"/>
          </p:cNvSpPr>
          <p:nvPr>
            <p:ph type="body" sz="quarter" idx="28" hasCustomPrompt="1"/>
          </p:nvPr>
        </p:nvSpPr>
        <p:spPr>
          <a:xfrm>
            <a:off x="4333875" y="4031456"/>
            <a:ext cx="428625" cy="428625"/>
          </a:xfrm>
          <a:prstGeom prst="ellipse">
            <a:avLst/>
          </a:prstGeom>
          <a:solidFill>
            <a:srgbClr val="4306DC"/>
          </a:solidFill>
        </p:spPr>
        <p:txBody>
          <a:bodyPr lIns="108000" tIns="0" rIns="108000" anchor="ctr" anchorCtr="0">
            <a:noAutofit/>
          </a:bodyPr>
          <a:lstStyle>
            <a:lvl1pPr marL="0" indent="0" algn="ctr">
              <a:spcBef>
                <a:spcPts val="0"/>
              </a:spcBef>
              <a:buNone/>
              <a:defRPr sz="1600" b="1">
                <a:solidFill>
                  <a:schemeClr val="bg2"/>
                </a:solidFill>
              </a:defRPr>
            </a:lvl1pPr>
          </a:lstStyle>
          <a:p>
            <a:pPr lvl="0"/>
            <a:r>
              <a:rPr lang="da-DK"/>
              <a:t>?</a:t>
            </a:r>
            <a:endParaRPr lang="en-DK"/>
          </a:p>
        </p:txBody>
      </p:sp>
      <p:sp>
        <p:nvSpPr>
          <p:cNvPr id="33" name="Pladsholder til tekst 27">
            <a:extLst>
              <a:ext uri="{FF2B5EF4-FFF2-40B4-BE49-F238E27FC236}">
                <a16:creationId xmlns:a16="http://schemas.microsoft.com/office/drawing/2014/main" id="{4C6B47FA-A310-43D2-B192-BE2099ACF98A}"/>
              </a:ext>
            </a:extLst>
          </p:cNvPr>
          <p:cNvSpPr>
            <a:spLocks noGrp="1"/>
          </p:cNvSpPr>
          <p:nvPr>
            <p:ph type="body" sz="quarter" idx="29" hasCustomPrompt="1"/>
          </p:nvPr>
        </p:nvSpPr>
        <p:spPr>
          <a:xfrm>
            <a:off x="8043863" y="4031455"/>
            <a:ext cx="428625" cy="428625"/>
          </a:xfrm>
          <a:prstGeom prst="ellipse">
            <a:avLst/>
          </a:prstGeom>
          <a:solidFill>
            <a:srgbClr val="4306DC"/>
          </a:solidFill>
        </p:spPr>
        <p:txBody>
          <a:bodyPr lIns="108000" tIns="0" rIns="108000" anchor="ctr" anchorCtr="0">
            <a:noAutofit/>
          </a:bodyPr>
          <a:lstStyle>
            <a:lvl1pPr marL="0" indent="0" algn="ctr">
              <a:spcBef>
                <a:spcPts val="0"/>
              </a:spcBef>
              <a:buNone/>
              <a:defRPr sz="1600" b="1">
                <a:solidFill>
                  <a:schemeClr val="bg2"/>
                </a:solidFill>
              </a:defRPr>
            </a:lvl1pPr>
          </a:lstStyle>
          <a:p>
            <a:pPr lvl="0"/>
            <a:r>
              <a:rPr lang="da-DK"/>
              <a:t>?</a:t>
            </a:r>
            <a:endParaRPr lang="en-DK"/>
          </a:p>
        </p:txBody>
      </p:sp>
    </p:spTree>
    <p:custDataLst>
      <p:tags r:id="rId1"/>
    </p:custDataLst>
    <p:extLst>
      <p:ext uri="{BB962C8B-B14F-4D97-AF65-F5344CB8AC3E}">
        <p14:creationId xmlns:p14="http://schemas.microsoft.com/office/powerpoint/2010/main" val="782299649"/>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lassisk indholdsslid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1CCF2CB6-9BC2-498B-B5F8-36EB38808B28}"/>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7" name="Pladsholder til dato 6">
            <a:extLst>
              <a:ext uri="{FF2B5EF4-FFF2-40B4-BE49-F238E27FC236}">
                <a16:creationId xmlns:a16="http://schemas.microsoft.com/office/drawing/2014/main" id="{2761B30A-1A3C-4B13-9282-B0A61B713338}"/>
              </a:ext>
            </a:extLst>
          </p:cNvPr>
          <p:cNvSpPr>
            <a:spLocks noGrp="1"/>
          </p:cNvSpPr>
          <p:nvPr>
            <p:ph type="dt" sz="half" idx="10"/>
          </p:nvPr>
        </p:nvSpPr>
        <p:spPr/>
        <p:txBody>
          <a:bodyPr/>
          <a:lstStyle/>
          <a:p>
            <a:fld id="{E8D82DBB-6164-444D-BC37-58A00948B012}" type="datetime1">
              <a:rPr lang="da-DK" smtClean="0"/>
              <a:t>02-06-2026</a:t>
            </a:fld>
            <a:endParaRPr lang="en-DK"/>
          </a:p>
        </p:txBody>
      </p:sp>
      <p:sp>
        <p:nvSpPr>
          <p:cNvPr id="9" name="Pladsholder til slidenummer 8">
            <a:extLst>
              <a:ext uri="{FF2B5EF4-FFF2-40B4-BE49-F238E27FC236}">
                <a16:creationId xmlns:a16="http://schemas.microsoft.com/office/drawing/2014/main" id="{37ED982B-C1D9-4C35-BBF9-61B1C89A20C0}"/>
              </a:ext>
            </a:extLst>
          </p:cNvPr>
          <p:cNvSpPr>
            <a:spLocks noGrp="1"/>
          </p:cNvSpPr>
          <p:nvPr>
            <p:ph type="sldNum" sz="quarter" idx="12"/>
          </p:nvPr>
        </p:nvSpPr>
        <p:spPr/>
        <p:txBody>
          <a:bodyPr/>
          <a:lstStyle/>
          <a:p>
            <a:fld id="{704FBF7E-B36C-4DFF-8CF0-C6EF7FD53AA2}" type="slidenum">
              <a:rPr lang="en-DK" smtClean="0"/>
              <a:t>‹nr.›</a:t>
            </a:fld>
            <a:endParaRPr lang="en-DK"/>
          </a:p>
        </p:txBody>
      </p:sp>
      <p:sp>
        <p:nvSpPr>
          <p:cNvPr id="10" name="Titel 9">
            <a:extLst>
              <a:ext uri="{FF2B5EF4-FFF2-40B4-BE49-F238E27FC236}">
                <a16:creationId xmlns:a16="http://schemas.microsoft.com/office/drawing/2014/main" id="{DB70A6A1-9CAE-4B8C-A6BE-B82F4B927B24}"/>
              </a:ext>
            </a:extLst>
          </p:cNvPr>
          <p:cNvSpPr>
            <a:spLocks noGrp="1"/>
          </p:cNvSpPr>
          <p:nvPr>
            <p:ph type="title"/>
          </p:nvPr>
        </p:nvSpPr>
        <p:spPr/>
        <p:txBody>
          <a:bodyPr/>
          <a:lstStyle/>
          <a:p>
            <a:r>
              <a:rPr lang="da-DK"/>
              <a:t>Klik for at redigere titeltypografien i masteren</a:t>
            </a:r>
            <a:endParaRPr lang="en-DK"/>
          </a:p>
        </p:txBody>
      </p:sp>
    </p:spTree>
    <p:custDataLst>
      <p:tags r:id="rId1"/>
    </p:custDataLst>
    <p:extLst>
      <p:ext uri="{BB962C8B-B14F-4D97-AF65-F5344CB8AC3E}">
        <p14:creationId xmlns:p14="http://schemas.microsoft.com/office/powerpoint/2010/main" val="265159820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1_Klassisk indholdsslide 2">
    <p:bg>
      <p:bgPr>
        <a:solidFill>
          <a:srgbClr val="FEFEFE"/>
        </a:solidFill>
        <a:effectLst/>
      </p:bgPr>
    </p:bg>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EB0D2396-FD0F-4D40-B10A-CBF609F1E025}"/>
              </a:ext>
            </a:extLst>
          </p:cNvPr>
          <p:cNvSpPr>
            <a:spLocks noGrp="1"/>
          </p:cNvSpPr>
          <p:nvPr>
            <p:ph type="pic" sz="quarter" idx="13" hasCustomPrompt="1"/>
          </p:nvPr>
        </p:nvSpPr>
        <p:spPr>
          <a:xfrm>
            <a:off x="8829675" y="0"/>
            <a:ext cx="3362325" cy="6858000"/>
          </a:xfrm>
          <a:noFill/>
        </p:spPr>
        <p:txBody>
          <a:bodyPr anchor="ctr" anchorCtr="0"/>
          <a:lstStyle>
            <a:lvl1pPr marL="0" indent="0" algn="ctr">
              <a:buNone/>
              <a:defRPr/>
            </a:lvl1pPr>
          </a:lstStyle>
          <a:p>
            <a:r>
              <a:rPr lang="da-DK"/>
              <a:t> </a:t>
            </a:r>
            <a:endParaRPr lang="en-DK"/>
          </a:p>
        </p:txBody>
      </p:sp>
      <p:sp>
        <p:nvSpPr>
          <p:cNvPr id="3" name="Pladsholder til indhold 2">
            <a:extLst>
              <a:ext uri="{FF2B5EF4-FFF2-40B4-BE49-F238E27FC236}">
                <a16:creationId xmlns:a16="http://schemas.microsoft.com/office/drawing/2014/main" id="{1CCF2CB6-9BC2-498B-B5F8-36EB38808B28}"/>
              </a:ext>
            </a:extLst>
          </p:cNvPr>
          <p:cNvSpPr>
            <a:spLocks noGrp="1"/>
          </p:cNvSpPr>
          <p:nvPr>
            <p:ph idx="1"/>
          </p:nvPr>
        </p:nvSpPr>
        <p:spPr>
          <a:xfrm>
            <a:off x="838200" y="657225"/>
            <a:ext cx="8982075" cy="5519737"/>
          </a:xfrm>
          <a:prstGeom prst="roundRect">
            <a:avLst>
              <a:gd name="adj" fmla="val 865"/>
            </a:avLst>
          </a:prstGeom>
          <a:solidFill>
            <a:srgbClr val="F1F1F3"/>
          </a:solidFill>
          <a:ln>
            <a:noFill/>
          </a:ln>
        </p:spPr>
        <p:txBody>
          <a:bodyPr lIns="288000" tIns="1260000" rIns="288000">
            <a:normAutofit/>
          </a:bodyPr>
          <a:lstStyle>
            <a:lvl1pPr>
              <a:defRPr sz="2400">
                <a:solidFill>
                  <a:srgbClr val="3D455F">
                    <a:alpha val="90000"/>
                  </a:srgbClr>
                </a:solidFill>
              </a:defRPr>
            </a:lvl1pPr>
            <a:lvl2pPr>
              <a:defRPr sz="2000">
                <a:solidFill>
                  <a:srgbClr val="3D455F">
                    <a:alpha val="90000"/>
                  </a:srgbClr>
                </a:solidFill>
              </a:defRPr>
            </a:lvl2pPr>
            <a:lvl3pPr>
              <a:defRPr sz="1800">
                <a:solidFill>
                  <a:srgbClr val="3D455F">
                    <a:alpha val="90000"/>
                  </a:srgbClr>
                </a:solidFill>
              </a:defRPr>
            </a:lvl3pPr>
            <a:lvl4pPr>
              <a:defRPr sz="1600">
                <a:solidFill>
                  <a:srgbClr val="3D455F">
                    <a:alpha val="90000"/>
                  </a:srgbClr>
                </a:solidFill>
              </a:defRPr>
            </a:lvl4pPr>
            <a:lvl5pPr>
              <a:defRPr sz="1600">
                <a:solidFill>
                  <a:srgbClr val="3D455F">
                    <a:alpha val="90000"/>
                  </a:srgbClr>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7" name="Pladsholder til dato 6">
            <a:extLst>
              <a:ext uri="{FF2B5EF4-FFF2-40B4-BE49-F238E27FC236}">
                <a16:creationId xmlns:a16="http://schemas.microsoft.com/office/drawing/2014/main" id="{2761B30A-1A3C-4B13-9282-B0A61B713338}"/>
              </a:ext>
            </a:extLst>
          </p:cNvPr>
          <p:cNvSpPr>
            <a:spLocks noGrp="1"/>
          </p:cNvSpPr>
          <p:nvPr>
            <p:ph type="dt" sz="half" idx="10"/>
          </p:nvPr>
        </p:nvSpPr>
        <p:spPr/>
        <p:txBody>
          <a:bodyPr/>
          <a:lstStyle/>
          <a:p>
            <a:fld id="{49073826-F6A1-40AD-BDB9-13AB082687BF}" type="datetime1">
              <a:rPr lang="da-DK" smtClean="0"/>
              <a:t>02-06-2026</a:t>
            </a:fld>
            <a:endParaRPr lang="en-DK"/>
          </a:p>
        </p:txBody>
      </p:sp>
      <p:sp>
        <p:nvSpPr>
          <p:cNvPr id="9" name="Pladsholder til slidenummer 8">
            <a:extLst>
              <a:ext uri="{FF2B5EF4-FFF2-40B4-BE49-F238E27FC236}">
                <a16:creationId xmlns:a16="http://schemas.microsoft.com/office/drawing/2014/main" id="{37ED982B-C1D9-4C35-BBF9-61B1C89A20C0}"/>
              </a:ext>
            </a:extLst>
          </p:cNvPr>
          <p:cNvSpPr>
            <a:spLocks noGrp="1"/>
          </p:cNvSpPr>
          <p:nvPr>
            <p:ph type="sldNum" sz="quarter" idx="12"/>
          </p:nvPr>
        </p:nvSpPr>
        <p:spPr/>
        <p:txBody>
          <a:bodyPr/>
          <a:lstStyle/>
          <a:p>
            <a:fld id="{704FBF7E-B36C-4DFF-8CF0-C6EF7FD53AA2}" type="slidenum">
              <a:rPr lang="en-DK" smtClean="0"/>
              <a:t>‹nr.›</a:t>
            </a:fld>
            <a:endParaRPr lang="en-DK"/>
          </a:p>
        </p:txBody>
      </p:sp>
      <p:sp>
        <p:nvSpPr>
          <p:cNvPr id="6" name="Titel 9">
            <a:extLst>
              <a:ext uri="{FF2B5EF4-FFF2-40B4-BE49-F238E27FC236}">
                <a16:creationId xmlns:a16="http://schemas.microsoft.com/office/drawing/2014/main" id="{3F4EE443-BEE8-4EE4-A46A-B8E0CCFFF5CE}"/>
              </a:ext>
            </a:extLst>
          </p:cNvPr>
          <p:cNvSpPr>
            <a:spLocks noGrp="1"/>
          </p:cNvSpPr>
          <p:nvPr>
            <p:ph type="title"/>
          </p:nvPr>
        </p:nvSpPr>
        <p:spPr>
          <a:xfrm>
            <a:off x="390524" y="657225"/>
            <a:ext cx="8220076" cy="1325563"/>
          </a:xfrm>
        </p:spPr>
        <p:txBody>
          <a:bodyPr/>
          <a:lstStyle/>
          <a:p>
            <a:r>
              <a:rPr lang="da-DK"/>
              <a:t>Klik for at redigere titeltypografien i masteren</a:t>
            </a:r>
            <a:endParaRPr lang="en-DK"/>
          </a:p>
        </p:txBody>
      </p:sp>
    </p:spTree>
    <p:custDataLst>
      <p:tags r:id="rId1"/>
    </p:custDataLst>
    <p:extLst>
      <p:ext uri="{BB962C8B-B14F-4D97-AF65-F5344CB8AC3E}">
        <p14:creationId xmlns:p14="http://schemas.microsoft.com/office/powerpoint/2010/main" val="365894001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A1FB2021-9EB5-4591-B83E-FD5ABAD1E7DC}"/>
              </a:ext>
            </a:extLst>
          </p:cNvPr>
          <p:cNvSpPr>
            <a:spLocks noGrp="1"/>
          </p:cNvSpPr>
          <p:nvPr>
            <p:ph type="dt" sz="half" idx="10"/>
          </p:nvPr>
        </p:nvSpPr>
        <p:spPr>
          <a:xfrm>
            <a:off x="838200" y="6329485"/>
            <a:ext cx="2743200" cy="365125"/>
          </a:xfrm>
        </p:spPr>
        <p:txBody>
          <a:bodyPr/>
          <a:lstStyle/>
          <a:p>
            <a:fld id="{2B8E4E6A-FA29-4E5C-91F5-D2EAB6E0886E}" type="datetime1">
              <a:rPr lang="da-DK" smtClean="0"/>
              <a:t>02-06-2026</a:t>
            </a:fld>
            <a:endParaRPr lang="en-DK"/>
          </a:p>
        </p:txBody>
      </p:sp>
      <p:sp>
        <p:nvSpPr>
          <p:cNvPr id="4" name="Pladsholder til slidenummer 3">
            <a:extLst>
              <a:ext uri="{FF2B5EF4-FFF2-40B4-BE49-F238E27FC236}">
                <a16:creationId xmlns:a16="http://schemas.microsoft.com/office/drawing/2014/main" id="{589BE14E-C367-4847-BA39-8D82B1DB4CF4}"/>
              </a:ext>
            </a:extLst>
          </p:cNvPr>
          <p:cNvSpPr>
            <a:spLocks noGrp="1"/>
          </p:cNvSpPr>
          <p:nvPr>
            <p:ph type="sldNum" sz="quarter" idx="11"/>
          </p:nvPr>
        </p:nvSpPr>
        <p:spPr/>
        <p:txBody>
          <a:bodyPr/>
          <a:lstStyle/>
          <a:p>
            <a:fld id="{704FBF7E-B36C-4DFF-8CF0-C6EF7FD53AA2}" type="slidenum">
              <a:rPr lang="en-DK" smtClean="0"/>
              <a:pPr/>
              <a:t>‹nr.›</a:t>
            </a:fld>
            <a:endParaRPr lang="en-DK"/>
          </a:p>
        </p:txBody>
      </p:sp>
      <p:sp>
        <p:nvSpPr>
          <p:cNvPr id="6" name="Pladsholder til indhold 6">
            <a:extLst>
              <a:ext uri="{FF2B5EF4-FFF2-40B4-BE49-F238E27FC236}">
                <a16:creationId xmlns:a16="http://schemas.microsoft.com/office/drawing/2014/main" id="{5ADB7D0C-6619-4F68-A245-B7C715477742}"/>
              </a:ext>
            </a:extLst>
          </p:cNvPr>
          <p:cNvSpPr>
            <a:spLocks noGrp="1"/>
          </p:cNvSpPr>
          <p:nvPr>
            <p:ph idx="1"/>
          </p:nvPr>
        </p:nvSpPr>
        <p:spPr>
          <a:xfrm>
            <a:off x="838200" y="1778000"/>
            <a:ext cx="7162800" cy="4351338"/>
          </a:xfrm>
          <a:prstGeom prst="roundRect">
            <a:avLst>
              <a:gd name="adj" fmla="val 3533"/>
            </a:avLst>
          </a:prstGeom>
          <a:solidFill>
            <a:schemeClr val="bg1"/>
          </a:solidFill>
          <a:effectLst>
            <a:outerShdw blurRad="368300" sx="102000" sy="102000" algn="ctr" rotWithShape="0">
              <a:prstClr val="black">
                <a:alpha val="8000"/>
              </a:prstClr>
            </a:outerShdw>
          </a:effectLst>
        </p:spPr>
        <p:txBody>
          <a:bodyPr lIns="360000" tIns="216000" rIns="216000" bIns="216000">
            <a:normAutofit/>
          </a:bodyPr>
          <a:lstStyle>
            <a:lvl1pPr marL="0" indent="0">
              <a:buNone/>
              <a:defRPr sz="1800"/>
            </a:lvl1pPr>
          </a:lstStyle>
          <a:p>
            <a:pPr>
              <a:lnSpc>
                <a:spcPct val="150000"/>
              </a:lnSpc>
            </a:pPr>
            <a:endParaRPr lang="en-DK" sz="1800"/>
          </a:p>
        </p:txBody>
      </p:sp>
      <p:sp>
        <p:nvSpPr>
          <p:cNvPr id="13" name="Pladsholder til indhold 12">
            <a:extLst>
              <a:ext uri="{FF2B5EF4-FFF2-40B4-BE49-F238E27FC236}">
                <a16:creationId xmlns:a16="http://schemas.microsoft.com/office/drawing/2014/main" id="{463A3CDF-B396-428E-8082-0AB83FEC03A2}"/>
              </a:ext>
            </a:extLst>
          </p:cNvPr>
          <p:cNvSpPr>
            <a:spLocks noGrp="1"/>
          </p:cNvSpPr>
          <p:nvPr>
            <p:ph sz="quarter" idx="12"/>
          </p:nvPr>
        </p:nvSpPr>
        <p:spPr>
          <a:xfrm>
            <a:off x="8267700" y="1778000"/>
            <a:ext cx="3086100" cy="4351338"/>
          </a:xfrm>
          <a:solidFill>
            <a:schemeClr val="bg1"/>
          </a:solidFill>
          <a:effectLst>
            <a:outerShdw blurRad="368300" sx="102000" sy="102000" algn="ctr" rotWithShape="0">
              <a:prstClr val="black">
                <a:alpha val="8000"/>
              </a:prstClr>
            </a:outerShdw>
          </a:effectLst>
        </p:spPr>
        <p:txBody>
          <a:bodyPr lIns="360000" tIns="216000" rIns="216000" bIns="216000">
            <a:normAutofit/>
          </a:bodyPr>
          <a:lstStyle>
            <a:lvl1pPr marL="0" indent="0">
              <a:buNone/>
              <a:defRPr sz="1800"/>
            </a:lvl1pPr>
          </a:lstStyle>
          <a:p>
            <a:pPr lvl="0"/>
            <a:endParaRPr lang="en-DK"/>
          </a:p>
        </p:txBody>
      </p:sp>
      <p:sp>
        <p:nvSpPr>
          <p:cNvPr id="17" name="Pladsholder til tekst 16">
            <a:extLst>
              <a:ext uri="{FF2B5EF4-FFF2-40B4-BE49-F238E27FC236}">
                <a16:creationId xmlns:a16="http://schemas.microsoft.com/office/drawing/2014/main" id="{4AF75361-E152-4CDF-9B7C-ED4A1AEF2581}"/>
              </a:ext>
            </a:extLst>
          </p:cNvPr>
          <p:cNvSpPr>
            <a:spLocks noGrp="1"/>
          </p:cNvSpPr>
          <p:nvPr>
            <p:ph type="body" sz="quarter" idx="13" hasCustomPrompt="1"/>
          </p:nvPr>
        </p:nvSpPr>
        <p:spPr>
          <a:xfrm>
            <a:off x="838200" y="521493"/>
            <a:ext cx="10515600" cy="414338"/>
          </a:xfrm>
        </p:spPr>
        <p:txBody>
          <a:bodyPr>
            <a:normAutofit/>
          </a:bodyPr>
          <a:lstStyle>
            <a:lvl1pPr marL="0" indent="0">
              <a:buNone/>
              <a:defRPr sz="1800" b="1" spc="600">
                <a:solidFill>
                  <a:schemeClr val="accent2"/>
                </a:solidFill>
              </a:defRPr>
            </a:lvl1pPr>
          </a:lstStyle>
          <a:p>
            <a:pPr lvl="0"/>
            <a:r>
              <a:rPr lang="da-DK"/>
              <a:t>EN KATEGORI</a:t>
            </a:r>
            <a:endParaRPr lang="en-DK"/>
          </a:p>
        </p:txBody>
      </p:sp>
      <p:sp>
        <p:nvSpPr>
          <p:cNvPr id="2" name="Titel 1">
            <a:extLst>
              <a:ext uri="{FF2B5EF4-FFF2-40B4-BE49-F238E27FC236}">
                <a16:creationId xmlns:a16="http://schemas.microsoft.com/office/drawing/2014/main" id="{D5AB06D9-A75A-DBF1-8AE4-43633EF3E78C}"/>
              </a:ext>
            </a:extLst>
          </p:cNvPr>
          <p:cNvSpPr>
            <a:spLocks noGrp="1"/>
          </p:cNvSpPr>
          <p:nvPr>
            <p:ph type="title"/>
          </p:nvPr>
        </p:nvSpPr>
        <p:spPr/>
        <p:txBody>
          <a:bodyPr/>
          <a:lstStyle/>
          <a:p>
            <a:r>
              <a:rPr lang="da-DK"/>
              <a:t>Klik for at redigere titeltypografien i masteren</a:t>
            </a:r>
          </a:p>
        </p:txBody>
      </p:sp>
    </p:spTree>
    <p:custDataLst>
      <p:tags r:id="rId1"/>
    </p:custDataLst>
    <p:extLst>
      <p:ext uri="{BB962C8B-B14F-4D97-AF65-F5344CB8AC3E}">
        <p14:creationId xmlns:p14="http://schemas.microsoft.com/office/powerpoint/2010/main" val="1465758187"/>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lassisk indholdsslide 2">
    <p:bg>
      <p:bgPr>
        <a:solidFill>
          <a:srgbClr val="FEFEFE"/>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1CCF2CB6-9BC2-498B-B5F8-36EB38808B28}"/>
              </a:ext>
            </a:extLst>
          </p:cNvPr>
          <p:cNvSpPr>
            <a:spLocks noGrp="1"/>
          </p:cNvSpPr>
          <p:nvPr>
            <p:ph idx="1"/>
          </p:nvPr>
        </p:nvSpPr>
        <p:spPr>
          <a:xfrm>
            <a:off x="838200" y="2168165"/>
            <a:ext cx="10515600" cy="4008797"/>
          </a:xfrm>
          <a:solidFill>
            <a:srgbClr val="F1F1F3"/>
          </a:solidFill>
          <a:ln>
            <a:noFill/>
          </a:ln>
        </p:spPr>
        <p:txBody>
          <a:bodyPr lIns="288000" tIns="288000" rIns="288000">
            <a:normAutofit/>
          </a:bodyPr>
          <a:lstStyle>
            <a:lvl1pPr>
              <a:defRPr sz="2400"/>
            </a:lvl1pPr>
            <a:lvl2pPr>
              <a:defRPr sz="2000"/>
            </a:lvl2pPr>
            <a:lvl3pPr>
              <a:defRPr sz="1800"/>
            </a:lvl3pPr>
            <a:lvl4pPr>
              <a:defRPr sz="1600"/>
            </a:lvl4pPr>
            <a:lvl5pPr>
              <a:defRPr sz="16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7" name="Pladsholder til dato 6">
            <a:extLst>
              <a:ext uri="{FF2B5EF4-FFF2-40B4-BE49-F238E27FC236}">
                <a16:creationId xmlns:a16="http://schemas.microsoft.com/office/drawing/2014/main" id="{2761B30A-1A3C-4B13-9282-B0A61B713338}"/>
              </a:ext>
            </a:extLst>
          </p:cNvPr>
          <p:cNvSpPr>
            <a:spLocks noGrp="1"/>
          </p:cNvSpPr>
          <p:nvPr>
            <p:ph type="dt" sz="half" idx="10"/>
          </p:nvPr>
        </p:nvSpPr>
        <p:spPr/>
        <p:txBody>
          <a:bodyPr/>
          <a:lstStyle/>
          <a:p>
            <a:fld id="{2B847C5A-058C-4083-B844-C30562951A13}" type="datetime1">
              <a:rPr lang="da-DK" smtClean="0"/>
              <a:t>02-06-2026</a:t>
            </a:fld>
            <a:endParaRPr lang="en-DK"/>
          </a:p>
        </p:txBody>
      </p:sp>
      <p:sp>
        <p:nvSpPr>
          <p:cNvPr id="9" name="Pladsholder til slidenummer 8">
            <a:extLst>
              <a:ext uri="{FF2B5EF4-FFF2-40B4-BE49-F238E27FC236}">
                <a16:creationId xmlns:a16="http://schemas.microsoft.com/office/drawing/2014/main" id="{37ED982B-C1D9-4C35-BBF9-61B1C89A20C0}"/>
              </a:ext>
            </a:extLst>
          </p:cNvPr>
          <p:cNvSpPr>
            <a:spLocks noGrp="1"/>
          </p:cNvSpPr>
          <p:nvPr>
            <p:ph type="sldNum" sz="quarter" idx="12"/>
          </p:nvPr>
        </p:nvSpPr>
        <p:spPr/>
        <p:txBody>
          <a:bodyPr/>
          <a:lstStyle/>
          <a:p>
            <a:fld id="{704FBF7E-B36C-4DFF-8CF0-C6EF7FD53AA2}" type="slidenum">
              <a:rPr lang="en-DK" smtClean="0"/>
              <a:t>‹nr.›</a:t>
            </a:fld>
            <a:endParaRPr lang="en-DK"/>
          </a:p>
        </p:txBody>
      </p:sp>
      <p:sp>
        <p:nvSpPr>
          <p:cNvPr id="10" name="Titel 9">
            <a:extLst>
              <a:ext uri="{FF2B5EF4-FFF2-40B4-BE49-F238E27FC236}">
                <a16:creationId xmlns:a16="http://schemas.microsoft.com/office/drawing/2014/main" id="{DB70A6A1-9CAE-4B8C-A6BE-B82F4B927B24}"/>
              </a:ext>
            </a:extLst>
          </p:cNvPr>
          <p:cNvSpPr>
            <a:spLocks noGrp="1"/>
          </p:cNvSpPr>
          <p:nvPr>
            <p:ph type="title"/>
          </p:nvPr>
        </p:nvSpPr>
        <p:spPr>
          <a:xfrm>
            <a:off x="838200" y="365126"/>
            <a:ext cx="10515600" cy="1623652"/>
          </a:xfrm>
          <a:solidFill>
            <a:srgbClr val="F1F1F3"/>
          </a:solidFill>
        </p:spPr>
        <p:txBody>
          <a:bodyPr lIns="288000" tIns="288000" rIns="288000" bIns="288000" anchor="ctr" anchorCtr="0">
            <a:normAutofit/>
          </a:bodyPr>
          <a:lstStyle/>
          <a:p>
            <a:r>
              <a:rPr lang="da-DK"/>
              <a:t>Klik for at redigere titeltypografien i masteren</a:t>
            </a:r>
            <a:endParaRPr lang="en-DK"/>
          </a:p>
        </p:txBody>
      </p:sp>
    </p:spTree>
    <p:custDataLst>
      <p:tags r:id="rId1"/>
    </p:custDataLst>
    <p:extLst>
      <p:ext uri="{BB962C8B-B14F-4D97-AF65-F5344CB8AC3E}">
        <p14:creationId xmlns:p14="http://schemas.microsoft.com/office/powerpoint/2010/main" val="354384590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og stort billede">
    <p:bg>
      <p:bgPr>
        <a:solidFill>
          <a:srgbClr val="FEFEFE"/>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DC760-AE45-46B6-96F5-86C0B920D926}"/>
              </a:ext>
            </a:extLst>
          </p:cNvPr>
          <p:cNvSpPr>
            <a:spLocks noGrp="1"/>
          </p:cNvSpPr>
          <p:nvPr>
            <p:ph type="ctrTitle"/>
          </p:nvPr>
        </p:nvSpPr>
        <p:spPr>
          <a:xfrm>
            <a:off x="838200" y="346602"/>
            <a:ext cx="10515600" cy="1347537"/>
          </a:xfrm>
        </p:spPr>
        <p:txBody>
          <a:bodyPr anchor="ctr" anchorCtr="0">
            <a:normAutofit/>
          </a:bodyPr>
          <a:lstStyle>
            <a:lvl1pPr algn="ctr">
              <a:defRPr sz="4400"/>
            </a:lvl1pPr>
          </a:lstStyle>
          <a:p>
            <a:r>
              <a:rPr lang="da-DK"/>
              <a:t>Klik for at redigere titeltypografien i masteren</a:t>
            </a:r>
            <a:endParaRPr lang="en-DK"/>
          </a:p>
        </p:txBody>
      </p:sp>
      <p:sp>
        <p:nvSpPr>
          <p:cNvPr id="4" name="Pladsholder til dato 3">
            <a:extLst>
              <a:ext uri="{FF2B5EF4-FFF2-40B4-BE49-F238E27FC236}">
                <a16:creationId xmlns:a16="http://schemas.microsoft.com/office/drawing/2014/main" id="{A8A5D5CE-FF2F-454B-A456-06799A71953A}"/>
              </a:ext>
            </a:extLst>
          </p:cNvPr>
          <p:cNvSpPr>
            <a:spLocks noGrp="1"/>
          </p:cNvSpPr>
          <p:nvPr>
            <p:ph type="dt" sz="half" idx="10"/>
          </p:nvPr>
        </p:nvSpPr>
        <p:spPr/>
        <p:txBody>
          <a:bodyPr/>
          <a:lstStyle/>
          <a:p>
            <a:fld id="{A9AA0EBF-19D7-47B6-A8C9-D4B70386DEAF}" type="datetime1">
              <a:rPr lang="da-DK" smtClean="0"/>
              <a:t>02-06-2026</a:t>
            </a:fld>
            <a:endParaRPr lang="en-DK"/>
          </a:p>
        </p:txBody>
      </p:sp>
      <p:sp>
        <p:nvSpPr>
          <p:cNvPr id="6" name="Pladsholder til slidenummer 5">
            <a:extLst>
              <a:ext uri="{FF2B5EF4-FFF2-40B4-BE49-F238E27FC236}">
                <a16:creationId xmlns:a16="http://schemas.microsoft.com/office/drawing/2014/main" id="{943A7959-2487-4AF6-A7CC-55FEEA790E30}"/>
              </a:ext>
            </a:extLst>
          </p:cNvPr>
          <p:cNvSpPr>
            <a:spLocks noGrp="1"/>
          </p:cNvSpPr>
          <p:nvPr>
            <p:ph type="sldNum" sz="quarter" idx="12"/>
          </p:nvPr>
        </p:nvSpPr>
        <p:spPr/>
        <p:txBody>
          <a:bodyPr/>
          <a:lstStyle/>
          <a:p>
            <a:fld id="{704FBF7E-B36C-4DFF-8CF0-C6EF7FD53AA2}" type="slidenum">
              <a:rPr lang="en-DK" smtClean="0"/>
              <a:t>‹nr.›</a:t>
            </a:fld>
            <a:endParaRPr lang="en-DK"/>
          </a:p>
        </p:txBody>
      </p:sp>
      <p:sp>
        <p:nvSpPr>
          <p:cNvPr id="7" name="Pladsholder til billede 6">
            <a:extLst>
              <a:ext uri="{FF2B5EF4-FFF2-40B4-BE49-F238E27FC236}">
                <a16:creationId xmlns:a16="http://schemas.microsoft.com/office/drawing/2014/main" id="{F1F72E50-39EC-4268-8C6F-00C733D86AF3}"/>
              </a:ext>
            </a:extLst>
          </p:cNvPr>
          <p:cNvSpPr>
            <a:spLocks noGrp="1"/>
          </p:cNvSpPr>
          <p:nvPr>
            <p:ph type="pic" sz="quarter" idx="13" hasCustomPrompt="1"/>
          </p:nvPr>
        </p:nvSpPr>
        <p:spPr>
          <a:xfrm>
            <a:off x="838200" y="1819372"/>
            <a:ext cx="10515600" cy="4411745"/>
          </a:xfrm>
        </p:spPr>
        <p:txBody>
          <a:bodyPr anchor="ctr" anchorCtr="0"/>
          <a:lstStyle>
            <a:lvl1pPr marL="0" indent="0" algn="ctr">
              <a:buNone/>
              <a:defRPr i="1">
                <a:solidFill>
                  <a:schemeClr val="accent2"/>
                </a:solidFill>
              </a:defRPr>
            </a:lvl1pPr>
          </a:lstStyle>
          <a:p>
            <a:r>
              <a:rPr lang="da-DK"/>
              <a:t>Indsæt billede her</a:t>
            </a:r>
          </a:p>
          <a:p>
            <a:r>
              <a:rPr lang="da-DK"/>
              <a:t>(brug ”Beskær” øverst til højre for at tilpasse)</a:t>
            </a:r>
            <a:endParaRPr lang="en-DK"/>
          </a:p>
        </p:txBody>
      </p:sp>
    </p:spTree>
    <p:custDataLst>
      <p:tags r:id="rId1"/>
    </p:custDataLst>
    <p:extLst>
      <p:ext uri="{BB962C8B-B14F-4D97-AF65-F5344CB8AC3E}">
        <p14:creationId xmlns:p14="http://schemas.microsoft.com/office/powerpoint/2010/main" val="381119206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INSERT NAME</a:t>
            </a:r>
          </a:p>
        </p:txBody>
      </p:sp>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2290" y="5768340"/>
            <a:ext cx="683838" cy="80059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dholdslide m. billede (ly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8C548428-5F4D-4F9A-BE34-768EC68123E2}"/>
              </a:ext>
            </a:extLst>
          </p:cNvPr>
          <p:cNvSpPr/>
          <p:nvPr userDrawn="1"/>
        </p:nvSpPr>
        <p:spPr>
          <a:xfrm>
            <a:off x="-1" y="0"/>
            <a:ext cx="5594351" cy="6858000"/>
          </a:xfrm>
          <a:prstGeom prst="rect">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el 1">
            <a:extLst>
              <a:ext uri="{FF2B5EF4-FFF2-40B4-BE49-F238E27FC236}">
                <a16:creationId xmlns:a16="http://schemas.microsoft.com/office/drawing/2014/main" id="{CBF71F5E-B76A-460C-ACC3-875E51BA71BA}"/>
              </a:ext>
            </a:extLst>
          </p:cNvPr>
          <p:cNvSpPr>
            <a:spLocks noGrp="1"/>
          </p:cNvSpPr>
          <p:nvPr>
            <p:ph type="title"/>
          </p:nvPr>
        </p:nvSpPr>
        <p:spPr>
          <a:xfrm>
            <a:off x="839788" y="600075"/>
            <a:ext cx="3932237" cy="1600200"/>
          </a:xfrm>
        </p:spPr>
        <p:txBody>
          <a:bodyPr anchor="b">
            <a:noAutofit/>
          </a:bodyPr>
          <a:lstStyle>
            <a:lvl1pPr>
              <a:defRPr sz="3200"/>
            </a:lvl1pPr>
          </a:lstStyle>
          <a:p>
            <a:r>
              <a:rPr lang="da-DK"/>
              <a:t>Klik for at redigere titeltypografien i masteren</a:t>
            </a:r>
            <a:endParaRPr lang="en-DK"/>
          </a:p>
        </p:txBody>
      </p:sp>
      <p:sp>
        <p:nvSpPr>
          <p:cNvPr id="4" name="Pladsholder til tekst 3">
            <a:extLst>
              <a:ext uri="{FF2B5EF4-FFF2-40B4-BE49-F238E27FC236}">
                <a16:creationId xmlns:a16="http://schemas.microsoft.com/office/drawing/2014/main" id="{21CE21D7-9E8E-4291-B87F-F7A46563E72F}"/>
              </a:ext>
            </a:extLst>
          </p:cNvPr>
          <p:cNvSpPr>
            <a:spLocks noGrp="1"/>
          </p:cNvSpPr>
          <p:nvPr>
            <p:ph type="body" sz="half" idx="2"/>
          </p:nvPr>
        </p:nvSpPr>
        <p:spPr>
          <a:xfrm>
            <a:off x="839788" y="2371725"/>
            <a:ext cx="3932237" cy="36401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788B826-8A72-40BE-A479-B4182BBA048D}"/>
              </a:ext>
            </a:extLst>
          </p:cNvPr>
          <p:cNvSpPr>
            <a:spLocks noGrp="1"/>
          </p:cNvSpPr>
          <p:nvPr>
            <p:ph type="dt" sz="half" idx="10"/>
          </p:nvPr>
        </p:nvSpPr>
        <p:spPr/>
        <p:txBody>
          <a:bodyPr/>
          <a:lstStyle/>
          <a:p>
            <a:fld id="{94035F50-F6D5-4914-965C-9D2701BA3B7C}" type="datetime1">
              <a:rPr lang="da-DK" smtClean="0"/>
              <a:t>02-06-2026</a:t>
            </a:fld>
            <a:endParaRPr lang="en-DK"/>
          </a:p>
        </p:txBody>
      </p:sp>
      <p:sp>
        <p:nvSpPr>
          <p:cNvPr id="10" name="Pladsholder til billede 9">
            <a:extLst>
              <a:ext uri="{FF2B5EF4-FFF2-40B4-BE49-F238E27FC236}">
                <a16:creationId xmlns:a16="http://schemas.microsoft.com/office/drawing/2014/main" id="{08D4B95D-897C-4D13-A5E8-537727D44A13}"/>
              </a:ext>
            </a:extLst>
          </p:cNvPr>
          <p:cNvSpPr>
            <a:spLocks noGrp="1"/>
          </p:cNvSpPr>
          <p:nvPr>
            <p:ph type="pic" sz="quarter" idx="11" hasCustomPrompt="1"/>
          </p:nvPr>
        </p:nvSpPr>
        <p:spPr>
          <a:xfrm>
            <a:off x="5594350" y="0"/>
            <a:ext cx="6597650" cy="6858000"/>
          </a:xfrm>
        </p:spPr>
        <p:txBody>
          <a:bodyPr anchor="ctr" anchorCtr="0">
            <a:normAutofit/>
          </a:bodyPr>
          <a:lstStyle>
            <a:lvl1pPr marL="0" indent="0" algn="ctr">
              <a:buNone/>
              <a:defRPr sz="1600" i="1">
                <a:solidFill>
                  <a:schemeClr val="accent2"/>
                </a:solidFill>
              </a:defRPr>
            </a:lvl1pPr>
          </a:lstStyle>
          <a:p>
            <a:r>
              <a:rPr lang="da-DK"/>
              <a:t>Indsæt billede her</a:t>
            </a:r>
          </a:p>
          <a:p>
            <a:r>
              <a:rPr lang="da-DK"/>
              <a:t>(brug ”Beskær” øverst til højre for at tilpasse)</a:t>
            </a:r>
            <a:endParaRPr lang="en-DK"/>
          </a:p>
        </p:txBody>
      </p:sp>
    </p:spTree>
    <p:custDataLst>
      <p:tags r:id="rId1"/>
    </p:custDataLst>
    <p:extLst>
      <p:ext uri="{BB962C8B-B14F-4D97-AF65-F5344CB8AC3E}">
        <p14:creationId xmlns:p14="http://schemas.microsoft.com/office/powerpoint/2010/main" val="259442369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dholdslide m. billede (mørk)">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2CD0CB-4D95-4002-A23D-B1B1D2A849EE}"/>
              </a:ext>
            </a:extLst>
          </p:cNvPr>
          <p:cNvSpPr/>
          <p:nvPr userDrawn="1"/>
        </p:nvSpPr>
        <p:spPr>
          <a:xfrm>
            <a:off x="-1" y="0"/>
            <a:ext cx="559435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2" name="Titel 1">
            <a:extLst>
              <a:ext uri="{FF2B5EF4-FFF2-40B4-BE49-F238E27FC236}">
                <a16:creationId xmlns:a16="http://schemas.microsoft.com/office/drawing/2014/main" id="{CBF71F5E-B76A-460C-ACC3-875E51BA71BA}"/>
              </a:ext>
            </a:extLst>
          </p:cNvPr>
          <p:cNvSpPr>
            <a:spLocks noGrp="1"/>
          </p:cNvSpPr>
          <p:nvPr>
            <p:ph type="title"/>
          </p:nvPr>
        </p:nvSpPr>
        <p:spPr>
          <a:xfrm>
            <a:off x="839788" y="600075"/>
            <a:ext cx="3932237" cy="1600200"/>
          </a:xfrm>
        </p:spPr>
        <p:txBody>
          <a:bodyPr anchor="b">
            <a:noAutofit/>
          </a:bodyPr>
          <a:lstStyle>
            <a:lvl1pPr>
              <a:defRPr sz="3200">
                <a:solidFill>
                  <a:schemeClr val="bg2"/>
                </a:solidFill>
              </a:defRPr>
            </a:lvl1pPr>
          </a:lstStyle>
          <a:p>
            <a:r>
              <a:rPr lang="da-DK"/>
              <a:t>Klik for at redigere titeltypografien i masteren</a:t>
            </a:r>
            <a:endParaRPr lang="en-DK"/>
          </a:p>
        </p:txBody>
      </p:sp>
      <p:sp>
        <p:nvSpPr>
          <p:cNvPr id="4" name="Pladsholder til tekst 3">
            <a:extLst>
              <a:ext uri="{FF2B5EF4-FFF2-40B4-BE49-F238E27FC236}">
                <a16:creationId xmlns:a16="http://schemas.microsoft.com/office/drawing/2014/main" id="{21CE21D7-9E8E-4291-B87F-F7A46563E72F}"/>
              </a:ext>
            </a:extLst>
          </p:cNvPr>
          <p:cNvSpPr>
            <a:spLocks noGrp="1"/>
          </p:cNvSpPr>
          <p:nvPr>
            <p:ph type="body" sz="half" idx="2"/>
          </p:nvPr>
        </p:nvSpPr>
        <p:spPr>
          <a:xfrm>
            <a:off x="839788" y="2400299"/>
            <a:ext cx="3932237" cy="3611563"/>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788B826-8A72-40BE-A479-B4182BBA048D}"/>
              </a:ext>
            </a:extLst>
          </p:cNvPr>
          <p:cNvSpPr>
            <a:spLocks noGrp="1"/>
          </p:cNvSpPr>
          <p:nvPr>
            <p:ph type="dt" sz="half" idx="10"/>
          </p:nvPr>
        </p:nvSpPr>
        <p:spPr/>
        <p:txBody>
          <a:bodyPr/>
          <a:lstStyle/>
          <a:p>
            <a:fld id="{A6716995-6CC4-4704-B4B9-5C5B0CE0EB73}" type="datetime1">
              <a:rPr lang="da-DK" smtClean="0"/>
              <a:t>02-06-2026</a:t>
            </a:fld>
            <a:endParaRPr lang="en-DK"/>
          </a:p>
        </p:txBody>
      </p:sp>
      <p:sp>
        <p:nvSpPr>
          <p:cNvPr id="14" name="Pladsholder til billede 9">
            <a:extLst>
              <a:ext uri="{FF2B5EF4-FFF2-40B4-BE49-F238E27FC236}">
                <a16:creationId xmlns:a16="http://schemas.microsoft.com/office/drawing/2014/main" id="{839FF412-7074-413E-BF51-BF4FB859F5B2}"/>
              </a:ext>
            </a:extLst>
          </p:cNvPr>
          <p:cNvSpPr>
            <a:spLocks noGrp="1"/>
          </p:cNvSpPr>
          <p:nvPr>
            <p:ph type="pic" sz="quarter" idx="11" hasCustomPrompt="1"/>
          </p:nvPr>
        </p:nvSpPr>
        <p:spPr>
          <a:xfrm>
            <a:off x="5594350" y="0"/>
            <a:ext cx="6597650" cy="6858000"/>
          </a:xfrm>
        </p:spPr>
        <p:txBody>
          <a:bodyPr lIns="360000" tIns="360000" rIns="360000" bIns="360000" anchor="ctr" anchorCtr="0">
            <a:normAutofit/>
          </a:bodyPr>
          <a:lstStyle>
            <a:lvl1pPr marL="0" indent="0" algn="ctr">
              <a:buNone/>
              <a:defRPr sz="1600" i="1">
                <a:solidFill>
                  <a:schemeClr val="accent2"/>
                </a:solidFill>
              </a:defRPr>
            </a:lvl1pPr>
          </a:lstStyle>
          <a:p>
            <a:r>
              <a:rPr lang="da-DK"/>
              <a:t>Indsæt billede her</a:t>
            </a:r>
          </a:p>
          <a:p>
            <a:r>
              <a:rPr lang="da-DK"/>
              <a:t>(brug ”Beskær” øverst til højre for at tilpasse)</a:t>
            </a:r>
            <a:endParaRPr lang="en-DK"/>
          </a:p>
        </p:txBody>
      </p:sp>
    </p:spTree>
    <p:custDataLst>
      <p:tags r:id="rId1"/>
    </p:custDataLst>
    <p:extLst>
      <p:ext uri="{BB962C8B-B14F-4D97-AF65-F5344CB8AC3E}">
        <p14:creationId xmlns:p14="http://schemas.microsoft.com/office/powerpoint/2010/main" val="3685628750"/>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636C3-76C3-40F5-8F41-7547BDFDF8D5}"/>
              </a:ext>
            </a:extLst>
          </p:cNvPr>
          <p:cNvSpPr>
            <a:spLocks noGrp="1"/>
          </p:cNvSpPr>
          <p:nvPr>
            <p:ph type="title"/>
          </p:nvPr>
        </p:nvSpPr>
        <p:spPr/>
        <p:txBody>
          <a:bodyPr/>
          <a:lstStyle/>
          <a:p>
            <a:r>
              <a:rPr lang="da-DK"/>
              <a:t>Klik for at redigere titeltypografien i masteren</a:t>
            </a:r>
            <a:endParaRPr lang="en-DK"/>
          </a:p>
        </p:txBody>
      </p:sp>
      <p:sp>
        <p:nvSpPr>
          <p:cNvPr id="3" name="Pladsholder til indhold 2">
            <a:extLst>
              <a:ext uri="{FF2B5EF4-FFF2-40B4-BE49-F238E27FC236}">
                <a16:creationId xmlns:a16="http://schemas.microsoft.com/office/drawing/2014/main" id="{F9FB7C5A-24D7-406C-BA38-F8C41D4CB3EE}"/>
              </a:ext>
            </a:extLst>
          </p:cNvPr>
          <p:cNvSpPr>
            <a:spLocks noGrp="1"/>
          </p:cNvSpPr>
          <p:nvPr>
            <p:ph sz="half" idx="1"/>
          </p:nvPr>
        </p:nvSpPr>
        <p:spPr>
          <a:xfrm>
            <a:off x="838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Pladsholder til indhold 3">
            <a:extLst>
              <a:ext uri="{FF2B5EF4-FFF2-40B4-BE49-F238E27FC236}">
                <a16:creationId xmlns:a16="http://schemas.microsoft.com/office/drawing/2014/main" id="{3314E8D0-6D69-49DB-84A4-10C2EDD818AD}"/>
              </a:ext>
            </a:extLst>
          </p:cNvPr>
          <p:cNvSpPr>
            <a:spLocks noGrp="1"/>
          </p:cNvSpPr>
          <p:nvPr>
            <p:ph sz="half" idx="2"/>
          </p:nvPr>
        </p:nvSpPr>
        <p:spPr>
          <a:xfrm>
            <a:off x="6172200" y="1825625"/>
            <a:ext cx="5181600" cy="4351338"/>
          </a:xfrm>
        </p:spPr>
        <p:txBody>
          <a:bodyPr>
            <a:normAutofit/>
          </a:bodyPr>
          <a:lstStyle>
            <a:lvl1pPr>
              <a:defRPr sz="2400"/>
            </a:lvl1pPr>
            <a:lvl2pPr>
              <a:defRPr sz="2000"/>
            </a:lvl2pPr>
            <a:lvl3pPr>
              <a:defRPr sz="1800"/>
            </a:lvl3pPr>
            <a:lvl4pPr>
              <a:defRPr sz="1600"/>
            </a:lvl4pPr>
            <a:lvl5pPr>
              <a:defRPr sz="16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5" name="Pladsholder til dato 4">
            <a:extLst>
              <a:ext uri="{FF2B5EF4-FFF2-40B4-BE49-F238E27FC236}">
                <a16:creationId xmlns:a16="http://schemas.microsoft.com/office/drawing/2014/main" id="{A3544518-363D-4859-9F7C-0FA47C5096D6}"/>
              </a:ext>
            </a:extLst>
          </p:cNvPr>
          <p:cNvSpPr>
            <a:spLocks noGrp="1"/>
          </p:cNvSpPr>
          <p:nvPr>
            <p:ph type="dt" sz="half" idx="10"/>
          </p:nvPr>
        </p:nvSpPr>
        <p:spPr/>
        <p:txBody>
          <a:bodyPr/>
          <a:lstStyle/>
          <a:p>
            <a:fld id="{03B58406-F47B-4C65-B848-6859831F6FE3}" type="datetime1">
              <a:rPr lang="da-DK" smtClean="0"/>
              <a:t>02-06-2026</a:t>
            </a:fld>
            <a:endParaRPr lang="en-DK"/>
          </a:p>
        </p:txBody>
      </p:sp>
      <p:sp>
        <p:nvSpPr>
          <p:cNvPr id="7" name="Pladsholder til slidenummer 6">
            <a:extLst>
              <a:ext uri="{FF2B5EF4-FFF2-40B4-BE49-F238E27FC236}">
                <a16:creationId xmlns:a16="http://schemas.microsoft.com/office/drawing/2014/main" id="{B8FA9694-994D-4C59-8173-B2904810C8F5}"/>
              </a:ext>
            </a:extLst>
          </p:cNvPr>
          <p:cNvSpPr>
            <a:spLocks noGrp="1"/>
          </p:cNvSpPr>
          <p:nvPr>
            <p:ph type="sldNum" sz="quarter" idx="12"/>
          </p:nvPr>
        </p:nvSpPr>
        <p:spPr/>
        <p:txBody>
          <a:bodyPr/>
          <a:lstStyle/>
          <a:p>
            <a:fld id="{704FBF7E-B36C-4DFF-8CF0-C6EF7FD53AA2}" type="slidenum">
              <a:rPr lang="en-DK" smtClean="0"/>
              <a:t>‹nr.›</a:t>
            </a:fld>
            <a:endParaRPr lang="en-DK"/>
          </a:p>
        </p:txBody>
      </p:sp>
    </p:spTree>
    <p:custDataLst>
      <p:tags r:id="rId1"/>
    </p:custDataLst>
    <p:extLst>
      <p:ext uri="{BB962C8B-B14F-4D97-AF65-F5344CB8AC3E}">
        <p14:creationId xmlns:p14="http://schemas.microsoft.com/office/powerpoint/2010/main" val="2157458556"/>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7C8D18-564F-426C-90A9-E8D3D2E8D7EB}"/>
              </a:ext>
            </a:extLst>
          </p:cNvPr>
          <p:cNvSpPr>
            <a:spLocks noGrp="1"/>
          </p:cNvSpPr>
          <p:nvPr>
            <p:ph type="title"/>
          </p:nvPr>
        </p:nvSpPr>
        <p:spPr>
          <a:xfrm>
            <a:off x="839788" y="365125"/>
            <a:ext cx="10515600" cy="1325563"/>
          </a:xfrm>
        </p:spPr>
        <p:txBody>
          <a:bodyPr/>
          <a:lstStyle/>
          <a:p>
            <a:r>
              <a:rPr lang="da-DK"/>
              <a:t>Klik for at redigere titeltypografien i masteren</a:t>
            </a:r>
            <a:endParaRPr lang="en-DK"/>
          </a:p>
        </p:txBody>
      </p:sp>
      <p:sp>
        <p:nvSpPr>
          <p:cNvPr id="3" name="Pladsholder til tekst 2">
            <a:extLst>
              <a:ext uri="{FF2B5EF4-FFF2-40B4-BE49-F238E27FC236}">
                <a16:creationId xmlns:a16="http://schemas.microsoft.com/office/drawing/2014/main" id="{794B3294-49D4-4FF2-96C1-E9FD40F58925}"/>
              </a:ext>
            </a:extLst>
          </p:cNvPr>
          <p:cNvSpPr>
            <a:spLocks noGrp="1"/>
          </p:cNvSpPr>
          <p:nvPr>
            <p:ph type="body" idx="1"/>
          </p:nvPr>
        </p:nvSpPr>
        <p:spPr>
          <a:xfrm>
            <a:off x="839788" y="1681163"/>
            <a:ext cx="5157787" cy="823912"/>
          </a:xfrm>
        </p:spPr>
        <p:txBody>
          <a:bodyPr anchor="b"/>
          <a:lstStyle>
            <a:lvl1pPr marL="0" indent="0">
              <a:buNone/>
              <a:defRPr sz="2400" b="1" spc="-15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1AC64B5A-7243-4227-A5BF-6367C42D4212}"/>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5" name="Pladsholder til tekst 4">
            <a:extLst>
              <a:ext uri="{FF2B5EF4-FFF2-40B4-BE49-F238E27FC236}">
                <a16:creationId xmlns:a16="http://schemas.microsoft.com/office/drawing/2014/main" id="{E0F5E62F-91C5-444C-BBF7-1FC1C28655A2}"/>
              </a:ext>
            </a:extLst>
          </p:cNvPr>
          <p:cNvSpPr>
            <a:spLocks noGrp="1"/>
          </p:cNvSpPr>
          <p:nvPr>
            <p:ph type="body" sz="quarter" idx="3"/>
          </p:nvPr>
        </p:nvSpPr>
        <p:spPr>
          <a:xfrm>
            <a:off x="6172200" y="1681163"/>
            <a:ext cx="5183188" cy="823912"/>
          </a:xfrm>
        </p:spPr>
        <p:txBody>
          <a:bodyPr anchor="b"/>
          <a:lstStyle>
            <a:lvl1pPr marL="0" indent="0">
              <a:buNone/>
              <a:defRPr sz="2400" b="1" spc="-15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623469D8-E448-4A1E-8B3E-114A060EA881}"/>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7" name="Pladsholder til dato 6">
            <a:extLst>
              <a:ext uri="{FF2B5EF4-FFF2-40B4-BE49-F238E27FC236}">
                <a16:creationId xmlns:a16="http://schemas.microsoft.com/office/drawing/2014/main" id="{FAFEA48B-0593-485A-AD2D-E6EBA13BD257}"/>
              </a:ext>
            </a:extLst>
          </p:cNvPr>
          <p:cNvSpPr>
            <a:spLocks noGrp="1"/>
          </p:cNvSpPr>
          <p:nvPr>
            <p:ph type="dt" sz="half" idx="10"/>
          </p:nvPr>
        </p:nvSpPr>
        <p:spPr/>
        <p:txBody>
          <a:bodyPr/>
          <a:lstStyle/>
          <a:p>
            <a:fld id="{DB00BE53-9E9D-4848-89D0-0FA1B49DC0EC}" type="datetime1">
              <a:rPr lang="da-DK" smtClean="0"/>
              <a:t>02-06-2026</a:t>
            </a:fld>
            <a:endParaRPr lang="en-DK"/>
          </a:p>
        </p:txBody>
      </p:sp>
      <p:sp>
        <p:nvSpPr>
          <p:cNvPr id="9" name="Pladsholder til slidenummer 8">
            <a:extLst>
              <a:ext uri="{FF2B5EF4-FFF2-40B4-BE49-F238E27FC236}">
                <a16:creationId xmlns:a16="http://schemas.microsoft.com/office/drawing/2014/main" id="{9A288524-134D-49BE-8CE4-B42A8AFF30C6}"/>
              </a:ext>
            </a:extLst>
          </p:cNvPr>
          <p:cNvSpPr>
            <a:spLocks noGrp="1"/>
          </p:cNvSpPr>
          <p:nvPr>
            <p:ph type="sldNum" sz="quarter" idx="12"/>
          </p:nvPr>
        </p:nvSpPr>
        <p:spPr/>
        <p:txBody>
          <a:bodyPr/>
          <a:lstStyle/>
          <a:p>
            <a:fld id="{704FBF7E-B36C-4DFF-8CF0-C6EF7FD53AA2}" type="slidenum">
              <a:rPr lang="en-DK" smtClean="0"/>
              <a:t>‹nr.›</a:t>
            </a:fld>
            <a:endParaRPr lang="en-DK"/>
          </a:p>
        </p:txBody>
      </p:sp>
    </p:spTree>
    <p:custDataLst>
      <p:tags r:id="rId1"/>
    </p:custDataLst>
    <p:extLst>
      <p:ext uri="{BB962C8B-B14F-4D97-AF65-F5344CB8AC3E}">
        <p14:creationId xmlns:p14="http://schemas.microsoft.com/office/powerpoint/2010/main" val="220434300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CB75C-726B-4580-9468-70989007C8F1}"/>
              </a:ext>
            </a:extLst>
          </p:cNvPr>
          <p:cNvSpPr>
            <a:spLocks noGrp="1"/>
          </p:cNvSpPr>
          <p:nvPr>
            <p:ph type="title"/>
          </p:nvPr>
        </p:nvSpPr>
        <p:spPr/>
        <p:txBody>
          <a:bodyPr/>
          <a:lstStyle/>
          <a:p>
            <a:r>
              <a:rPr lang="da-DK"/>
              <a:t>Klik for at redigere titeltypografien i masteren</a:t>
            </a:r>
            <a:endParaRPr lang="en-DK"/>
          </a:p>
        </p:txBody>
      </p:sp>
      <p:sp>
        <p:nvSpPr>
          <p:cNvPr id="3" name="Pladsholder til dato 2">
            <a:extLst>
              <a:ext uri="{FF2B5EF4-FFF2-40B4-BE49-F238E27FC236}">
                <a16:creationId xmlns:a16="http://schemas.microsoft.com/office/drawing/2014/main" id="{7D83FECE-BBDD-4103-9899-8FCC66D4595C}"/>
              </a:ext>
            </a:extLst>
          </p:cNvPr>
          <p:cNvSpPr>
            <a:spLocks noGrp="1"/>
          </p:cNvSpPr>
          <p:nvPr>
            <p:ph type="dt" sz="half" idx="10"/>
          </p:nvPr>
        </p:nvSpPr>
        <p:spPr/>
        <p:txBody>
          <a:bodyPr/>
          <a:lstStyle/>
          <a:p>
            <a:fld id="{B4250DC2-D700-40E7-A974-4D0E935BDE55}" type="datetime1">
              <a:rPr lang="da-DK" smtClean="0"/>
              <a:t>02-06-2026</a:t>
            </a:fld>
            <a:endParaRPr lang="en-DK"/>
          </a:p>
        </p:txBody>
      </p:sp>
      <p:sp>
        <p:nvSpPr>
          <p:cNvPr id="5" name="Pladsholder til slidenummer 4">
            <a:extLst>
              <a:ext uri="{FF2B5EF4-FFF2-40B4-BE49-F238E27FC236}">
                <a16:creationId xmlns:a16="http://schemas.microsoft.com/office/drawing/2014/main" id="{0A64E54E-E4D3-4054-970D-A4134B6CC507}"/>
              </a:ext>
            </a:extLst>
          </p:cNvPr>
          <p:cNvSpPr>
            <a:spLocks noGrp="1"/>
          </p:cNvSpPr>
          <p:nvPr>
            <p:ph type="sldNum" sz="quarter" idx="12"/>
          </p:nvPr>
        </p:nvSpPr>
        <p:spPr/>
        <p:txBody>
          <a:bodyPr/>
          <a:lstStyle/>
          <a:p>
            <a:fld id="{704FBF7E-B36C-4DFF-8CF0-C6EF7FD53AA2}" type="slidenum">
              <a:rPr lang="en-DK" smtClean="0"/>
              <a:t>‹nr.›</a:t>
            </a:fld>
            <a:endParaRPr lang="en-DK"/>
          </a:p>
        </p:txBody>
      </p:sp>
    </p:spTree>
    <p:custDataLst>
      <p:tags r:id="rId1"/>
    </p:custDataLst>
    <p:extLst>
      <p:ext uri="{BB962C8B-B14F-4D97-AF65-F5344CB8AC3E}">
        <p14:creationId xmlns:p14="http://schemas.microsoft.com/office/powerpoint/2010/main" val="1083684130"/>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fsnitsoverskrif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4CE6DD-99B3-4D2C-A46F-D7BA00D9ACA0}"/>
              </a:ext>
            </a:extLst>
          </p:cNvPr>
          <p:cNvSpPr>
            <a:spLocks noGrp="1"/>
          </p:cNvSpPr>
          <p:nvPr>
            <p:ph type="title"/>
          </p:nvPr>
        </p:nvSpPr>
        <p:spPr>
          <a:xfrm>
            <a:off x="838200" y="1709738"/>
            <a:ext cx="9851796" cy="2852737"/>
          </a:xfrm>
        </p:spPr>
        <p:txBody>
          <a:bodyPr lIns="108000" rIns="108000" anchor="b">
            <a:noAutofit/>
          </a:bodyPr>
          <a:lstStyle>
            <a:lvl1pPr>
              <a:defRPr sz="6400" spc="-150"/>
            </a:lvl1pPr>
          </a:lstStyle>
          <a:p>
            <a:r>
              <a:rPr lang="da-DK"/>
              <a:t>Klik for at redigere titeltypografien i masteren</a:t>
            </a:r>
            <a:endParaRPr lang="en-DK"/>
          </a:p>
        </p:txBody>
      </p:sp>
      <p:sp>
        <p:nvSpPr>
          <p:cNvPr id="3" name="Pladsholder til tekst 2">
            <a:extLst>
              <a:ext uri="{FF2B5EF4-FFF2-40B4-BE49-F238E27FC236}">
                <a16:creationId xmlns:a16="http://schemas.microsoft.com/office/drawing/2014/main" id="{B965EF58-440F-4C30-B994-3C228CAFD10B}"/>
              </a:ext>
            </a:extLst>
          </p:cNvPr>
          <p:cNvSpPr>
            <a:spLocks noGrp="1"/>
          </p:cNvSpPr>
          <p:nvPr>
            <p:ph type="body" idx="1" hasCustomPrompt="1"/>
          </p:nvPr>
        </p:nvSpPr>
        <p:spPr>
          <a:xfrm>
            <a:off x="838200" y="4589463"/>
            <a:ext cx="9851796" cy="1500187"/>
          </a:xfrm>
        </p:spPr>
        <p:txBody>
          <a:bodyPr lIns="108000" rIns="108000">
            <a:normAutofit/>
          </a:bodyPr>
          <a:lstStyle>
            <a:lvl1pPr marL="0" indent="0">
              <a:buNone/>
              <a:defRPr sz="1800" b="1" spc="3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145F8135-9C36-4FBF-BF72-BA3D6BF7FC80}"/>
              </a:ext>
            </a:extLst>
          </p:cNvPr>
          <p:cNvSpPr>
            <a:spLocks noGrp="1"/>
          </p:cNvSpPr>
          <p:nvPr>
            <p:ph type="dt" sz="half" idx="10"/>
          </p:nvPr>
        </p:nvSpPr>
        <p:spPr/>
        <p:txBody>
          <a:bodyPr/>
          <a:lstStyle/>
          <a:p>
            <a:fld id="{1B1DC570-18D1-46AF-A024-EDB8D617A87D}" type="datetime1">
              <a:rPr lang="da-DK" smtClean="0"/>
              <a:t>02-06-2026</a:t>
            </a:fld>
            <a:endParaRPr lang="en-DK"/>
          </a:p>
        </p:txBody>
      </p:sp>
      <p:sp>
        <p:nvSpPr>
          <p:cNvPr id="6" name="Pladsholder til slidenummer 5">
            <a:extLst>
              <a:ext uri="{FF2B5EF4-FFF2-40B4-BE49-F238E27FC236}">
                <a16:creationId xmlns:a16="http://schemas.microsoft.com/office/drawing/2014/main" id="{B83BCDED-BE08-42EA-B449-40100EEB4DED}"/>
              </a:ext>
            </a:extLst>
          </p:cNvPr>
          <p:cNvSpPr>
            <a:spLocks noGrp="1"/>
          </p:cNvSpPr>
          <p:nvPr>
            <p:ph type="sldNum" sz="quarter" idx="12"/>
          </p:nvPr>
        </p:nvSpPr>
        <p:spPr/>
        <p:txBody>
          <a:bodyPr/>
          <a:lstStyle/>
          <a:p>
            <a:fld id="{704FBF7E-B36C-4DFF-8CF0-C6EF7FD53AA2}" type="slidenum">
              <a:rPr lang="en-DK" smtClean="0"/>
              <a:t>‹nr.›</a:t>
            </a:fld>
            <a:endParaRPr lang="en-DK"/>
          </a:p>
        </p:txBody>
      </p:sp>
    </p:spTree>
    <p:custDataLst>
      <p:tags r:id="rId1"/>
    </p:custDataLst>
    <p:extLst>
      <p:ext uri="{BB962C8B-B14F-4D97-AF65-F5344CB8AC3E}">
        <p14:creationId xmlns:p14="http://schemas.microsoft.com/office/powerpoint/2010/main" val="1731274034"/>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dholdslide m. billede på skærm">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087A3D16-1D1B-4AD8-B9F5-6D7EEB968777}"/>
              </a:ext>
            </a:extLst>
          </p:cNvPr>
          <p:cNvSpPr>
            <a:spLocks noGrp="1"/>
          </p:cNvSpPr>
          <p:nvPr>
            <p:ph type="dt" sz="half" idx="10"/>
          </p:nvPr>
        </p:nvSpPr>
        <p:spPr/>
        <p:txBody>
          <a:bodyPr/>
          <a:lstStyle/>
          <a:p>
            <a:fld id="{F4E5FE81-FFFA-4AAF-B501-292CA495EF56}" type="datetime1">
              <a:rPr lang="da-DK" smtClean="0"/>
              <a:t>02-06-2026</a:t>
            </a:fld>
            <a:endParaRPr lang="en-DK"/>
          </a:p>
        </p:txBody>
      </p:sp>
      <p:sp>
        <p:nvSpPr>
          <p:cNvPr id="5" name="Pladsholder til slidenummer 4">
            <a:extLst>
              <a:ext uri="{FF2B5EF4-FFF2-40B4-BE49-F238E27FC236}">
                <a16:creationId xmlns:a16="http://schemas.microsoft.com/office/drawing/2014/main" id="{B9578156-2842-4268-8E34-F859607A3119}"/>
              </a:ext>
            </a:extLst>
          </p:cNvPr>
          <p:cNvSpPr>
            <a:spLocks noGrp="1"/>
          </p:cNvSpPr>
          <p:nvPr>
            <p:ph type="sldNum" sz="quarter" idx="12"/>
          </p:nvPr>
        </p:nvSpPr>
        <p:spPr/>
        <p:txBody>
          <a:bodyPr/>
          <a:lstStyle/>
          <a:p>
            <a:fld id="{704FBF7E-B36C-4DFF-8CF0-C6EF7FD53AA2}" type="slidenum">
              <a:rPr lang="en-DK" smtClean="0"/>
              <a:t>‹nr.›</a:t>
            </a:fld>
            <a:endParaRPr lang="en-DK"/>
          </a:p>
        </p:txBody>
      </p:sp>
      <p:pic>
        <p:nvPicPr>
          <p:cNvPr id="6" name="Billede 5">
            <a:extLst>
              <a:ext uri="{FF2B5EF4-FFF2-40B4-BE49-F238E27FC236}">
                <a16:creationId xmlns:a16="http://schemas.microsoft.com/office/drawing/2014/main" id="{77ECE3C2-4D4F-409F-A0D8-905120F99BA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670792" y="1063753"/>
            <a:ext cx="6521208" cy="5471452"/>
          </a:xfrm>
          <a:prstGeom prst="rect">
            <a:avLst/>
          </a:prstGeom>
        </p:spPr>
      </p:pic>
      <p:sp>
        <p:nvSpPr>
          <p:cNvPr id="8" name="Titel 1">
            <a:extLst>
              <a:ext uri="{FF2B5EF4-FFF2-40B4-BE49-F238E27FC236}">
                <a16:creationId xmlns:a16="http://schemas.microsoft.com/office/drawing/2014/main" id="{4A8CCED4-7460-46BC-A3F2-D3B58C55144C}"/>
              </a:ext>
            </a:extLst>
          </p:cNvPr>
          <p:cNvSpPr>
            <a:spLocks noGrp="1"/>
          </p:cNvSpPr>
          <p:nvPr>
            <p:ph type="title"/>
          </p:nvPr>
        </p:nvSpPr>
        <p:spPr>
          <a:xfrm>
            <a:off x="839788" y="827057"/>
            <a:ext cx="4691872" cy="1600200"/>
          </a:xfrm>
        </p:spPr>
        <p:txBody>
          <a:bodyPr anchor="b">
            <a:noAutofit/>
          </a:bodyPr>
          <a:lstStyle>
            <a:lvl1pPr>
              <a:defRPr sz="3200"/>
            </a:lvl1pPr>
          </a:lstStyle>
          <a:p>
            <a:r>
              <a:rPr lang="da-DK"/>
              <a:t>Klik for at redigere titeltypografien i masteren</a:t>
            </a:r>
            <a:endParaRPr lang="en-DK"/>
          </a:p>
        </p:txBody>
      </p:sp>
      <p:sp>
        <p:nvSpPr>
          <p:cNvPr id="9" name="Pladsholder til tekst 3">
            <a:extLst>
              <a:ext uri="{FF2B5EF4-FFF2-40B4-BE49-F238E27FC236}">
                <a16:creationId xmlns:a16="http://schemas.microsoft.com/office/drawing/2014/main" id="{A82E220C-23D6-49FF-8941-729C54E540B6}"/>
              </a:ext>
            </a:extLst>
          </p:cNvPr>
          <p:cNvSpPr>
            <a:spLocks noGrp="1"/>
          </p:cNvSpPr>
          <p:nvPr>
            <p:ph type="body" sz="half" idx="2"/>
          </p:nvPr>
        </p:nvSpPr>
        <p:spPr>
          <a:xfrm>
            <a:off x="839788" y="2427257"/>
            <a:ext cx="4691872" cy="36036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10" name="Pladsholder til billede 9">
            <a:extLst>
              <a:ext uri="{FF2B5EF4-FFF2-40B4-BE49-F238E27FC236}">
                <a16:creationId xmlns:a16="http://schemas.microsoft.com/office/drawing/2014/main" id="{1C4B6DA1-C566-42BF-95F3-B8FCB1068F67}"/>
              </a:ext>
            </a:extLst>
          </p:cNvPr>
          <p:cNvSpPr>
            <a:spLocks noGrp="1"/>
          </p:cNvSpPr>
          <p:nvPr>
            <p:ph type="pic" sz="quarter" idx="11" hasCustomPrompt="1"/>
          </p:nvPr>
        </p:nvSpPr>
        <p:spPr>
          <a:xfrm>
            <a:off x="5938886" y="1508289"/>
            <a:ext cx="5891753" cy="3299382"/>
          </a:xfrm>
        </p:spPr>
        <p:txBody>
          <a:bodyPr anchor="ctr" anchorCtr="0">
            <a:normAutofit/>
          </a:bodyPr>
          <a:lstStyle>
            <a:lvl1pPr marL="0" indent="0" algn="ctr">
              <a:buNone/>
              <a:defRPr sz="1600" i="1">
                <a:solidFill>
                  <a:schemeClr val="accent2"/>
                </a:solidFill>
              </a:defRPr>
            </a:lvl1pPr>
          </a:lstStyle>
          <a:p>
            <a:r>
              <a:rPr lang="da-DK"/>
              <a:t>Indsæt billede her</a:t>
            </a:r>
          </a:p>
          <a:p>
            <a:r>
              <a:rPr lang="da-DK"/>
              <a:t>(brug ”Beskær” øverst til højre for at tilpasse)</a:t>
            </a:r>
            <a:endParaRPr lang="en-DK"/>
          </a:p>
        </p:txBody>
      </p:sp>
    </p:spTree>
    <p:custDataLst>
      <p:tags r:id="rId1"/>
    </p:custDataLst>
    <p:extLst>
      <p:ext uri="{BB962C8B-B14F-4D97-AF65-F5344CB8AC3E}">
        <p14:creationId xmlns:p14="http://schemas.microsoft.com/office/powerpoint/2010/main" val="505252514"/>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DUL Teamet-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608CE7-F640-4D87-A204-A909AD03DBAA}"/>
              </a:ext>
            </a:extLst>
          </p:cNvPr>
          <p:cNvSpPr>
            <a:spLocks noGrp="1"/>
          </p:cNvSpPr>
          <p:nvPr>
            <p:ph type="title"/>
          </p:nvPr>
        </p:nvSpPr>
        <p:spPr>
          <a:xfrm>
            <a:off x="838200" y="751987"/>
            <a:ext cx="10515600" cy="1325563"/>
          </a:xfrm>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FD91351-0B2F-472A-8D49-5E3ADD5BA5D9}"/>
              </a:ext>
            </a:extLst>
          </p:cNvPr>
          <p:cNvSpPr>
            <a:spLocks noGrp="1"/>
          </p:cNvSpPr>
          <p:nvPr>
            <p:ph type="dt" sz="half" idx="10"/>
          </p:nvPr>
        </p:nvSpPr>
        <p:spPr/>
        <p:txBody>
          <a:bodyPr/>
          <a:lstStyle/>
          <a:p>
            <a:fld id="{7F687BA2-E788-41F1-BB96-C6C4B1F396BF}" type="datetime1">
              <a:rPr lang="da-DK" smtClean="0"/>
              <a:t>02-06-2026</a:t>
            </a:fld>
            <a:endParaRPr lang="en-DK"/>
          </a:p>
        </p:txBody>
      </p:sp>
      <p:sp>
        <p:nvSpPr>
          <p:cNvPr id="4" name="Pladsholder til slidenummer 3">
            <a:extLst>
              <a:ext uri="{FF2B5EF4-FFF2-40B4-BE49-F238E27FC236}">
                <a16:creationId xmlns:a16="http://schemas.microsoft.com/office/drawing/2014/main" id="{0320AD4C-8680-4F14-B6ED-82E070BFEC93}"/>
              </a:ext>
            </a:extLst>
          </p:cNvPr>
          <p:cNvSpPr>
            <a:spLocks noGrp="1"/>
          </p:cNvSpPr>
          <p:nvPr>
            <p:ph type="sldNum" sz="quarter" idx="11"/>
          </p:nvPr>
        </p:nvSpPr>
        <p:spPr/>
        <p:txBody>
          <a:bodyPr/>
          <a:lstStyle/>
          <a:p>
            <a:fld id="{704FBF7E-B36C-4DFF-8CF0-C6EF7FD53AA2}" type="slidenum">
              <a:rPr lang="en-DK" smtClean="0"/>
              <a:pPr/>
              <a:t>‹nr.›</a:t>
            </a:fld>
            <a:endParaRPr lang="en-DK"/>
          </a:p>
        </p:txBody>
      </p:sp>
      <p:pic>
        <p:nvPicPr>
          <p:cNvPr id="8" name="Billede 7">
            <a:extLst>
              <a:ext uri="{FF2B5EF4-FFF2-40B4-BE49-F238E27FC236}">
                <a16:creationId xmlns:a16="http://schemas.microsoft.com/office/drawing/2014/main" id="{FC042E86-0093-4836-92B9-E9D2552B86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2293209"/>
            <a:ext cx="10515600" cy="3263217"/>
          </a:xfrm>
          <a:prstGeom prst="rect">
            <a:avLst/>
          </a:prstGeom>
        </p:spPr>
      </p:pic>
    </p:spTree>
    <p:custDataLst>
      <p:tags r:id="rId1"/>
    </p:custDataLst>
    <p:extLst>
      <p:ext uri="{BB962C8B-B14F-4D97-AF65-F5344CB8AC3E}">
        <p14:creationId xmlns:p14="http://schemas.microsoft.com/office/powerpoint/2010/main" val="289082326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4919022-4E97-4C85-874B-BD7DA825B026}"/>
              </a:ext>
            </a:extLst>
          </p:cNvPr>
          <p:cNvSpPr>
            <a:spLocks noGrp="1"/>
          </p:cNvSpPr>
          <p:nvPr>
            <p:ph type="dt" sz="half" idx="10"/>
          </p:nvPr>
        </p:nvSpPr>
        <p:spPr/>
        <p:txBody>
          <a:bodyPr/>
          <a:lstStyle/>
          <a:p>
            <a:fld id="{88CAB154-AB30-456E-BB24-46AD07ADC5DC}" type="datetime1">
              <a:rPr lang="da-DK" smtClean="0"/>
              <a:t>02-06-2026</a:t>
            </a:fld>
            <a:endParaRPr lang="en-DK"/>
          </a:p>
        </p:txBody>
      </p:sp>
      <p:sp>
        <p:nvSpPr>
          <p:cNvPr id="4" name="Pladsholder til slidenummer 3">
            <a:extLst>
              <a:ext uri="{FF2B5EF4-FFF2-40B4-BE49-F238E27FC236}">
                <a16:creationId xmlns:a16="http://schemas.microsoft.com/office/drawing/2014/main" id="{89831BD9-871B-44E8-B69E-2EC4DD9C07F1}"/>
              </a:ext>
            </a:extLst>
          </p:cNvPr>
          <p:cNvSpPr>
            <a:spLocks noGrp="1"/>
          </p:cNvSpPr>
          <p:nvPr>
            <p:ph type="sldNum" sz="quarter" idx="12"/>
          </p:nvPr>
        </p:nvSpPr>
        <p:spPr/>
        <p:txBody>
          <a:bodyPr/>
          <a:lstStyle/>
          <a:p>
            <a:fld id="{704FBF7E-B36C-4DFF-8CF0-C6EF7FD53AA2}" type="slidenum">
              <a:rPr lang="en-DK" smtClean="0"/>
              <a:t>‹nr.›</a:t>
            </a:fld>
            <a:endParaRPr lang="en-DK"/>
          </a:p>
        </p:txBody>
      </p:sp>
    </p:spTree>
    <p:custDataLst>
      <p:tags r:id="rId1"/>
    </p:custDataLst>
    <p:extLst>
      <p:ext uri="{BB962C8B-B14F-4D97-AF65-F5344CB8AC3E}">
        <p14:creationId xmlns:p14="http://schemas.microsoft.com/office/powerpoint/2010/main" val="50274409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BREAK</a:t>
            </a:r>
            <a:br>
              <a:rPr lang="en-US" dirty="0"/>
            </a:br>
            <a:r>
              <a:rPr lang="en-US" dirty="0"/>
              <a:t>HEADLINE</a:t>
            </a:r>
          </a:p>
        </p:txBody>
      </p:sp>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2290" y="5768340"/>
            <a:ext cx="683838" cy="800590"/>
          </a:xfrm>
          <a:prstGeom prst="rect">
            <a:avLst/>
          </a:prstGeom>
        </p:spPr>
      </p:pic>
    </p:spTree>
    <p:extLst>
      <p:ext uri="{BB962C8B-B14F-4D97-AF65-F5344CB8AC3E}">
        <p14:creationId xmlns:p14="http://schemas.microsoft.com/office/powerpoint/2010/main" val="355350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dirty="0"/>
              <a:t>CLICK TO EDIT </a:t>
            </a:r>
            <a:br>
              <a:rPr lang="en-US" dirty="0"/>
            </a:br>
            <a:r>
              <a:rPr lang="en-US" dirty="0"/>
              <a:t>TITLE</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dirty="0" err="1"/>
              <a:t>Insert</a:t>
            </a:r>
            <a:r>
              <a:rPr lang="da-DK" dirty="0"/>
              <a:t> </a:t>
            </a:r>
            <a:r>
              <a:rPr lang="da-DK" dirty="0" err="1"/>
              <a:t>bullets</a:t>
            </a:r>
            <a:endParaRPr lang="da-DK" dirty="0"/>
          </a:p>
        </p:txBody>
      </p:sp>
      <p:sp>
        <p:nvSpPr>
          <p:cNvPr id="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2521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766763" y="657225"/>
            <a:ext cx="4516438" cy="1473911"/>
          </a:xfrm>
          <a:prstGeom prst="rect">
            <a:avLst/>
          </a:prstGeom>
        </p:spPr>
        <p:txBody>
          <a:bodyPr lIns="0" tIns="0"/>
          <a:lstStyle>
            <a:lvl1pPr>
              <a:defRPr sz="3600" baseline="0">
                <a:latin typeface="+mn-lt"/>
              </a:defRPr>
            </a:lvl1pPr>
          </a:lstStyle>
          <a:p>
            <a:r>
              <a:rPr lang="en-US" dirty="0"/>
              <a:t>CLICK TO EDIT</a:t>
            </a:r>
            <a:br>
              <a:rPr lang="en-US" dirty="0"/>
            </a:br>
            <a:r>
              <a:rPr lang="en-US" dirty="0"/>
              <a:t>TITLE</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766763" y="2220511"/>
            <a:ext cx="4516438" cy="3243263"/>
          </a:xfrm>
        </p:spPr>
        <p:txBody>
          <a:bodyPr/>
          <a:lstStyle>
            <a:lvl1pPr marL="285750" indent="-285750">
              <a:buFontTx/>
              <a:buBlip>
                <a:blip r:embed="rId3"/>
              </a:buBlip>
              <a:defRPr/>
            </a:lvl1pPr>
          </a:lstStyle>
          <a:p>
            <a:pPr lvl="0"/>
            <a:r>
              <a:rPr lang="da-DK" dirty="0" err="1"/>
              <a:t>Insert</a:t>
            </a:r>
            <a:r>
              <a:rPr lang="da-DK" dirty="0"/>
              <a:t> </a:t>
            </a:r>
            <a:r>
              <a:rPr lang="da-DK" dirty="0" err="1"/>
              <a:t>bullets</a:t>
            </a:r>
            <a:endParaRPr lang="da-DK" dirty="0"/>
          </a:p>
        </p:txBody>
      </p:sp>
      <p:sp>
        <p:nvSpPr>
          <p:cNvPr id="50"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66763" y="663113"/>
            <a:ext cx="5744569" cy="1436992"/>
          </a:xfrm>
          <a:prstGeom prst="rect">
            <a:avLst/>
          </a:prstGeom>
        </p:spPr>
        <p:txBody>
          <a:bodyPr lIns="0" tIns="0"/>
          <a:lstStyle>
            <a:lvl1pPr>
              <a:defRPr sz="3600">
                <a:latin typeface="+mn-lt"/>
              </a:defRPr>
            </a:lvl1pPr>
          </a:lstStyle>
          <a:p>
            <a:r>
              <a:rPr lang="en-US" dirty="0"/>
              <a:t>CLICK TO EDIT</a:t>
            </a:r>
            <a:br>
              <a:rPr lang="en-US" dirty="0"/>
            </a:br>
            <a:r>
              <a:rPr lang="en-US" dirty="0"/>
              <a:t>TITLE</a:t>
            </a:r>
          </a:p>
        </p:txBody>
      </p:sp>
      <p:sp>
        <p:nvSpPr>
          <p:cNvPr id="11" name="Pladsholder til diagram 10"/>
          <p:cNvSpPr>
            <a:spLocks noGrp="1"/>
          </p:cNvSpPr>
          <p:nvPr>
            <p:ph type="chart" sz="quarter" idx="12"/>
          </p:nvPr>
        </p:nvSpPr>
        <p:spPr>
          <a:xfrm>
            <a:off x="6888163" y="2205037"/>
            <a:ext cx="4732337" cy="3572737"/>
          </a:xfrm>
        </p:spPr>
        <p:txBody>
          <a:bodyPr/>
          <a:lstStyle/>
          <a:p>
            <a:r>
              <a:rPr lang="da-DK"/>
              <a:t>Klik på ikonet for at tilføje et diagram</a:t>
            </a:r>
            <a:endParaRPr lang="da-DK" dirty="0"/>
          </a:p>
        </p:txBody>
      </p:sp>
      <p:sp>
        <p:nvSpPr>
          <p:cNvPr id="13" name="Pladsholder til tekst 12"/>
          <p:cNvSpPr>
            <a:spLocks noGrp="1"/>
          </p:cNvSpPr>
          <p:nvPr>
            <p:ph type="body" sz="quarter" idx="13" hasCustomPrompt="1"/>
          </p:nvPr>
        </p:nvSpPr>
        <p:spPr>
          <a:xfrm>
            <a:off x="766764" y="2205038"/>
            <a:ext cx="5744568" cy="3572737"/>
          </a:xfrm>
        </p:spPr>
        <p:txBody>
          <a:bodyPr>
            <a:normAutofit/>
          </a:bodyPr>
          <a:lstStyle>
            <a:lvl2pPr marL="285750" indent="-285750">
              <a:buFontTx/>
              <a:buBlip>
                <a:blip r:embed="rId2"/>
              </a:buBlip>
              <a:defRPr sz="1600" baseline="0"/>
            </a:lvl2pPr>
          </a:lstStyle>
          <a:p>
            <a:pPr lvl="1"/>
            <a:r>
              <a:rPr lang="da-DK" dirty="0" err="1"/>
              <a:t>Insert</a:t>
            </a:r>
            <a:r>
              <a:rPr lang="da-DK" dirty="0"/>
              <a:t> </a:t>
            </a:r>
            <a:r>
              <a:rPr lang="da-DK" dirty="0" err="1"/>
              <a:t>bullets</a:t>
            </a:r>
            <a:endParaRPr lang="da-DK" dirty="0"/>
          </a:p>
        </p:txBody>
      </p:sp>
      <p:sp>
        <p:nvSpPr>
          <p:cNvPr id="8" name="Pladsholder til tekst 6"/>
          <p:cNvSpPr>
            <a:spLocks noGrp="1"/>
          </p:cNvSpPr>
          <p:nvPr>
            <p:ph type="body" sz="quarter" idx="14"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766763" y="657225"/>
            <a:ext cx="5433070" cy="1402687"/>
          </a:xfrm>
          <a:prstGeom prst="rect">
            <a:avLst/>
          </a:prstGeom>
        </p:spPr>
        <p:txBody>
          <a:bodyPr lIns="0" tIns="0"/>
          <a:lstStyle>
            <a:lvl1pPr>
              <a:defRPr sz="3600" baseline="0">
                <a:latin typeface="+mn-lt"/>
              </a:defRPr>
            </a:lvl1pPr>
          </a:lstStyle>
          <a:p>
            <a:r>
              <a:rPr lang="en-US" dirty="0"/>
              <a:t>CLICK TO EDIT</a:t>
            </a:r>
            <a:br>
              <a:rPr lang="en-US" dirty="0"/>
            </a:br>
            <a:r>
              <a:rPr lang="en-US" dirty="0"/>
              <a:t>TITLE</a:t>
            </a:r>
          </a:p>
        </p:txBody>
      </p:sp>
      <p:sp>
        <p:nvSpPr>
          <p:cNvPr id="4" name="Pladsholder til tekst 3"/>
          <p:cNvSpPr>
            <a:spLocks noGrp="1"/>
          </p:cNvSpPr>
          <p:nvPr>
            <p:ph type="body" sz="quarter" idx="12" hasCustomPrompt="1"/>
          </p:nvPr>
        </p:nvSpPr>
        <p:spPr>
          <a:xfrm>
            <a:off x="766763" y="2205038"/>
            <a:ext cx="5433070"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8"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766763" y="657225"/>
            <a:ext cx="5197983" cy="1357254"/>
          </a:xfrm>
          <a:prstGeom prst="rect">
            <a:avLst/>
          </a:prstGeom>
        </p:spPr>
        <p:txBody>
          <a:bodyPr lIns="0" tIns="0"/>
          <a:lstStyle>
            <a:lvl1pPr>
              <a:defRPr sz="3600" baseline="0">
                <a:solidFill>
                  <a:schemeClr val="bg1"/>
                </a:solidFill>
                <a:latin typeface="+mn-lt"/>
              </a:defRPr>
            </a:lvl1pPr>
          </a:lstStyle>
          <a:p>
            <a:r>
              <a:rPr lang="en-US" dirty="0"/>
              <a:t>CLICK TO EDIT</a:t>
            </a:r>
            <a:br>
              <a:rPr lang="en-US" dirty="0"/>
            </a:br>
            <a:r>
              <a:rPr lang="en-US" dirty="0"/>
              <a:t>TITLE</a:t>
            </a:r>
          </a:p>
        </p:txBody>
      </p:sp>
      <p:sp>
        <p:nvSpPr>
          <p:cNvPr id="4" name="Pladsholder til tekst 3"/>
          <p:cNvSpPr>
            <a:spLocks noGrp="1"/>
          </p:cNvSpPr>
          <p:nvPr>
            <p:ph type="body" sz="quarter" idx="12" hasCustomPrompt="1"/>
          </p:nvPr>
        </p:nvSpPr>
        <p:spPr>
          <a:xfrm>
            <a:off x="766763" y="2205038"/>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bullets</a:t>
            </a:r>
            <a:endParaRPr lang="da-DK" dirty="0"/>
          </a:p>
        </p:txBody>
      </p:sp>
      <p:sp>
        <p:nvSpPr>
          <p:cNvPr id="13"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INSERT POWERPOINT- OR NAME OF DEPARTMENT</a:t>
            </a:r>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148" y="6338917"/>
            <a:ext cx="1002541" cy="265095"/>
          </a:xfrm>
          <a:prstGeom prst="rect">
            <a:avLst/>
          </a:prstGeom>
        </p:spPr>
      </p:pic>
    </p:spTree>
    <p:extLst>
      <p:ext uri="{BB962C8B-B14F-4D97-AF65-F5344CB8AC3E}">
        <p14:creationId xmlns:p14="http://schemas.microsoft.com/office/powerpoint/2010/main" val="174743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766762" y="657225"/>
            <a:ext cx="4503737" cy="1471230"/>
          </a:xfrm>
          <a:prstGeom prst="rect">
            <a:avLst/>
          </a:prstGeom>
        </p:spPr>
        <p:txBody>
          <a:bodyPr lIns="0" tIns="0"/>
          <a:lstStyle>
            <a:lvl1pPr>
              <a:defRPr sz="3600" baseline="0">
                <a:solidFill>
                  <a:schemeClr val="bg1"/>
                </a:solidFill>
                <a:latin typeface="+mn-lt"/>
              </a:defRPr>
            </a:lvl1pPr>
          </a:lstStyle>
          <a:p>
            <a:r>
              <a:rPr lang="en-US" dirty="0"/>
              <a:t>CLICK TO EDIT</a:t>
            </a:r>
            <a:br>
              <a:rPr lang="en-US" dirty="0"/>
            </a:br>
            <a:r>
              <a:rPr lang="en-US" dirty="0"/>
              <a:t>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766763" y="2205038"/>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bullets</a:t>
            </a:r>
            <a:endParaRPr lang="da-DK" dirty="0"/>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INSERT POWERPOINT- OR NAME OF DEPARTMENT</a:t>
            </a:r>
          </a:p>
        </p:txBody>
      </p:sp>
      <p:pic>
        <p:nvPicPr>
          <p:cNvPr id="55" name="Billed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148" y="6338917"/>
            <a:ext cx="1002541" cy="265095"/>
          </a:xfrm>
          <a:prstGeom prst="rect">
            <a:avLst/>
          </a:prstGeom>
        </p:spPr>
      </p:pic>
    </p:spTree>
    <p:extLst>
      <p:ext uri="{BB962C8B-B14F-4D97-AF65-F5344CB8AC3E}">
        <p14:creationId xmlns:p14="http://schemas.microsoft.com/office/powerpoint/2010/main" val="73593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image" Target="../media/image11.pn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tags" Target="../tags/tag1.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766763" y="2215710"/>
            <a:ext cx="6298513" cy="355973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2" name="Заголовок 1"/>
          <p:cNvSpPr txBox="1">
            <a:spLocks/>
          </p:cNvSpPr>
          <p:nvPr userDrawn="1"/>
        </p:nvSpPr>
        <p:spPr>
          <a:xfrm>
            <a:off x="10207074" y="6364107"/>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PAGE</a:t>
            </a:r>
          </a:p>
          <a:p>
            <a:pPr algn="r"/>
            <a:fld id="{B7B554CF-BBF7-4941-9FD0-458D21B824E3}" type="slidenum">
              <a:rPr lang="en-US" sz="600" b="1" spc="200" baseline="0" smtClean="0">
                <a:latin typeface="+mn-lt"/>
              </a:rPr>
              <a:t>‹nr.›</a:t>
            </a:fld>
            <a:endParaRPr lang="en-US" sz="600" b="1" spc="200" baseline="0" dirty="0">
              <a:latin typeface="+mn-lt"/>
            </a:endParaRPr>
          </a:p>
        </p:txBody>
      </p:sp>
      <p:pic>
        <p:nvPicPr>
          <p:cNvPr id="2" name="Billede 1"/>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327147" y="6338917"/>
            <a:ext cx="1002543" cy="265095"/>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6" r:id="rId1"/>
    <p:sldLayoutId id="2147484019" r:id="rId2"/>
    <p:sldLayoutId id="2147484053" r:id="rId3"/>
    <p:sldLayoutId id="2147484008" r:id="rId4"/>
    <p:sldLayoutId id="2147484022" r:id="rId5"/>
    <p:sldLayoutId id="2147484011" r:id="rId6"/>
    <p:sldLayoutId id="2147484014" r:id="rId7"/>
    <p:sldLayoutId id="2147484020" r:id="rId8"/>
    <p:sldLayoutId id="2147484051" r:id="rId9"/>
    <p:sldLayoutId id="2147484032"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p:titleStyle>
    <p:bodyStyle>
      <a:lvl1pPr marL="285750" indent="-285750" algn="l" defTabSz="914318" rtl="0" eaLnBrk="1" latinLnBrk="0" hangingPunct="1">
        <a:lnSpc>
          <a:spcPct val="120000"/>
        </a:lnSpc>
        <a:spcBef>
          <a:spcPts val="1000"/>
        </a:spcBef>
        <a:buFontTx/>
        <a:buBlip>
          <a:blip r:embed="rId13"/>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3"/>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4"/>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4"/>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4"/>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35" userDrawn="1">
          <p15:clr>
            <a:srgbClr val="F26B43"/>
          </p15:clr>
        </p15:guide>
        <p15:guide id="1" orient="horz" pos="1389" userDrawn="1">
          <p15:clr>
            <a:srgbClr val="F26B43"/>
          </p15:clr>
        </p15:guide>
        <p15:guide id="28" pos="483"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D76FF48-0CCC-452D-91E6-4BCB55E84B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endParaRPr lang="en-DK"/>
          </a:p>
        </p:txBody>
      </p:sp>
      <p:sp>
        <p:nvSpPr>
          <p:cNvPr id="3" name="Pladsholder til tekst 2">
            <a:extLst>
              <a:ext uri="{FF2B5EF4-FFF2-40B4-BE49-F238E27FC236}">
                <a16:creationId xmlns:a16="http://schemas.microsoft.com/office/drawing/2014/main" id="{D9877278-59CF-4917-B0C0-30A006E299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DK"/>
          </a:p>
        </p:txBody>
      </p:sp>
      <p:sp>
        <p:nvSpPr>
          <p:cNvPr id="4" name="Pladsholder til dato 3">
            <a:extLst>
              <a:ext uri="{FF2B5EF4-FFF2-40B4-BE49-F238E27FC236}">
                <a16:creationId xmlns:a16="http://schemas.microsoft.com/office/drawing/2014/main" id="{6C0A4FAD-C53E-4BD8-A5ED-3DD48FD15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1" spc="300">
                <a:solidFill>
                  <a:schemeClr val="accent6">
                    <a:lumMod val="40000"/>
                    <a:lumOff val="60000"/>
                  </a:schemeClr>
                </a:solidFill>
              </a:defRPr>
            </a:lvl1pPr>
          </a:lstStyle>
          <a:p>
            <a:fld id="{57521C03-D221-4C1B-9779-5103CF616FA3}" type="datetime1">
              <a:rPr lang="da-DK" smtClean="0"/>
              <a:t>02-06-2026</a:t>
            </a:fld>
            <a:endParaRPr lang="en-DK"/>
          </a:p>
        </p:txBody>
      </p:sp>
      <p:sp>
        <p:nvSpPr>
          <p:cNvPr id="6" name="Pladsholder til slidenummer 5">
            <a:extLst>
              <a:ext uri="{FF2B5EF4-FFF2-40B4-BE49-F238E27FC236}">
                <a16:creationId xmlns:a16="http://schemas.microsoft.com/office/drawing/2014/main" id="{B6EBDB5C-79FD-42F8-9480-C7EF8494D4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a:solidFill>
                  <a:schemeClr val="accent6">
                    <a:lumMod val="40000"/>
                    <a:lumOff val="60000"/>
                  </a:schemeClr>
                </a:solidFill>
              </a:defRPr>
            </a:lvl1pPr>
          </a:lstStyle>
          <a:p>
            <a:fld id="{704FBF7E-B36C-4DFF-8CF0-C6EF7FD53AA2}" type="slidenum">
              <a:rPr lang="en-DK" smtClean="0"/>
              <a:pPr/>
              <a:t>‹nr.›</a:t>
            </a:fld>
            <a:endParaRPr lang="en-DK"/>
          </a:p>
        </p:txBody>
      </p:sp>
      <p:pic>
        <p:nvPicPr>
          <p:cNvPr id="7" name="Billede 6">
            <a:extLst>
              <a:ext uri="{FF2B5EF4-FFF2-40B4-BE49-F238E27FC236}">
                <a16:creationId xmlns:a16="http://schemas.microsoft.com/office/drawing/2014/main" id="{C39CD219-4132-41F8-8D4C-F8DAC688F4C6}"/>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5453062" y="6400006"/>
            <a:ext cx="1285875" cy="321469"/>
          </a:xfrm>
          <a:prstGeom prst="rect">
            <a:avLst/>
          </a:prstGeom>
        </p:spPr>
      </p:pic>
    </p:spTree>
    <p:custDataLst>
      <p:tags r:id="rId20"/>
    </p:custDataLst>
    <p:extLst>
      <p:ext uri="{BB962C8B-B14F-4D97-AF65-F5344CB8AC3E}">
        <p14:creationId xmlns:p14="http://schemas.microsoft.com/office/powerpoint/2010/main" val="3057782105"/>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4" r:id="rId17"/>
    <p:sldLayoutId id="2147484075" r:id="rId18"/>
  </p:sldLayoutIdLst>
  <p:transition spd="slow">
    <p:push dir="u"/>
  </p:transition>
  <p:hf hdr="0" ftr="0"/>
  <p:txStyles>
    <p:titleStyle>
      <a:lvl1pPr algn="l" defTabSz="914400" rtl="0" eaLnBrk="1" latinLnBrk="0" hangingPunct="1">
        <a:lnSpc>
          <a:spcPct val="90000"/>
        </a:lnSpc>
        <a:spcBef>
          <a:spcPct val="0"/>
        </a:spcBef>
        <a:buNone/>
        <a:defRPr sz="4000" b="1" kern="1200" spc="0">
          <a:solidFill>
            <a:schemeClr val="tx2"/>
          </a:solidFill>
          <a:latin typeface="+mn-lt"/>
          <a:ea typeface="+mj-ea"/>
          <a:cs typeface="+mj-cs"/>
        </a:defRPr>
      </a:lvl1pPr>
    </p:titleStyle>
    <p:bodyStyle>
      <a:lvl1pPr marL="228600" indent="-228600" algn="l" defTabSz="914400" rtl="0" eaLnBrk="1" latinLnBrk="0" hangingPunct="1">
        <a:lnSpc>
          <a:spcPct val="100000"/>
        </a:lnSpc>
        <a:spcBef>
          <a:spcPts val="1000"/>
        </a:spcBef>
        <a:buClr>
          <a:srgbClr val="070E27"/>
        </a:buClr>
        <a:buFontTx/>
        <a:buBlip>
          <a:blip r:embed="rId22"/>
        </a:buBlip>
        <a:defRPr sz="2400" kern="1200">
          <a:solidFill>
            <a:srgbClr val="3D455F"/>
          </a:solidFill>
          <a:latin typeface="+mn-lt"/>
          <a:ea typeface="+mn-ea"/>
          <a:cs typeface="+mn-cs"/>
        </a:defRPr>
      </a:lvl1pPr>
      <a:lvl2pPr marL="685800" indent="-228600" algn="l" defTabSz="914400" rtl="0" eaLnBrk="1" latinLnBrk="0" hangingPunct="1">
        <a:lnSpc>
          <a:spcPct val="100000"/>
        </a:lnSpc>
        <a:spcBef>
          <a:spcPts val="500"/>
        </a:spcBef>
        <a:buClr>
          <a:srgbClr val="070E27"/>
        </a:buClr>
        <a:buFontTx/>
        <a:buBlip>
          <a:blip r:embed="rId22"/>
        </a:buBlip>
        <a:defRPr sz="2000" kern="1200">
          <a:solidFill>
            <a:srgbClr val="3D455F"/>
          </a:solidFill>
          <a:latin typeface="+mn-lt"/>
          <a:ea typeface="+mn-ea"/>
          <a:cs typeface="+mn-cs"/>
        </a:defRPr>
      </a:lvl2pPr>
      <a:lvl3pPr marL="1143000" indent="-228600" algn="l" defTabSz="914400" rtl="0" eaLnBrk="1" latinLnBrk="0" hangingPunct="1">
        <a:lnSpc>
          <a:spcPct val="100000"/>
        </a:lnSpc>
        <a:spcBef>
          <a:spcPts val="500"/>
        </a:spcBef>
        <a:buClr>
          <a:srgbClr val="070E27"/>
        </a:buClr>
        <a:buFontTx/>
        <a:buBlip>
          <a:blip r:embed="rId22"/>
        </a:buBlip>
        <a:defRPr sz="1800" kern="1200">
          <a:solidFill>
            <a:srgbClr val="3D455F"/>
          </a:solidFill>
          <a:latin typeface="+mn-lt"/>
          <a:ea typeface="+mn-ea"/>
          <a:cs typeface="+mn-cs"/>
        </a:defRPr>
      </a:lvl3pPr>
      <a:lvl4pPr marL="1600200" indent="-228600" algn="l" defTabSz="914400" rtl="0" eaLnBrk="1" latinLnBrk="0" hangingPunct="1">
        <a:lnSpc>
          <a:spcPct val="100000"/>
        </a:lnSpc>
        <a:spcBef>
          <a:spcPts val="500"/>
        </a:spcBef>
        <a:buClr>
          <a:srgbClr val="070E27"/>
        </a:buClr>
        <a:buFontTx/>
        <a:buBlip>
          <a:blip r:embed="rId22"/>
        </a:buBlip>
        <a:defRPr sz="1600" kern="1200">
          <a:solidFill>
            <a:srgbClr val="3D455F"/>
          </a:solidFill>
          <a:latin typeface="+mn-lt"/>
          <a:ea typeface="+mn-ea"/>
          <a:cs typeface="+mn-cs"/>
        </a:defRPr>
      </a:lvl4pPr>
      <a:lvl5pPr marL="2057400" indent="-228600" algn="l" defTabSz="914400" rtl="0" eaLnBrk="1" latinLnBrk="0" hangingPunct="1">
        <a:lnSpc>
          <a:spcPct val="100000"/>
        </a:lnSpc>
        <a:spcBef>
          <a:spcPts val="500"/>
        </a:spcBef>
        <a:buClr>
          <a:srgbClr val="070E27"/>
        </a:buClr>
        <a:buFontTx/>
        <a:buBlip>
          <a:blip r:embed="rId22"/>
        </a:buBlip>
        <a:defRPr sz="1600" kern="1200">
          <a:solidFill>
            <a:srgbClr val="3D455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744" b="7744"/>
          <a:stretch/>
        </p:blipFill>
        <p:spPr/>
      </p:pic>
      <p:sp>
        <p:nvSpPr>
          <p:cNvPr id="4" name="Titel 3"/>
          <p:cNvSpPr>
            <a:spLocks noGrp="1"/>
          </p:cNvSpPr>
          <p:nvPr>
            <p:ph type="title"/>
          </p:nvPr>
        </p:nvSpPr>
        <p:spPr>
          <a:xfrm>
            <a:off x="2441575" y="2249979"/>
            <a:ext cx="7341129" cy="1462834"/>
          </a:xfrm>
        </p:spPr>
        <p:txBody>
          <a:bodyPr/>
          <a:lstStyle/>
          <a:p>
            <a:r>
              <a:rPr lang="da-DK" dirty="0"/>
              <a:t>Aalborg University </a:t>
            </a:r>
            <a:r>
              <a:rPr lang="da-DK" dirty="0" err="1"/>
              <a:t>Principles</a:t>
            </a:r>
            <a:r>
              <a:rPr lang="da-DK" dirty="0"/>
              <a:t> for Problem- and Project-</a:t>
            </a:r>
            <a:r>
              <a:rPr lang="da-DK" dirty="0" err="1"/>
              <a:t>Based</a:t>
            </a:r>
            <a:r>
              <a:rPr lang="da-DK" dirty="0"/>
              <a:t> Learning</a:t>
            </a:r>
            <a:endParaRPr lang="da-DK" b="0" dirty="0">
              <a:latin typeface="+mn-lt"/>
            </a:endParaRPr>
          </a:p>
        </p:txBody>
      </p:sp>
      <p:sp>
        <p:nvSpPr>
          <p:cNvPr id="7" name="Pladsholder til tekst 6"/>
          <p:cNvSpPr>
            <a:spLocks noGrp="1"/>
          </p:cNvSpPr>
          <p:nvPr>
            <p:ph type="body" sz="quarter" idx="12"/>
          </p:nvPr>
        </p:nvSpPr>
        <p:spPr/>
        <p:txBody>
          <a:bodyPr/>
          <a:lstStyle/>
          <a:p>
            <a:r>
              <a:rPr lang="da-DK" dirty="0">
                <a:latin typeface="+mn-lt"/>
              </a:rPr>
              <a:t>INSERT NAME &amp; DATE</a:t>
            </a:r>
          </a:p>
        </p:txBody>
      </p:sp>
      <p:pic>
        <p:nvPicPr>
          <p:cNvPr id="2" name="Bille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290" y="5768340"/>
            <a:ext cx="683837" cy="800590"/>
          </a:xfrm>
          <a:prstGeom prst="rect">
            <a:avLst/>
          </a:prstGeom>
        </p:spPr>
      </p:pic>
    </p:spTree>
    <p:extLst>
      <p:ext uri="{BB962C8B-B14F-4D97-AF65-F5344CB8AC3E}">
        <p14:creationId xmlns:p14="http://schemas.microsoft.com/office/powerpoint/2010/main" val="229067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973492A-E027-5F71-3FC0-EE1284BDC3E1}"/>
              </a:ext>
            </a:extLst>
          </p:cNvPr>
          <p:cNvSpPr/>
          <p:nvPr/>
        </p:nvSpPr>
        <p:spPr>
          <a:xfrm>
            <a:off x="658571" y="4197591"/>
            <a:ext cx="3322800" cy="1828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Rektangel 16">
            <a:extLst>
              <a:ext uri="{FF2B5EF4-FFF2-40B4-BE49-F238E27FC236}">
                <a16:creationId xmlns:a16="http://schemas.microsoft.com/office/drawing/2014/main" id="{92C9129B-F15B-09D0-8557-D73DA3783D4C}"/>
              </a:ext>
            </a:extLst>
          </p:cNvPr>
          <p:cNvSpPr/>
          <p:nvPr/>
        </p:nvSpPr>
        <p:spPr>
          <a:xfrm>
            <a:off x="658571" y="2059603"/>
            <a:ext cx="3322800" cy="1828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Rektangel 17">
            <a:extLst>
              <a:ext uri="{FF2B5EF4-FFF2-40B4-BE49-F238E27FC236}">
                <a16:creationId xmlns:a16="http://schemas.microsoft.com/office/drawing/2014/main" id="{8015906E-353E-5F04-6B75-2440176A3C66}"/>
              </a:ext>
            </a:extLst>
          </p:cNvPr>
          <p:cNvSpPr/>
          <p:nvPr/>
        </p:nvSpPr>
        <p:spPr>
          <a:xfrm>
            <a:off x="8206270" y="2054879"/>
            <a:ext cx="3322800" cy="1828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Rektangel 18">
            <a:extLst>
              <a:ext uri="{FF2B5EF4-FFF2-40B4-BE49-F238E27FC236}">
                <a16:creationId xmlns:a16="http://schemas.microsoft.com/office/drawing/2014/main" id="{01EB7CDD-D19E-C858-B6AC-130CBEB95196}"/>
              </a:ext>
            </a:extLst>
          </p:cNvPr>
          <p:cNvSpPr/>
          <p:nvPr/>
        </p:nvSpPr>
        <p:spPr>
          <a:xfrm>
            <a:off x="4434600" y="2059603"/>
            <a:ext cx="3322800" cy="1828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ktangel 19">
            <a:extLst>
              <a:ext uri="{FF2B5EF4-FFF2-40B4-BE49-F238E27FC236}">
                <a16:creationId xmlns:a16="http://schemas.microsoft.com/office/drawing/2014/main" id="{F3497497-CB37-B3D7-2FAA-E53E76B4D371}"/>
              </a:ext>
            </a:extLst>
          </p:cNvPr>
          <p:cNvSpPr/>
          <p:nvPr/>
        </p:nvSpPr>
        <p:spPr>
          <a:xfrm>
            <a:off x="4434600" y="4197591"/>
            <a:ext cx="3322800" cy="1828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Rektangel 20">
            <a:extLst>
              <a:ext uri="{FF2B5EF4-FFF2-40B4-BE49-F238E27FC236}">
                <a16:creationId xmlns:a16="http://schemas.microsoft.com/office/drawing/2014/main" id="{CB6E8084-7E80-F7A0-0C88-777F4ABC00EB}"/>
              </a:ext>
            </a:extLst>
          </p:cNvPr>
          <p:cNvSpPr/>
          <p:nvPr/>
        </p:nvSpPr>
        <p:spPr>
          <a:xfrm>
            <a:off x="8206270" y="4197591"/>
            <a:ext cx="3322800" cy="1828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Titel 2">
            <a:extLst>
              <a:ext uri="{FF2B5EF4-FFF2-40B4-BE49-F238E27FC236}">
                <a16:creationId xmlns:a16="http://schemas.microsoft.com/office/drawing/2014/main" id="{87121849-08C6-5A5B-E1AD-3054745A3BBE}"/>
              </a:ext>
            </a:extLst>
          </p:cNvPr>
          <p:cNvSpPr>
            <a:spLocks noGrp="1"/>
          </p:cNvSpPr>
          <p:nvPr>
            <p:ph type="title"/>
          </p:nvPr>
        </p:nvSpPr>
        <p:spPr>
          <a:xfrm>
            <a:off x="766762" y="347728"/>
            <a:ext cx="10887682" cy="1402687"/>
          </a:xfrm>
        </p:spPr>
        <p:txBody>
          <a:bodyPr/>
          <a:lstStyle/>
          <a:p>
            <a:r>
              <a:rPr lang="da-DK" dirty="0"/>
              <a:t>Aalborg University </a:t>
            </a:r>
            <a:r>
              <a:rPr lang="da-DK" dirty="0" err="1"/>
              <a:t>Principles</a:t>
            </a:r>
            <a:r>
              <a:rPr lang="da-DK" dirty="0"/>
              <a:t> for Problem- and Project-</a:t>
            </a:r>
            <a:r>
              <a:rPr lang="da-DK" dirty="0" err="1"/>
              <a:t>Based</a:t>
            </a:r>
            <a:r>
              <a:rPr lang="da-DK" dirty="0"/>
              <a:t> Learning</a:t>
            </a:r>
          </a:p>
        </p:txBody>
      </p:sp>
      <p:sp>
        <p:nvSpPr>
          <p:cNvPr id="5" name="Pladsholder til tekst 4">
            <a:extLst>
              <a:ext uri="{FF2B5EF4-FFF2-40B4-BE49-F238E27FC236}">
                <a16:creationId xmlns:a16="http://schemas.microsoft.com/office/drawing/2014/main" id="{9C4627A1-FB52-0354-2546-DD19B62D44BB}"/>
              </a:ext>
            </a:extLst>
          </p:cNvPr>
          <p:cNvSpPr>
            <a:spLocks noGrp="1"/>
          </p:cNvSpPr>
          <p:nvPr>
            <p:ph type="body" sz="quarter" idx="13"/>
          </p:nvPr>
        </p:nvSpPr>
        <p:spPr/>
        <p:txBody>
          <a:bodyPr/>
          <a:lstStyle/>
          <a:p>
            <a:endParaRPr lang="da-DK"/>
          </a:p>
        </p:txBody>
      </p:sp>
      <p:sp>
        <p:nvSpPr>
          <p:cNvPr id="12" name="Tekstfelt 11">
            <a:extLst>
              <a:ext uri="{FF2B5EF4-FFF2-40B4-BE49-F238E27FC236}">
                <a16:creationId xmlns:a16="http://schemas.microsoft.com/office/drawing/2014/main" id="{4ABB6844-34AD-BAD2-FB6C-D84FC5BA4FE2}"/>
              </a:ext>
            </a:extLst>
          </p:cNvPr>
          <p:cNvSpPr txBox="1"/>
          <p:nvPr/>
        </p:nvSpPr>
        <p:spPr>
          <a:xfrm>
            <a:off x="8621486" y="2059912"/>
            <a:ext cx="2601685" cy="966317"/>
          </a:xfrm>
          <a:prstGeom prst="rect">
            <a:avLst/>
          </a:prstGeom>
          <a:effectLst/>
        </p:spPr>
        <p:txBody>
          <a:bodyPr vert="horz" wrap="square" lIns="0" tIns="0" rIns="0" bIns="0" rtlCol="0" anchor="t" anchorCtr="0">
            <a:no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14" name="Tekstfelt 13">
            <a:extLst>
              <a:ext uri="{FF2B5EF4-FFF2-40B4-BE49-F238E27FC236}">
                <a16:creationId xmlns:a16="http://schemas.microsoft.com/office/drawing/2014/main" id="{486B4922-A6EE-7967-01E2-219235398A64}"/>
              </a:ext>
            </a:extLst>
          </p:cNvPr>
          <p:cNvSpPr txBox="1"/>
          <p:nvPr/>
        </p:nvSpPr>
        <p:spPr>
          <a:xfrm>
            <a:off x="658571" y="2810785"/>
            <a:ext cx="3322798" cy="430887"/>
          </a:xfrm>
          <a:prstGeom prst="rect">
            <a:avLst/>
          </a:prstGeom>
          <a:noFill/>
          <a:effectLst/>
        </p:spPr>
        <p:txBody>
          <a:bodyPr wrap="square">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2200" b="1" i="0" u="none" strike="noStrike" kern="1200" cap="none" spc="0" normalizeH="0" baseline="0" noProof="0" dirty="0">
                <a:ln>
                  <a:noFill/>
                </a:ln>
                <a:solidFill>
                  <a:srgbClr val="211A52"/>
                </a:solidFill>
                <a:effectLst/>
                <a:uLnTx/>
                <a:uFillTx/>
                <a:latin typeface="Arial"/>
                <a:ea typeface="+mn-ea"/>
                <a:cs typeface="+mn-cs"/>
              </a:rPr>
              <a:t>Problem </a:t>
            </a:r>
            <a:r>
              <a:rPr kumimoji="0" lang="da-DK" sz="2200" b="1" i="0" u="none" strike="noStrike" kern="1200" cap="none" spc="0" normalizeH="0" baseline="0" noProof="0" dirty="0" err="1">
                <a:ln>
                  <a:noFill/>
                </a:ln>
                <a:solidFill>
                  <a:srgbClr val="211A52"/>
                </a:solidFill>
                <a:effectLst/>
                <a:uLnTx/>
                <a:uFillTx/>
                <a:latin typeface="Arial"/>
                <a:ea typeface="+mn-ea"/>
                <a:cs typeface="+mn-cs"/>
              </a:rPr>
              <a:t>orientation</a:t>
            </a:r>
            <a:endParaRPr kumimoji="0" lang="da-DK" sz="2200" b="1" i="0" u="none" strike="noStrike" kern="1200" cap="none" spc="0" normalizeH="0" baseline="0" noProof="0" dirty="0">
              <a:ln>
                <a:noFill/>
              </a:ln>
              <a:solidFill>
                <a:srgbClr val="211A52"/>
              </a:solidFill>
              <a:effectLst/>
              <a:uLnTx/>
              <a:uFillTx/>
              <a:latin typeface="Arial"/>
              <a:ea typeface="+mn-ea"/>
              <a:cs typeface="+mn-cs"/>
            </a:endParaRPr>
          </a:p>
        </p:txBody>
      </p:sp>
      <p:sp>
        <p:nvSpPr>
          <p:cNvPr id="22" name="Tekstfelt 21">
            <a:extLst>
              <a:ext uri="{FF2B5EF4-FFF2-40B4-BE49-F238E27FC236}">
                <a16:creationId xmlns:a16="http://schemas.microsoft.com/office/drawing/2014/main" id="{13F65D7B-D213-3B73-AF9B-C784C4C8066A}"/>
              </a:ext>
            </a:extLst>
          </p:cNvPr>
          <p:cNvSpPr txBox="1"/>
          <p:nvPr/>
        </p:nvSpPr>
        <p:spPr>
          <a:xfrm>
            <a:off x="4430237" y="2760500"/>
            <a:ext cx="3322799" cy="430887"/>
          </a:xfrm>
          <a:prstGeom prst="rect">
            <a:avLst/>
          </a:prstGeom>
          <a:noFill/>
          <a:effectLst/>
        </p:spPr>
        <p:txBody>
          <a:bodyPr wrap="square">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2200" b="1" i="0" u="none" strike="noStrike" kern="1200" cap="none" spc="0" normalizeH="0" baseline="0" noProof="0" dirty="0">
                <a:ln>
                  <a:noFill/>
                </a:ln>
                <a:solidFill>
                  <a:srgbClr val="211A52"/>
                </a:solidFill>
                <a:effectLst/>
                <a:uLnTx/>
                <a:uFillTx/>
                <a:latin typeface="Arial"/>
                <a:ea typeface="+mn-ea"/>
                <a:cs typeface="+mn-cs"/>
              </a:rPr>
              <a:t>Project organisation</a:t>
            </a:r>
          </a:p>
        </p:txBody>
      </p:sp>
      <p:sp>
        <p:nvSpPr>
          <p:cNvPr id="30" name="Tekstfelt 29">
            <a:extLst>
              <a:ext uri="{FF2B5EF4-FFF2-40B4-BE49-F238E27FC236}">
                <a16:creationId xmlns:a16="http://schemas.microsoft.com/office/drawing/2014/main" id="{F460AA3A-86B7-99BF-C18E-5C3089B50E44}"/>
              </a:ext>
            </a:extLst>
          </p:cNvPr>
          <p:cNvSpPr txBox="1"/>
          <p:nvPr/>
        </p:nvSpPr>
        <p:spPr>
          <a:xfrm>
            <a:off x="8210629" y="2749181"/>
            <a:ext cx="3322799" cy="430887"/>
          </a:xfrm>
          <a:prstGeom prst="rect">
            <a:avLst/>
          </a:prstGeom>
          <a:noFill/>
          <a:effectLst/>
        </p:spPr>
        <p:txBody>
          <a:bodyPr wrap="square">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2200" b="1" i="0" u="none" strike="noStrike" kern="1200" cap="none" spc="0" normalizeH="0" baseline="0" noProof="0">
                <a:ln>
                  <a:noFill/>
                </a:ln>
                <a:solidFill>
                  <a:srgbClr val="211A52"/>
                </a:solidFill>
                <a:effectLst/>
                <a:uLnTx/>
                <a:uFillTx/>
                <a:latin typeface="Arial"/>
                <a:ea typeface="+mn-ea"/>
                <a:cs typeface="+mn-cs"/>
              </a:rPr>
              <a:t>Student-</a:t>
            </a:r>
            <a:r>
              <a:rPr kumimoji="0" lang="da-DK" sz="2200" b="1" i="0" u="none" strike="noStrike" kern="1200" cap="none" spc="0" normalizeH="0" baseline="0" noProof="0" err="1">
                <a:ln>
                  <a:noFill/>
                </a:ln>
                <a:solidFill>
                  <a:srgbClr val="211A52"/>
                </a:solidFill>
                <a:effectLst/>
                <a:uLnTx/>
                <a:uFillTx/>
                <a:latin typeface="Arial"/>
                <a:ea typeface="+mn-ea"/>
                <a:cs typeface="+mn-cs"/>
              </a:rPr>
              <a:t>directed</a:t>
            </a:r>
            <a:endParaRPr kumimoji="0" lang="da-DK" sz="2200" b="1" i="0" u="none" strike="noStrike" kern="1200" cap="none" spc="0" normalizeH="0" baseline="0" noProof="0">
              <a:ln>
                <a:noFill/>
              </a:ln>
              <a:solidFill>
                <a:srgbClr val="211A52"/>
              </a:solidFill>
              <a:effectLst/>
              <a:uLnTx/>
              <a:uFillTx/>
              <a:latin typeface="Arial"/>
              <a:ea typeface="+mn-ea"/>
              <a:cs typeface="+mn-cs"/>
            </a:endParaRPr>
          </a:p>
        </p:txBody>
      </p:sp>
      <p:sp>
        <p:nvSpPr>
          <p:cNvPr id="31" name="Tekstfelt 30">
            <a:extLst>
              <a:ext uri="{FF2B5EF4-FFF2-40B4-BE49-F238E27FC236}">
                <a16:creationId xmlns:a16="http://schemas.microsoft.com/office/drawing/2014/main" id="{3238D7E9-A0A2-27AB-A2F0-D96BB5158FC4}"/>
              </a:ext>
            </a:extLst>
          </p:cNvPr>
          <p:cNvSpPr txBox="1"/>
          <p:nvPr/>
        </p:nvSpPr>
        <p:spPr>
          <a:xfrm>
            <a:off x="658567" y="4782314"/>
            <a:ext cx="3322799" cy="430887"/>
          </a:xfrm>
          <a:prstGeom prst="rect">
            <a:avLst/>
          </a:prstGeom>
          <a:noFill/>
          <a:effectLst/>
        </p:spPr>
        <p:txBody>
          <a:bodyPr wrap="square">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2200" b="1" i="0" u="none" strike="noStrike" kern="1200" cap="none" spc="0" normalizeH="0" baseline="0" noProof="0" dirty="0">
                <a:ln>
                  <a:noFill/>
                </a:ln>
                <a:solidFill>
                  <a:srgbClr val="211A52"/>
                </a:solidFill>
                <a:effectLst/>
                <a:uLnTx/>
                <a:uFillTx/>
                <a:latin typeface="Arial"/>
                <a:ea typeface="+mn-ea"/>
                <a:cs typeface="+mn-cs"/>
              </a:rPr>
              <a:t>Collaboration</a:t>
            </a:r>
          </a:p>
        </p:txBody>
      </p:sp>
      <p:sp>
        <p:nvSpPr>
          <p:cNvPr id="32" name="Tekstfelt 31">
            <a:extLst>
              <a:ext uri="{FF2B5EF4-FFF2-40B4-BE49-F238E27FC236}">
                <a16:creationId xmlns:a16="http://schemas.microsoft.com/office/drawing/2014/main" id="{0A0B5F5C-097F-656A-27D1-4C3FA2F409B6}"/>
              </a:ext>
            </a:extLst>
          </p:cNvPr>
          <p:cNvSpPr txBox="1"/>
          <p:nvPr/>
        </p:nvSpPr>
        <p:spPr>
          <a:xfrm>
            <a:off x="4430236" y="4782315"/>
            <a:ext cx="3322799" cy="430887"/>
          </a:xfrm>
          <a:prstGeom prst="rect">
            <a:avLst/>
          </a:prstGeom>
          <a:noFill/>
          <a:effectLst/>
        </p:spPr>
        <p:txBody>
          <a:bodyPr wrap="square">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2200" b="1" i="0" u="none" strike="noStrike" kern="1200" cap="none" spc="0" normalizeH="0" baseline="0" noProof="0" dirty="0" err="1">
                <a:ln>
                  <a:noFill/>
                </a:ln>
                <a:solidFill>
                  <a:srgbClr val="211A52"/>
                </a:solidFill>
                <a:effectLst/>
                <a:uLnTx/>
                <a:uFillTx/>
                <a:latin typeface="Arial"/>
                <a:ea typeface="+mn-ea"/>
                <a:cs typeface="+mn-cs"/>
              </a:rPr>
              <a:t>Process</a:t>
            </a:r>
            <a:r>
              <a:rPr kumimoji="0" lang="da-DK" sz="2200" b="1" i="0" u="none" strike="noStrike" kern="1200" cap="none" spc="0" normalizeH="0" baseline="0" noProof="0" dirty="0">
                <a:ln>
                  <a:noFill/>
                </a:ln>
                <a:solidFill>
                  <a:srgbClr val="211A52"/>
                </a:solidFill>
                <a:effectLst/>
                <a:uLnTx/>
                <a:uFillTx/>
                <a:latin typeface="Arial"/>
                <a:ea typeface="+mn-ea"/>
                <a:cs typeface="+mn-cs"/>
              </a:rPr>
              <a:t> </a:t>
            </a:r>
            <a:r>
              <a:rPr kumimoji="0" lang="da-DK" sz="2200" b="1" i="0" u="none" strike="noStrike" kern="1200" cap="none" spc="0" normalizeH="0" baseline="0" noProof="0" dirty="0" err="1">
                <a:ln>
                  <a:noFill/>
                </a:ln>
                <a:solidFill>
                  <a:srgbClr val="211A52"/>
                </a:solidFill>
                <a:effectLst/>
                <a:uLnTx/>
                <a:uFillTx/>
                <a:latin typeface="Arial"/>
                <a:ea typeface="+mn-ea"/>
                <a:cs typeface="+mn-cs"/>
              </a:rPr>
              <a:t>orientation</a:t>
            </a:r>
            <a:endParaRPr kumimoji="0" lang="da-DK" sz="2200" b="1" i="0" u="none" strike="noStrike" kern="1200" cap="none" spc="0" normalizeH="0" baseline="0" noProof="0" dirty="0">
              <a:ln>
                <a:noFill/>
              </a:ln>
              <a:solidFill>
                <a:srgbClr val="211A52"/>
              </a:solidFill>
              <a:effectLst/>
              <a:uLnTx/>
              <a:uFillTx/>
              <a:latin typeface="Arial"/>
              <a:ea typeface="+mn-ea"/>
              <a:cs typeface="+mn-cs"/>
            </a:endParaRPr>
          </a:p>
        </p:txBody>
      </p:sp>
      <p:sp>
        <p:nvSpPr>
          <p:cNvPr id="33" name="Tekstfelt 32">
            <a:extLst>
              <a:ext uri="{FF2B5EF4-FFF2-40B4-BE49-F238E27FC236}">
                <a16:creationId xmlns:a16="http://schemas.microsoft.com/office/drawing/2014/main" id="{0096FE92-B48C-2F46-1407-C818C42BEDA4}"/>
              </a:ext>
            </a:extLst>
          </p:cNvPr>
          <p:cNvSpPr txBox="1"/>
          <p:nvPr/>
        </p:nvSpPr>
        <p:spPr>
          <a:xfrm>
            <a:off x="8260928" y="4782316"/>
            <a:ext cx="3322799" cy="430887"/>
          </a:xfrm>
          <a:prstGeom prst="rect">
            <a:avLst/>
          </a:prstGeom>
          <a:noFill/>
          <a:effectLst/>
        </p:spPr>
        <p:txBody>
          <a:bodyPr wrap="square">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2200" b="1" i="0" u="none" strike="noStrike" kern="1200" cap="none" spc="0" normalizeH="0" baseline="0" noProof="0" dirty="0" err="1">
                <a:ln>
                  <a:noFill/>
                </a:ln>
                <a:solidFill>
                  <a:srgbClr val="211A52"/>
                </a:solidFill>
                <a:effectLst/>
                <a:uLnTx/>
                <a:uFillTx/>
                <a:latin typeface="Arial"/>
                <a:ea typeface="+mn-ea"/>
                <a:cs typeface="+mn-cs"/>
              </a:rPr>
              <a:t>Exemplarity</a:t>
            </a:r>
            <a:endParaRPr kumimoji="0" lang="da-DK" sz="2200" b="1" i="0" u="none" strike="noStrike" kern="1200" cap="none" spc="0" normalizeH="0" baseline="0" noProof="0" dirty="0">
              <a:ln>
                <a:noFill/>
              </a:ln>
              <a:solidFill>
                <a:srgbClr val="211A52"/>
              </a:solidFill>
              <a:effectLst/>
              <a:uLnTx/>
              <a:uFillTx/>
              <a:latin typeface="Arial"/>
              <a:ea typeface="+mn-ea"/>
              <a:cs typeface="+mn-cs"/>
            </a:endParaRPr>
          </a:p>
        </p:txBody>
      </p:sp>
    </p:spTree>
    <p:extLst>
      <p:ext uri="{BB962C8B-B14F-4D97-AF65-F5344CB8AC3E}">
        <p14:creationId xmlns:p14="http://schemas.microsoft.com/office/powerpoint/2010/main" val="3287120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60650-DB19-C7DA-EF88-0D467D5EBCB9}"/>
            </a:ext>
          </a:extLst>
        </p:cNvPr>
        <p:cNvGrpSpPr/>
        <p:nvPr/>
      </p:nvGrpSpPr>
      <p:grpSpPr>
        <a:xfrm>
          <a:off x="0" y="0"/>
          <a:ext cx="0" cy="0"/>
          <a:chOff x="0" y="0"/>
          <a:chExt cx="0" cy="0"/>
        </a:xfrm>
      </p:grpSpPr>
      <p:sp>
        <p:nvSpPr>
          <p:cNvPr id="2" name="Pladsholder til indhold 8">
            <a:extLst>
              <a:ext uri="{FF2B5EF4-FFF2-40B4-BE49-F238E27FC236}">
                <a16:creationId xmlns:a16="http://schemas.microsoft.com/office/drawing/2014/main" id="{ADE73C8C-C58F-F846-59E9-422D7A513C50}"/>
              </a:ext>
            </a:extLst>
          </p:cNvPr>
          <p:cNvSpPr txBox="1">
            <a:spLocks/>
          </p:cNvSpPr>
          <p:nvPr/>
        </p:nvSpPr>
        <p:spPr>
          <a:xfrm>
            <a:off x="675672" y="344708"/>
            <a:ext cx="10840656" cy="6011642"/>
          </a:xfrm>
          <a:prstGeom prst="roundRect">
            <a:avLst>
              <a:gd name="adj" fmla="val 865"/>
            </a:avLst>
          </a:prstGeom>
          <a:solidFill>
            <a:srgbClr val="F1F1F3"/>
          </a:solidFill>
          <a:ln>
            <a:noFill/>
          </a:ln>
        </p:spPr>
        <p:txBody>
          <a:bodyPr vert="horz" lIns="288000" tIns="1260000" rIns="288000" bIns="45720" rtlCol="0">
            <a:normAutofit/>
          </a:bodyPr>
          <a:lstStyle>
            <a:lvl1pPr marL="228600" indent="-228600" algn="l" defTabSz="914400" rtl="0" eaLnBrk="1" latinLnBrk="0" hangingPunct="1">
              <a:lnSpc>
                <a:spcPct val="100000"/>
              </a:lnSpc>
              <a:spcBef>
                <a:spcPts val="1000"/>
              </a:spcBef>
              <a:buClr>
                <a:srgbClr val="070E27"/>
              </a:buClr>
              <a:buFontTx/>
              <a:buBlip>
                <a:blip r:embed="rId2"/>
              </a:buBlip>
              <a:defRPr sz="2400" kern="1200">
                <a:solidFill>
                  <a:srgbClr val="3D455F">
                    <a:alpha val="90000"/>
                  </a:srgbClr>
                </a:solidFill>
                <a:latin typeface="+mn-lt"/>
                <a:ea typeface="+mn-ea"/>
                <a:cs typeface="+mn-cs"/>
              </a:defRPr>
            </a:lvl1pPr>
            <a:lvl2pPr marL="685800" indent="-228600" algn="l" defTabSz="914400" rtl="0" eaLnBrk="1" latinLnBrk="0" hangingPunct="1">
              <a:lnSpc>
                <a:spcPct val="100000"/>
              </a:lnSpc>
              <a:spcBef>
                <a:spcPts val="500"/>
              </a:spcBef>
              <a:buClr>
                <a:srgbClr val="070E27"/>
              </a:buClr>
              <a:buFontTx/>
              <a:buBlip>
                <a:blip r:embed="rId2"/>
              </a:buBlip>
              <a:defRPr sz="2000" kern="1200">
                <a:solidFill>
                  <a:srgbClr val="3D455F">
                    <a:alpha val="90000"/>
                  </a:srgbClr>
                </a:solidFill>
                <a:latin typeface="+mn-lt"/>
                <a:ea typeface="+mn-ea"/>
                <a:cs typeface="+mn-cs"/>
              </a:defRPr>
            </a:lvl2pPr>
            <a:lvl3pPr marL="1143000" indent="-228600" algn="l" defTabSz="914400" rtl="0" eaLnBrk="1" latinLnBrk="0" hangingPunct="1">
              <a:lnSpc>
                <a:spcPct val="100000"/>
              </a:lnSpc>
              <a:spcBef>
                <a:spcPts val="500"/>
              </a:spcBef>
              <a:buClr>
                <a:srgbClr val="070E27"/>
              </a:buClr>
              <a:buFontTx/>
              <a:buBlip>
                <a:blip r:embed="rId2"/>
              </a:buBlip>
              <a:defRPr sz="1800" kern="1200">
                <a:solidFill>
                  <a:srgbClr val="3D455F">
                    <a:alpha val="90000"/>
                  </a:srgbClr>
                </a:solidFill>
                <a:latin typeface="+mn-lt"/>
                <a:ea typeface="+mn-ea"/>
                <a:cs typeface="+mn-cs"/>
              </a:defRPr>
            </a:lvl3pPr>
            <a:lvl4pPr marL="16002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4pPr>
            <a:lvl5pPr marL="20574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70E27"/>
              </a:buClr>
              <a:buSzTx/>
              <a:buFontTx/>
              <a:buNone/>
              <a:tabLst/>
              <a:defRPr/>
            </a:pPr>
            <a:endParaRPr kumimoji="0" lang="da-DK" sz="18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9" name="Pladsholder til indhold 8">
            <a:extLst>
              <a:ext uri="{FF2B5EF4-FFF2-40B4-BE49-F238E27FC236}">
                <a16:creationId xmlns:a16="http://schemas.microsoft.com/office/drawing/2014/main" id="{AE72ECC8-BF68-1455-F6B7-99FA928A2B6C}"/>
              </a:ext>
            </a:extLst>
          </p:cNvPr>
          <p:cNvSpPr>
            <a:spLocks noGrp="1"/>
          </p:cNvSpPr>
          <p:nvPr>
            <p:ph idx="1"/>
          </p:nvPr>
        </p:nvSpPr>
        <p:spPr>
          <a:xfrm>
            <a:off x="675672" y="0"/>
            <a:ext cx="10840656" cy="6011642"/>
          </a:xfrm>
          <a:noFill/>
        </p:spPr>
        <p:txBody>
          <a:bodyPr>
            <a:normAutofit fontScale="25000" lnSpcReduction="20000"/>
          </a:bodyPr>
          <a:lstStyle/>
          <a:p>
            <a:pPr marL="0" indent="0" algn="l">
              <a:buNone/>
            </a:pPr>
            <a:endParaRPr lang="da-DK" sz="1800" b="0" i="0" u="none" strike="noStrike" baseline="0">
              <a:solidFill>
                <a:srgbClr val="000000"/>
              </a:solidFill>
              <a:latin typeface="Aptos" panose="020B0004020202020204" pitchFamily="34" charset="0"/>
            </a:endParaRPr>
          </a:p>
          <a:p>
            <a:r>
              <a:rPr lang="en-US" sz="6200" b="0" i="0" u="none" strike="noStrike" baseline="0">
                <a:solidFill>
                  <a:schemeClr val="accent1"/>
                </a:solidFill>
              </a:rPr>
              <a:t>Aalborg University offers a wide range of degree </a:t>
            </a:r>
            <a:r>
              <a:rPr lang="en-US" sz="6200" b="0" i="0" u="none" strike="noStrike" baseline="0" err="1">
                <a:solidFill>
                  <a:schemeClr val="accent1"/>
                </a:solidFill>
              </a:rPr>
              <a:t>programmes</a:t>
            </a:r>
            <a:r>
              <a:rPr lang="en-US" sz="6200" b="0" i="0" u="none" strike="noStrike" baseline="0">
                <a:solidFill>
                  <a:schemeClr val="accent1"/>
                </a:solidFill>
              </a:rPr>
              <a:t> that feature engaging, innovative teaching and learning approaches grounded in the university's pedagogical principles for problem- and project-based learning. These principles are rooted in a longstanding tradition and are </a:t>
            </a:r>
            <a:r>
              <a:rPr lang="en-US" sz="6200" b="0" i="0" u="none" strike="noStrike" baseline="0" err="1">
                <a:solidFill>
                  <a:schemeClr val="accent1"/>
                </a:solidFill>
              </a:rPr>
              <a:t>recognised</a:t>
            </a:r>
            <a:r>
              <a:rPr lang="en-US" sz="6200" b="0" i="0" u="none" strike="noStrike" baseline="0">
                <a:solidFill>
                  <a:schemeClr val="accent1"/>
                </a:solidFill>
              </a:rPr>
              <a:t> internationally. They form the foundation of Aalborg University's pedagogical model, which supports students' academic development and outcomes. This model is put into practice through various learning approaches, including teacher-directed courses, case-based learning and fully student-directed project work. </a:t>
            </a:r>
            <a:r>
              <a:rPr lang="en-US" sz="6200" b="1" i="0" u="none" strike="noStrike" baseline="0">
                <a:solidFill>
                  <a:schemeClr val="accent1"/>
                </a:solidFill>
              </a:rPr>
              <a:t>The principles are understood as pedagogical values and points of orientation, and they are interpreted and applied differently in the development, </a:t>
            </a:r>
            <a:r>
              <a:rPr lang="en-US" sz="6200" b="1" i="0" u="none" strike="noStrike" baseline="0" err="1">
                <a:solidFill>
                  <a:schemeClr val="accent1"/>
                </a:solidFill>
              </a:rPr>
              <a:t>organisation</a:t>
            </a:r>
            <a:r>
              <a:rPr lang="en-US" sz="6200" b="1" i="0" u="none" strike="noStrike" baseline="0">
                <a:solidFill>
                  <a:schemeClr val="accent1"/>
                </a:solidFill>
              </a:rPr>
              <a:t>, and execution of learning activities across the degree </a:t>
            </a:r>
            <a:r>
              <a:rPr lang="en-US" sz="6200" b="1" i="0" u="none" strike="noStrike" baseline="0" err="1">
                <a:solidFill>
                  <a:schemeClr val="accent1"/>
                </a:solidFill>
              </a:rPr>
              <a:t>programmes</a:t>
            </a:r>
            <a:r>
              <a:rPr lang="en-US" sz="6200" b="1" i="0" u="none" strike="noStrike" baseline="0">
                <a:solidFill>
                  <a:schemeClr val="accent1"/>
                </a:solidFill>
              </a:rPr>
              <a:t>. While there are differences across degree </a:t>
            </a:r>
            <a:r>
              <a:rPr lang="en-US" sz="6200" b="1" i="0" u="none" strike="noStrike" baseline="0" err="1">
                <a:solidFill>
                  <a:schemeClr val="accent1"/>
                </a:solidFill>
              </a:rPr>
              <a:t>programmes</a:t>
            </a:r>
            <a:r>
              <a:rPr lang="en-US" sz="6200" b="1" i="0" u="none" strike="noStrike" baseline="0">
                <a:solidFill>
                  <a:schemeClr val="accent1"/>
                </a:solidFill>
              </a:rPr>
              <a:t> in how the principles are put into practice and in the emphasis placed on individual principles, they are all reflected in the </a:t>
            </a:r>
            <a:r>
              <a:rPr lang="en-US" sz="6200" b="1" i="0" u="none" strike="noStrike" baseline="0" err="1">
                <a:solidFill>
                  <a:schemeClr val="accent1"/>
                </a:solidFill>
              </a:rPr>
              <a:t>programme</a:t>
            </a:r>
            <a:r>
              <a:rPr lang="en-US" sz="6200" b="1" i="0" u="none" strike="noStrike" baseline="0">
                <a:solidFill>
                  <a:schemeClr val="accent1"/>
                </a:solidFill>
              </a:rPr>
              <a:t> as a whole.</a:t>
            </a:r>
          </a:p>
          <a:p>
            <a:r>
              <a:rPr lang="en-US" sz="6200" b="0" i="0" u="none" strike="noStrike" baseline="0">
                <a:solidFill>
                  <a:schemeClr val="accent1"/>
                </a:solidFill>
              </a:rPr>
              <a:t>Central to the principles is problem-oriented project work, which supports students’ interest-driven, in-depth study, independence and collaboration. A distinctive feature of Aalborg University’s application of these PBL principles is the combination and variation of teaching and learning approaches across semesters, which best support students’ personal and academic development. The university holds a considerable responsibility in creating </a:t>
            </a:r>
            <a:r>
              <a:rPr lang="en-US" sz="6200" b="0" i="0" u="none" strike="noStrike" baseline="0" err="1">
                <a:solidFill>
                  <a:schemeClr val="accent1"/>
                </a:solidFill>
              </a:rPr>
              <a:t>favourable</a:t>
            </a:r>
            <a:r>
              <a:rPr lang="en-US" sz="6200" b="0" i="0" u="none" strike="noStrike" baseline="0">
                <a:solidFill>
                  <a:schemeClr val="accent1"/>
                </a:solidFill>
              </a:rPr>
              <a:t> conditions for academic development, but the work must be done by the students themselves, together with others.  </a:t>
            </a:r>
          </a:p>
          <a:p>
            <a:r>
              <a:rPr lang="en-US" sz="6200" b="0" i="0" u="none" strike="noStrike" baseline="0">
                <a:solidFill>
                  <a:schemeClr val="accent1"/>
                </a:solidFill>
              </a:rPr>
              <a:t>Aalborg University's pedagogical model is based on the premise that students learn best by actively applying research-based theories and methods to real-world problems. At the same time, the model supports the development of students' process-oriented competencies in communication and collaboration, and students learn to work analytically and with a focus on results. The distinctive competencies that students develop through the problem- and project-based learning model are strengthened through progressively more challenging learning objectives across semesters. For the university as a whole, the PBL principles involve interaction with the wider world, through which students become co-creators of new knowledge and change. </a:t>
            </a:r>
          </a:p>
        </p:txBody>
      </p:sp>
      <p:sp>
        <p:nvSpPr>
          <p:cNvPr id="35" name="Slide Number Placeholder 4">
            <a:extLst>
              <a:ext uri="{FF2B5EF4-FFF2-40B4-BE49-F238E27FC236}">
                <a16:creationId xmlns:a16="http://schemas.microsoft.com/office/drawing/2014/main" id="{1FFB6B2D-426D-B2DA-D974-A2E74775585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04FBF7E-B36C-4DFF-8CF0-C6EF7FD53AA2}" type="slidenum">
              <a:rPr kumimoji="0" lang="en-DK" sz="1000" b="1" i="0" u="none" strike="noStrike" kern="1200" cap="none" spc="0" normalizeH="0" baseline="0" noProof="0" smtClean="0">
                <a:ln>
                  <a:noFill/>
                </a:ln>
                <a:solidFill>
                  <a:srgbClr val="77809F">
                    <a:lumMod val="40000"/>
                    <a:lumOff val="60000"/>
                  </a:srgbClr>
                </a:solidFill>
                <a:effectLst/>
                <a:uLnTx/>
                <a:uFillTx/>
                <a:latin typeface="Barlow"/>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DK" sz="1000" b="1" i="0" u="none" strike="noStrike" kern="1200" cap="none" spc="0" normalizeH="0" baseline="0" noProof="0">
              <a:ln>
                <a:noFill/>
              </a:ln>
              <a:solidFill>
                <a:srgbClr val="77809F">
                  <a:lumMod val="40000"/>
                  <a:lumOff val="60000"/>
                </a:srgbClr>
              </a:solidFill>
              <a:effectLst/>
              <a:uLnTx/>
              <a:uFillTx/>
              <a:latin typeface="Barlow"/>
              <a:ea typeface="+mn-ea"/>
              <a:cs typeface="+mn-cs"/>
            </a:endParaRPr>
          </a:p>
        </p:txBody>
      </p:sp>
      <p:sp>
        <p:nvSpPr>
          <p:cNvPr id="8" name="Titel 7">
            <a:extLst>
              <a:ext uri="{FF2B5EF4-FFF2-40B4-BE49-F238E27FC236}">
                <a16:creationId xmlns:a16="http://schemas.microsoft.com/office/drawing/2014/main" id="{6B9FAA65-976F-D9E4-22B8-6C2285980EC3}"/>
              </a:ext>
            </a:extLst>
          </p:cNvPr>
          <p:cNvSpPr>
            <a:spLocks noGrp="1"/>
          </p:cNvSpPr>
          <p:nvPr>
            <p:ph type="title"/>
          </p:nvPr>
        </p:nvSpPr>
        <p:spPr>
          <a:xfrm>
            <a:off x="170604" y="183576"/>
            <a:ext cx="9833087" cy="1325563"/>
          </a:xfrm>
        </p:spPr>
        <p:txBody>
          <a:bodyPr anchor="ctr">
            <a:normAutofit/>
          </a:bodyPr>
          <a:lstStyle/>
          <a:p>
            <a:r>
              <a:rPr lang="da-DK" dirty="0"/>
              <a:t>Aalborg University </a:t>
            </a:r>
            <a:r>
              <a:rPr lang="da-DK" dirty="0" err="1"/>
              <a:t>Principles</a:t>
            </a:r>
            <a:r>
              <a:rPr lang="da-DK" dirty="0"/>
              <a:t> for Problem- and Project-</a:t>
            </a:r>
            <a:r>
              <a:rPr lang="da-DK" dirty="0" err="1"/>
              <a:t>Based</a:t>
            </a:r>
            <a:r>
              <a:rPr lang="da-DK" dirty="0"/>
              <a:t> Learning</a:t>
            </a:r>
          </a:p>
        </p:txBody>
      </p:sp>
    </p:spTree>
    <p:extLst>
      <p:ext uri="{BB962C8B-B14F-4D97-AF65-F5344CB8AC3E}">
        <p14:creationId xmlns:p14="http://schemas.microsoft.com/office/powerpoint/2010/main" val="414975066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BA639-A795-4F31-E46F-68831993DF11}"/>
            </a:ext>
          </a:extLst>
        </p:cNvPr>
        <p:cNvGrpSpPr/>
        <p:nvPr/>
      </p:nvGrpSpPr>
      <p:grpSpPr>
        <a:xfrm>
          <a:off x="0" y="0"/>
          <a:ext cx="0" cy="0"/>
          <a:chOff x="0" y="0"/>
          <a:chExt cx="0" cy="0"/>
        </a:xfrm>
      </p:grpSpPr>
      <p:sp>
        <p:nvSpPr>
          <p:cNvPr id="11" name="Pladsholder til indhold 8">
            <a:extLst>
              <a:ext uri="{FF2B5EF4-FFF2-40B4-BE49-F238E27FC236}">
                <a16:creationId xmlns:a16="http://schemas.microsoft.com/office/drawing/2014/main" id="{20B8BBA3-9AEF-3AA6-C856-3834D8C872A0}"/>
              </a:ext>
            </a:extLst>
          </p:cNvPr>
          <p:cNvSpPr txBox="1">
            <a:spLocks/>
          </p:cNvSpPr>
          <p:nvPr/>
        </p:nvSpPr>
        <p:spPr>
          <a:xfrm>
            <a:off x="377466" y="729000"/>
            <a:ext cx="7200000" cy="5400000"/>
          </a:xfrm>
          <a:prstGeom prst="roundRect">
            <a:avLst>
              <a:gd name="adj" fmla="val 865"/>
            </a:avLst>
          </a:prstGeom>
          <a:solidFill>
            <a:srgbClr val="F1F1F3"/>
          </a:solidFill>
          <a:ln>
            <a:noFill/>
          </a:ln>
        </p:spPr>
        <p:txBody>
          <a:bodyPr vert="horz" lIns="288000" tIns="1260000" rIns="288000" bIns="45720" rtlCol="0">
            <a:normAutofit/>
          </a:bodyPr>
          <a:lstStyle>
            <a:lvl1pPr marL="228600" indent="-228600" algn="l" defTabSz="914400" rtl="0" eaLnBrk="1" latinLnBrk="0" hangingPunct="1">
              <a:lnSpc>
                <a:spcPct val="100000"/>
              </a:lnSpc>
              <a:spcBef>
                <a:spcPts val="1000"/>
              </a:spcBef>
              <a:buClr>
                <a:srgbClr val="070E27"/>
              </a:buClr>
              <a:buFontTx/>
              <a:buBlip>
                <a:blip r:embed="rId2"/>
              </a:buBlip>
              <a:defRPr sz="2400" kern="1200">
                <a:solidFill>
                  <a:srgbClr val="3D455F">
                    <a:alpha val="90000"/>
                  </a:srgbClr>
                </a:solidFill>
                <a:latin typeface="+mn-lt"/>
                <a:ea typeface="+mn-ea"/>
                <a:cs typeface="+mn-cs"/>
              </a:defRPr>
            </a:lvl1pPr>
            <a:lvl2pPr marL="685800" indent="-228600" algn="l" defTabSz="914400" rtl="0" eaLnBrk="1" latinLnBrk="0" hangingPunct="1">
              <a:lnSpc>
                <a:spcPct val="100000"/>
              </a:lnSpc>
              <a:spcBef>
                <a:spcPts val="500"/>
              </a:spcBef>
              <a:buClr>
                <a:srgbClr val="070E27"/>
              </a:buClr>
              <a:buFontTx/>
              <a:buBlip>
                <a:blip r:embed="rId2"/>
              </a:buBlip>
              <a:defRPr sz="2000" kern="1200">
                <a:solidFill>
                  <a:srgbClr val="3D455F">
                    <a:alpha val="90000"/>
                  </a:srgbClr>
                </a:solidFill>
                <a:latin typeface="+mn-lt"/>
                <a:ea typeface="+mn-ea"/>
                <a:cs typeface="+mn-cs"/>
              </a:defRPr>
            </a:lvl2pPr>
            <a:lvl3pPr marL="1143000" indent="-228600" algn="l" defTabSz="914400" rtl="0" eaLnBrk="1" latinLnBrk="0" hangingPunct="1">
              <a:lnSpc>
                <a:spcPct val="100000"/>
              </a:lnSpc>
              <a:spcBef>
                <a:spcPts val="500"/>
              </a:spcBef>
              <a:buClr>
                <a:srgbClr val="070E27"/>
              </a:buClr>
              <a:buFontTx/>
              <a:buBlip>
                <a:blip r:embed="rId2"/>
              </a:buBlip>
              <a:defRPr sz="1800" kern="1200">
                <a:solidFill>
                  <a:srgbClr val="3D455F">
                    <a:alpha val="90000"/>
                  </a:srgbClr>
                </a:solidFill>
                <a:latin typeface="+mn-lt"/>
                <a:ea typeface="+mn-ea"/>
                <a:cs typeface="+mn-cs"/>
              </a:defRPr>
            </a:lvl3pPr>
            <a:lvl4pPr marL="16002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4pPr>
            <a:lvl5pPr marL="20574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Problem-oriented work is </a:t>
            </a:r>
            <a:r>
              <a:rPr kumimoji="0" lang="en-US" sz="1700" b="1" i="0" u="none" strike="noStrike" kern="1200" cap="none" spc="0" normalizeH="0" baseline="0" noProof="0" dirty="0">
                <a:ln>
                  <a:noFill/>
                </a:ln>
                <a:solidFill>
                  <a:srgbClr val="211A52">
                    <a:alpha val="90000"/>
                  </a:srgbClr>
                </a:solidFill>
                <a:effectLst/>
                <a:uLnTx/>
                <a:uFillTx/>
                <a:latin typeface="Barlow"/>
                <a:ea typeface="+mn-ea"/>
                <a:cs typeface="+mn-cs"/>
              </a:rPr>
              <a:t>based on a problem </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that reflects </a:t>
            </a:r>
            <a:r>
              <a:rPr kumimoji="0" lang="en-US" sz="1700" b="1" i="0" u="none" strike="noStrike" kern="1200" cap="none" spc="0" normalizeH="0" baseline="0" noProof="0" dirty="0">
                <a:ln>
                  <a:noFill/>
                </a:ln>
                <a:solidFill>
                  <a:srgbClr val="211A52">
                    <a:alpha val="90000"/>
                  </a:srgbClr>
                </a:solidFill>
                <a:effectLst/>
                <a:uLnTx/>
                <a:uFillTx/>
                <a:latin typeface="Barlow"/>
                <a:ea typeface="+mn-ea"/>
                <a:cs typeface="+mn-cs"/>
              </a:rPr>
              <a:t>students' interests and is academically and societally relevant</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 Problem orientation involves a process in which students </a:t>
            </a:r>
            <a:r>
              <a:rPr kumimoji="0" lang="en-US" sz="1700" b="1" i="0" u="none" strike="noStrike" kern="1200" cap="none" spc="0" normalizeH="0" baseline="0" noProof="0" dirty="0">
                <a:ln>
                  <a:noFill/>
                </a:ln>
                <a:solidFill>
                  <a:srgbClr val="211A52">
                    <a:alpha val="90000"/>
                  </a:srgbClr>
                </a:solidFill>
                <a:effectLst/>
                <a:uLnTx/>
                <a:uFillTx/>
                <a:latin typeface="Barlow"/>
                <a:ea typeface="+mn-ea"/>
                <a:cs typeface="+mn-cs"/>
              </a:rPr>
              <a:t>identify, formulate and address</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 a current, pertinent problem in its context, drawing on relevant </a:t>
            </a:r>
            <a:r>
              <a:rPr kumimoji="0" lang="en-US" sz="1700" b="1" i="0" u="none" strike="noStrike" kern="1200" cap="none" spc="0" normalizeH="0" baseline="0" noProof="0" dirty="0">
                <a:ln>
                  <a:noFill/>
                </a:ln>
                <a:solidFill>
                  <a:srgbClr val="211A52">
                    <a:alpha val="90000"/>
                  </a:srgbClr>
                </a:solidFill>
                <a:effectLst/>
                <a:uLnTx/>
                <a:uFillTx/>
                <a:latin typeface="Barlow"/>
                <a:ea typeface="+mn-ea"/>
                <a:cs typeface="+mn-cs"/>
              </a:rPr>
              <a:t>disciplinary and interdisciplinary </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knowledge. The problem serves as the focal point guiding the student's learning process.  </a:t>
            </a:r>
          </a:p>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Through problem-oriented work, students are challenged to understand broader contexts, </a:t>
            </a:r>
            <a:r>
              <a:rPr kumimoji="0" lang="en-US" sz="1700" b="1" i="0" u="none" strike="noStrike" kern="1200" cap="none" spc="0" normalizeH="0" baseline="0" noProof="0" dirty="0" err="1">
                <a:ln>
                  <a:noFill/>
                </a:ln>
                <a:solidFill>
                  <a:srgbClr val="211A52">
                    <a:alpha val="90000"/>
                  </a:srgbClr>
                </a:solidFill>
                <a:effectLst/>
                <a:uLnTx/>
                <a:uFillTx/>
                <a:latin typeface="Barlow"/>
                <a:ea typeface="+mn-ea"/>
                <a:cs typeface="+mn-cs"/>
              </a:rPr>
              <a:t>analyse</a:t>
            </a:r>
            <a:r>
              <a:rPr kumimoji="0" lang="en-US" sz="1700" b="1" i="0" u="none" strike="noStrike" kern="1200" cap="none" spc="0" normalizeH="0" baseline="0" noProof="0" dirty="0">
                <a:ln>
                  <a:noFill/>
                </a:ln>
                <a:solidFill>
                  <a:srgbClr val="211A52">
                    <a:alpha val="90000"/>
                  </a:srgbClr>
                </a:solidFill>
                <a:effectLst/>
                <a:uLnTx/>
                <a:uFillTx/>
                <a:latin typeface="Barlow"/>
                <a:ea typeface="+mn-ea"/>
                <a:cs typeface="+mn-cs"/>
              </a:rPr>
              <a:t> practice through theoretical and empirical lenses, and develop proposed solutions</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 </a:t>
            </a:r>
          </a:p>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Students, therefore, learn to </a:t>
            </a:r>
            <a:r>
              <a:rPr kumimoji="0" lang="en-US" sz="1700" b="1" i="0" u="none" strike="noStrike" kern="1200" cap="none" spc="0" normalizeH="0" baseline="0" noProof="0" dirty="0">
                <a:ln>
                  <a:noFill/>
                </a:ln>
                <a:solidFill>
                  <a:srgbClr val="211A52">
                    <a:alpha val="90000"/>
                  </a:srgbClr>
                </a:solidFill>
                <a:effectLst/>
                <a:uLnTx/>
                <a:uFillTx/>
                <a:latin typeface="Barlow"/>
                <a:ea typeface="+mn-ea"/>
                <a:cs typeface="+mn-cs"/>
              </a:rPr>
              <a:t>adapt their knowledge, skills and competencies to new contexts </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and apply them in different situations. By engaging with the complexity of the situation, students develop critical reflection, curiosity, and engagement.</a:t>
            </a:r>
          </a:p>
        </p:txBody>
      </p:sp>
      <p:sp>
        <p:nvSpPr>
          <p:cNvPr id="13" name="Titel 7">
            <a:extLst>
              <a:ext uri="{FF2B5EF4-FFF2-40B4-BE49-F238E27FC236}">
                <a16:creationId xmlns:a16="http://schemas.microsoft.com/office/drawing/2014/main" id="{C2BC536C-B879-04ED-0B12-6247911BA09F}"/>
              </a:ext>
            </a:extLst>
          </p:cNvPr>
          <p:cNvSpPr txBox="1">
            <a:spLocks/>
          </p:cNvSpPr>
          <p:nvPr/>
        </p:nvSpPr>
        <p:spPr>
          <a:xfrm>
            <a:off x="46932" y="684935"/>
            <a:ext cx="8220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0">
                <a:solidFill>
                  <a:schemeClr val="tx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000" b="1" i="0" u="none" strike="noStrike" kern="1200" cap="none" spc="0" normalizeH="0" baseline="0" noProof="0" dirty="0">
                <a:ln>
                  <a:noFill/>
                </a:ln>
                <a:solidFill>
                  <a:srgbClr val="211A52"/>
                </a:solidFill>
                <a:effectLst/>
                <a:uLnTx/>
                <a:uFillTx/>
                <a:latin typeface="Barlow"/>
                <a:ea typeface="+mj-ea"/>
                <a:cs typeface="+mj-cs"/>
              </a:rPr>
              <a:t>Problem </a:t>
            </a:r>
            <a:r>
              <a:rPr kumimoji="0" lang="da-DK" sz="4000" b="1" i="0" u="none" strike="noStrike" kern="1200" cap="none" spc="0" normalizeH="0" baseline="0" noProof="0" dirty="0" err="1">
                <a:ln>
                  <a:noFill/>
                </a:ln>
                <a:solidFill>
                  <a:srgbClr val="211A52"/>
                </a:solidFill>
                <a:effectLst/>
                <a:uLnTx/>
                <a:uFillTx/>
                <a:latin typeface="Barlow"/>
                <a:ea typeface="+mj-ea"/>
                <a:cs typeface="+mj-cs"/>
              </a:rPr>
              <a:t>orientation</a:t>
            </a:r>
            <a:endParaRPr kumimoji="0" lang="da-DK" sz="4000" b="1" i="0" u="none" strike="noStrike" kern="1200" cap="none" spc="0" normalizeH="0" baseline="0" noProof="0" dirty="0">
              <a:ln>
                <a:noFill/>
              </a:ln>
              <a:solidFill>
                <a:srgbClr val="211A52"/>
              </a:solidFill>
              <a:effectLst/>
              <a:uLnTx/>
              <a:uFillTx/>
              <a:latin typeface="Barlow"/>
              <a:ea typeface="+mj-ea"/>
              <a:cs typeface="+mj-cs"/>
            </a:endParaRPr>
          </a:p>
        </p:txBody>
      </p:sp>
      <p:pic>
        <p:nvPicPr>
          <p:cNvPr id="3" name="Billede 2">
            <a:extLst>
              <a:ext uri="{FF2B5EF4-FFF2-40B4-BE49-F238E27FC236}">
                <a16:creationId xmlns:a16="http://schemas.microsoft.com/office/drawing/2014/main" id="{AD41ECEA-B6E3-AE3C-0F85-B0FE83022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1746" y="0"/>
            <a:ext cx="4577715" cy="6858000"/>
          </a:xfrm>
          <a:prstGeom prst="rect">
            <a:avLst/>
          </a:prstGeom>
        </p:spPr>
      </p:pic>
    </p:spTree>
    <p:extLst>
      <p:ext uri="{BB962C8B-B14F-4D97-AF65-F5344CB8AC3E}">
        <p14:creationId xmlns:p14="http://schemas.microsoft.com/office/powerpoint/2010/main" val="153351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80435-66B9-F878-5777-582E66B2ED85}"/>
            </a:ext>
          </a:extLst>
        </p:cNvPr>
        <p:cNvGrpSpPr/>
        <p:nvPr/>
      </p:nvGrpSpPr>
      <p:grpSpPr>
        <a:xfrm>
          <a:off x="0" y="0"/>
          <a:ext cx="0" cy="0"/>
          <a:chOff x="0" y="0"/>
          <a:chExt cx="0" cy="0"/>
        </a:xfrm>
      </p:grpSpPr>
      <p:sp>
        <p:nvSpPr>
          <p:cNvPr id="7" name="Pladsholder til indhold 8">
            <a:extLst>
              <a:ext uri="{FF2B5EF4-FFF2-40B4-BE49-F238E27FC236}">
                <a16:creationId xmlns:a16="http://schemas.microsoft.com/office/drawing/2014/main" id="{9A9F914D-E591-BC52-3CA2-2B4430EC51D2}"/>
              </a:ext>
            </a:extLst>
          </p:cNvPr>
          <p:cNvSpPr txBox="1">
            <a:spLocks/>
          </p:cNvSpPr>
          <p:nvPr/>
        </p:nvSpPr>
        <p:spPr>
          <a:xfrm>
            <a:off x="428106" y="681038"/>
            <a:ext cx="7200000" cy="5518800"/>
          </a:xfrm>
          <a:prstGeom prst="roundRect">
            <a:avLst>
              <a:gd name="adj" fmla="val 865"/>
            </a:avLst>
          </a:prstGeom>
          <a:solidFill>
            <a:srgbClr val="F1F1F3"/>
          </a:solidFill>
          <a:ln>
            <a:noFill/>
          </a:ln>
        </p:spPr>
        <p:txBody>
          <a:bodyPr vert="horz" lIns="288000" tIns="1260000" rIns="288000" bIns="45720" rtlCol="0">
            <a:normAutofit/>
          </a:bodyPr>
          <a:lstStyle>
            <a:lvl1pPr marL="228600" indent="-228600" algn="l" defTabSz="914400" rtl="0" eaLnBrk="1" latinLnBrk="0" hangingPunct="1">
              <a:lnSpc>
                <a:spcPct val="100000"/>
              </a:lnSpc>
              <a:spcBef>
                <a:spcPts val="1000"/>
              </a:spcBef>
              <a:buClr>
                <a:srgbClr val="070E27"/>
              </a:buClr>
              <a:buFontTx/>
              <a:buBlip>
                <a:blip r:embed="rId2"/>
              </a:buBlip>
              <a:defRPr sz="2400" kern="1200">
                <a:solidFill>
                  <a:srgbClr val="3D455F">
                    <a:alpha val="90000"/>
                  </a:srgbClr>
                </a:solidFill>
                <a:latin typeface="+mn-lt"/>
                <a:ea typeface="+mn-ea"/>
                <a:cs typeface="+mn-cs"/>
              </a:defRPr>
            </a:lvl1pPr>
            <a:lvl2pPr marL="685800" indent="-228600" algn="l" defTabSz="914400" rtl="0" eaLnBrk="1" latinLnBrk="0" hangingPunct="1">
              <a:lnSpc>
                <a:spcPct val="100000"/>
              </a:lnSpc>
              <a:spcBef>
                <a:spcPts val="500"/>
              </a:spcBef>
              <a:buClr>
                <a:srgbClr val="070E27"/>
              </a:buClr>
              <a:buFontTx/>
              <a:buBlip>
                <a:blip r:embed="rId2"/>
              </a:buBlip>
              <a:defRPr sz="2000" kern="1200">
                <a:solidFill>
                  <a:srgbClr val="3D455F">
                    <a:alpha val="90000"/>
                  </a:srgbClr>
                </a:solidFill>
                <a:latin typeface="+mn-lt"/>
                <a:ea typeface="+mn-ea"/>
                <a:cs typeface="+mn-cs"/>
              </a:defRPr>
            </a:lvl2pPr>
            <a:lvl3pPr marL="1143000" indent="-228600" algn="l" defTabSz="914400" rtl="0" eaLnBrk="1" latinLnBrk="0" hangingPunct="1">
              <a:lnSpc>
                <a:spcPct val="100000"/>
              </a:lnSpc>
              <a:spcBef>
                <a:spcPts val="500"/>
              </a:spcBef>
              <a:buClr>
                <a:srgbClr val="070E27"/>
              </a:buClr>
              <a:buFontTx/>
              <a:buBlip>
                <a:blip r:embed="rId2"/>
              </a:buBlip>
              <a:defRPr sz="1800" kern="1200">
                <a:solidFill>
                  <a:srgbClr val="3D455F">
                    <a:alpha val="90000"/>
                  </a:srgbClr>
                </a:solidFill>
                <a:latin typeface="+mn-lt"/>
                <a:ea typeface="+mn-ea"/>
                <a:cs typeface="+mn-cs"/>
              </a:defRPr>
            </a:lvl3pPr>
            <a:lvl4pPr marL="16002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4pPr>
            <a:lvl5pPr marL="20574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en-US" sz="1700" b="1" i="0" u="none" strike="noStrike" kern="1200" cap="none" spc="0" normalizeH="0" baseline="0" noProof="0" dirty="0">
                <a:ln>
                  <a:noFill/>
                </a:ln>
                <a:solidFill>
                  <a:srgbClr val="211A52">
                    <a:alpha val="90000"/>
                  </a:srgbClr>
                </a:solidFill>
                <a:effectLst/>
                <a:uLnTx/>
                <a:uFillTx/>
                <a:latin typeface="Barlow"/>
                <a:ea typeface="+mn-ea"/>
                <a:cs typeface="+mn-cs"/>
              </a:rPr>
              <a:t>Project </a:t>
            </a:r>
            <a:r>
              <a:rPr kumimoji="0" lang="en-US" sz="1700" b="1" i="0" u="none" strike="noStrike" kern="1200" cap="none" spc="0" normalizeH="0" baseline="0" noProof="0" dirty="0" err="1">
                <a:ln>
                  <a:noFill/>
                </a:ln>
                <a:solidFill>
                  <a:srgbClr val="211A52">
                    <a:alpha val="90000"/>
                  </a:srgbClr>
                </a:solidFill>
                <a:effectLst/>
                <a:uLnTx/>
                <a:uFillTx/>
                <a:latin typeface="Barlow"/>
                <a:ea typeface="+mn-ea"/>
                <a:cs typeface="+mn-cs"/>
              </a:rPr>
              <a:t>organisation</a:t>
            </a:r>
            <a:r>
              <a:rPr kumimoji="0" lang="en-US" sz="1700" b="1" i="0" u="none" strike="noStrike" kern="1200" cap="none" spc="0" normalizeH="0" baseline="0" noProof="0" dirty="0">
                <a:ln>
                  <a:noFill/>
                </a:ln>
                <a:solidFill>
                  <a:srgbClr val="211A52">
                    <a:alpha val="90000"/>
                  </a:srgbClr>
                </a:solidFill>
                <a:effectLst/>
                <a:uLnTx/>
                <a:uFillTx/>
                <a:latin typeface="Barlow"/>
                <a:ea typeface="+mn-ea"/>
                <a:cs typeface="+mn-cs"/>
              </a:rPr>
              <a:t>, often in project groups, supports addressing complex questions and problems over a longer time frame</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 Project work allows for the development of holistic, nuanced solutions and perspectives on the problems through the project group's commitment and the exchange of diverse viewpoints throughout the process.</a:t>
            </a:r>
          </a:p>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Project </a:t>
            </a:r>
            <a:r>
              <a:rPr kumimoji="0" lang="en-US" sz="1700" b="0" i="0" u="none" strike="noStrike" kern="1200" cap="none" spc="0" normalizeH="0" baseline="0" noProof="0" dirty="0" err="1">
                <a:ln>
                  <a:noFill/>
                </a:ln>
                <a:solidFill>
                  <a:srgbClr val="211A52">
                    <a:alpha val="90000"/>
                  </a:srgbClr>
                </a:solidFill>
                <a:effectLst/>
                <a:uLnTx/>
                <a:uFillTx/>
                <a:latin typeface="Barlow"/>
                <a:ea typeface="+mn-ea"/>
                <a:cs typeface="+mn-cs"/>
              </a:rPr>
              <a:t>organisation</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 entails a </a:t>
            </a:r>
            <a:r>
              <a:rPr kumimoji="0" lang="en-US" sz="1700" b="1" i="0" u="none" strike="noStrike" kern="1200" cap="none" spc="0" normalizeH="0" baseline="0" noProof="0" dirty="0">
                <a:ln>
                  <a:noFill/>
                </a:ln>
                <a:solidFill>
                  <a:srgbClr val="211A52">
                    <a:alpha val="90000"/>
                  </a:srgbClr>
                </a:solidFill>
                <a:effectLst/>
                <a:uLnTx/>
                <a:uFillTx/>
                <a:latin typeface="Barlow"/>
                <a:ea typeface="+mn-ea"/>
                <a:cs typeface="+mn-cs"/>
              </a:rPr>
              <a:t>time-limited, results-oriented, and social framework for the learning process, where students can collaborate and co-create </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based on a shared problem formulation. This establishes a natural focus on both individual responsibility and the group's collective responsibility for the shared product. </a:t>
            </a:r>
          </a:p>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en-US" sz="1700" b="1" i="0" u="none" strike="noStrike" kern="1200" cap="none" spc="0" normalizeH="0" baseline="0" noProof="0" dirty="0">
                <a:ln>
                  <a:noFill/>
                </a:ln>
                <a:solidFill>
                  <a:srgbClr val="211A52">
                    <a:alpha val="90000"/>
                  </a:srgbClr>
                </a:solidFill>
                <a:effectLst/>
                <a:uLnTx/>
                <a:uFillTx/>
                <a:latin typeface="Barlow"/>
                <a:ea typeface="+mn-ea"/>
                <a:cs typeface="+mn-cs"/>
              </a:rPr>
              <a:t>The interaction and balance between courses, cases, and project modules </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in specific semesters and throughout the </a:t>
            </a:r>
            <a:r>
              <a:rPr kumimoji="0" lang="en-US" sz="1700" b="0" i="0" u="none" strike="noStrike" kern="1200" cap="none" spc="0" normalizeH="0" baseline="0" noProof="0" dirty="0" err="1">
                <a:ln>
                  <a:noFill/>
                </a:ln>
                <a:solidFill>
                  <a:srgbClr val="211A52">
                    <a:alpha val="90000"/>
                  </a:srgbClr>
                </a:solidFill>
                <a:effectLst/>
                <a:uLnTx/>
                <a:uFillTx/>
                <a:latin typeface="Barlow"/>
                <a:ea typeface="+mn-ea"/>
                <a:cs typeface="+mn-cs"/>
              </a:rPr>
              <a:t>programme</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 support the link between theory and practice. In this way, theories and methods are applied to the chosen problem formulation in a relevant and innovative manner. </a:t>
            </a:r>
          </a:p>
        </p:txBody>
      </p:sp>
      <p:sp>
        <p:nvSpPr>
          <p:cNvPr id="9" name="Titel 7">
            <a:extLst>
              <a:ext uri="{FF2B5EF4-FFF2-40B4-BE49-F238E27FC236}">
                <a16:creationId xmlns:a16="http://schemas.microsoft.com/office/drawing/2014/main" id="{0D3D6D27-C6A4-486D-9EAF-08F48F1B3AE0}"/>
              </a:ext>
            </a:extLst>
          </p:cNvPr>
          <p:cNvSpPr txBox="1">
            <a:spLocks/>
          </p:cNvSpPr>
          <p:nvPr/>
        </p:nvSpPr>
        <p:spPr>
          <a:xfrm>
            <a:off x="107892" y="596265"/>
            <a:ext cx="8220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0">
                <a:solidFill>
                  <a:schemeClr val="tx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11A52"/>
                </a:solidFill>
                <a:effectLst/>
                <a:uLnTx/>
                <a:uFillTx/>
                <a:latin typeface="Barlow"/>
                <a:ea typeface="+mj-ea"/>
                <a:cs typeface="+mj-cs"/>
              </a:rPr>
              <a:t>Project </a:t>
            </a:r>
            <a:r>
              <a:rPr kumimoji="0" lang="en-US" sz="4000" b="1" i="0" u="none" strike="noStrike" kern="1200" cap="none" spc="0" normalizeH="0" baseline="0" noProof="0" dirty="0" err="1">
                <a:ln>
                  <a:noFill/>
                </a:ln>
                <a:solidFill>
                  <a:srgbClr val="211A52"/>
                </a:solidFill>
                <a:effectLst/>
                <a:uLnTx/>
                <a:uFillTx/>
                <a:latin typeface="Barlow"/>
                <a:ea typeface="+mj-ea"/>
                <a:cs typeface="+mj-cs"/>
              </a:rPr>
              <a:t>organisation</a:t>
            </a:r>
            <a:endParaRPr kumimoji="0" lang="da-DK" sz="4000" b="1" i="0" u="none" strike="noStrike" kern="1200" cap="none" spc="0" normalizeH="0" baseline="0" noProof="0" dirty="0">
              <a:ln>
                <a:noFill/>
              </a:ln>
              <a:solidFill>
                <a:srgbClr val="211A52"/>
              </a:solidFill>
              <a:effectLst/>
              <a:uLnTx/>
              <a:uFillTx/>
              <a:latin typeface="Barlow"/>
              <a:ea typeface="+mj-ea"/>
              <a:cs typeface="+mj-cs"/>
            </a:endParaRPr>
          </a:p>
        </p:txBody>
      </p:sp>
      <p:pic>
        <p:nvPicPr>
          <p:cNvPr id="3" name="Billede 2">
            <a:extLst>
              <a:ext uri="{FF2B5EF4-FFF2-40B4-BE49-F238E27FC236}">
                <a16:creationId xmlns:a16="http://schemas.microsoft.com/office/drawing/2014/main" id="{D71656D2-9562-1275-37D6-A166CCADA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793" y="0"/>
            <a:ext cx="4577715" cy="6858000"/>
          </a:xfrm>
          <a:prstGeom prst="rect">
            <a:avLst/>
          </a:prstGeom>
        </p:spPr>
      </p:pic>
    </p:spTree>
    <p:extLst>
      <p:ext uri="{BB962C8B-B14F-4D97-AF65-F5344CB8AC3E}">
        <p14:creationId xmlns:p14="http://schemas.microsoft.com/office/powerpoint/2010/main" val="67903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5008F313-F9D8-9CCC-8DA3-59A262DB0FCF}"/>
              </a:ext>
            </a:extLst>
          </p:cNvPr>
          <p:cNvSpPr>
            <a:spLocks noGrp="1"/>
          </p:cNvSpPr>
          <p:nvPr>
            <p:ph type="body" sz="quarter" idx="13"/>
          </p:nvPr>
        </p:nvSpPr>
        <p:spPr/>
        <p:txBody>
          <a:bodyPr/>
          <a:lstStyle/>
          <a:p>
            <a:endParaRPr lang="da-DK"/>
          </a:p>
        </p:txBody>
      </p:sp>
      <p:sp>
        <p:nvSpPr>
          <p:cNvPr id="6" name="Pladsholder til indhold 8">
            <a:extLst>
              <a:ext uri="{FF2B5EF4-FFF2-40B4-BE49-F238E27FC236}">
                <a16:creationId xmlns:a16="http://schemas.microsoft.com/office/drawing/2014/main" id="{73C71911-607E-4A39-285D-D1EEDBC034FA}"/>
              </a:ext>
            </a:extLst>
          </p:cNvPr>
          <p:cNvSpPr txBox="1">
            <a:spLocks/>
          </p:cNvSpPr>
          <p:nvPr/>
        </p:nvSpPr>
        <p:spPr>
          <a:xfrm>
            <a:off x="335501" y="657225"/>
            <a:ext cx="7200000" cy="5400000"/>
          </a:xfrm>
          <a:prstGeom prst="roundRect">
            <a:avLst>
              <a:gd name="adj" fmla="val 865"/>
            </a:avLst>
          </a:prstGeom>
          <a:solidFill>
            <a:srgbClr val="F1F1F3"/>
          </a:solidFill>
          <a:ln>
            <a:noFill/>
          </a:ln>
        </p:spPr>
        <p:txBody>
          <a:bodyPr vert="horz" lIns="288000" tIns="1260000" rIns="288000" bIns="45720" rtlCol="0">
            <a:normAutofit/>
          </a:bodyPr>
          <a:lstStyle>
            <a:lvl1pPr marL="228600" indent="-228600" algn="l" defTabSz="914400" rtl="0" eaLnBrk="1" latinLnBrk="0" hangingPunct="1">
              <a:lnSpc>
                <a:spcPct val="100000"/>
              </a:lnSpc>
              <a:spcBef>
                <a:spcPts val="1000"/>
              </a:spcBef>
              <a:buClr>
                <a:srgbClr val="070E27"/>
              </a:buClr>
              <a:buFontTx/>
              <a:buBlip>
                <a:blip r:embed="rId2"/>
              </a:buBlip>
              <a:defRPr sz="2400" kern="1200">
                <a:solidFill>
                  <a:srgbClr val="3D455F">
                    <a:alpha val="90000"/>
                  </a:srgbClr>
                </a:solidFill>
                <a:latin typeface="+mn-lt"/>
                <a:ea typeface="+mn-ea"/>
                <a:cs typeface="+mn-cs"/>
              </a:defRPr>
            </a:lvl1pPr>
            <a:lvl2pPr marL="685800" indent="-228600" algn="l" defTabSz="914400" rtl="0" eaLnBrk="1" latinLnBrk="0" hangingPunct="1">
              <a:lnSpc>
                <a:spcPct val="100000"/>
              </a:lnSpc>
              <a:spcBef>
                <a:spcPts val="500"/>
              </a:spcBef>
              <a:buClr>
                <a:srgbClr val="070E27"/>
              </a:buClr>
              <a:buFontTx/>
              <a:buBlip>
                <a:blip r:embed="rId2"/>
              </a:buBlip>
              <a:defRPr sz="2000" kern="1200">
                <a:solidFill>
                  <a:srgbClr val="3D455F">
                    <a:alpha val="90000"/>
                  </a:srgbClr>
                </a:solidFill>
                <a:latin typeface="+mn-lt"/>
                <a:ea typeface="+mn-ea"/>
                <a:cs typeface="+mn-cs"/>
              </a:defRPr>
            </a:lvl2pPr>
            <a:lvl3pPr marL="1143000" indent="-228600" algn="l" defTabSz="914400" rtl="0" eaLnBrk="1" latinLnBrk="0" hangingPunct="1">
              <a:lnSpc>
                <a:spcPct val="100000"/>
              </a:lnSpc>
              <a:spcBef>
                <a:spcPts val="500"/>
              </a:spcBef>
              <a:buClr>
                <a:srgbClr val="070E27"/>
              </a:buClr>
              <a:buFontTx/>
              <a:buBlip>
                <a:blip r:embed="rId2"/>
              </a:buBlip>
              <a:defRPr sz="1800" kern="1200">
                <a:solidFill>
                  <a:srgbClr val="3D455F">
                    <a:alpha val="90000"/>
                  </a:srgbClr>
                </a:solidFill>
                <a:latin typeface="+mn-lt"/>
                <a:ea typeface="+mn-ea"/>
                <a:cs typeface="+mn-cs"/>
              </a:defRPr>
            </a:lvl3pPr>
            <a:lvl4pPr marL="16002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4pPr>
            <a:lvl5pPr marL="20574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en-US" sz="1700" b="0" i="0" u="none" strike="noStrike" kern="1200" cap="none" spc="0" normalizeH="0" baseline="0" noProof="0" dirty="0" err="1">
                <a:ln>
                  <a:noFill/>
                </a:ln>
                <a:solidFill>
                  <a:srgbClr val="211A52">
                    <a:alpha val="90000"/>
                  </a:srgbClr>
                </a:solidFill>
                <a:effectLst/>
                <a:uLnTx/>
                <a:uFillTx/>
                <a:latin typeface="Barlow"/>
                <a:ea typeface="+mn-ea"/>
                <a:cs typeface="+mn-cs"/>
              </a:rPr>
              <a:t>Programme</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 activities can be either teacher-directed or student-directed, and both are vital. </a:t>
            </a:r>
            <a:r>
              <a:rPr kumimoji="0" lang="en-US" sz="1700" b="1" i="0" u="none" strike="noStrike" kern="1200" cap="none" spc="0" normalizeH="0" baseline="0" noProof="0" dirty="0">
                <a:ln>
                  <a:noFill/>
                </a:ln>
                <a:solidFill>
                  <a:srgbClr val="211A52">
                    <a:alpha val="90000"/>
                  </a:srgbClr>
                </a:solidFill>
                <a:effectLst/>
                <a:uLnTx/>
                <a:uFillTx/>
                <a:latin typeface="Barlow"/>
                <a:ea typeface="+mn-ea"/>
                <a:cs typeface="+mn-cs"/>
              </a:rPr>
              <a:t>In student-directed activities, students step forward, are empowered to make their own decisions, and assume responsibility for key choices within the broader thematic framework. </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This is particularly evident in problem-oriented project work. The lecturer or supervisor then assumes a different role in student-directed activities, offering support through academic and process feedback. Students assume responsibility by engaging in structured or self-directed learning processes to </a:t>
            </a:r>
            <a:r>
              <a:rPr kumimoji="0" lang="en-US" sz="1700" b="0" i="0" u="none" strike="noStrike" kern="1200" cap="none" spc="0" normalizeH="0" baseline="0" noProof="0" dirty="0" err="1">
                <a:ln>
                  <a:noFill/>
                </a:ln>
                <a:solidFill>
                  <a:srgbClr val="211A52">
                    <a:alpha val="90000"/>
                  </a:srgbClr>
                </a:solidFill>
                <a:effectLst/>
                <a:uLnTx/>
                <a:uFillTx/>
                <a:latin typeface="Barlow"/>
                <a:ea typeface="+mn-ea"/>
                <a:cs typeface="+mn-cs"/>
              </a:rPr>
              <a:t>maximise</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 their learning outcomes.</a:t>
            </a:r>
          </a:p>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en-US" sz="1700" b="1" i="0" u="none" strike="noStrike" kern="1200" cap="none" spc="0" normalizeH="0" baseline="0" noProof="0" dirty="0">
                <a:ln>
                  <a:noFill/>
                </a:ln>
                <a:solidFill>
                  <a:srgbClr val="211A52">
                    <a:alpha val="90000"/>
                  </a:srgbClr>
                </a:solidFill>
                <a:effectLst/>
                <a:uLnTx/>
                <a:uFillTx/>
                <a:latin typeface="Barlow"/>
                <a:ea typeface="+mn-ea"/>
                <a:cs typeface="+mn-cs"/>
              </a:rPr>
              <a:t>Student-directed </a:t>
            </a:r>
            <a:r>
              <a:rPr kumimoji="0" lang="en-US" sz="1700" b="1" i="0" u="none" strike="noStrike" kern="1200" cap="none" spc="0" normalizeH="0" baseline="0" noProof="0" dirty="0" err="1">
                <a:ln>
                  <a:noFill/>
                </a:ln>
                <a:solidFill>
                  <a:srgbClr val="211A52">
                    <a:alpha val="90000"/>
                  </a:srgbClr>
                </a:solidFill>
                <a:effectLst/>
                <a:uLnTx/>
                <a:uFillTx/>
                <a:latin typeface="Barlow"/>
                <a:ea typeface="+mn-ea"/>
                <a:cs typeface="+mn-cs"/>
              </a:rPr>
              <a:t>programme</a:t>
            </a:r>
            <a:r>
              <a:rPr kumimoji="0" lang="en-US" sz="1700" b="1" i="0" u="none" strike="noStrike" kern="1200" cap="none" spc="0" normalizeH="0" baseline="0" noProof="0" dirty="0">
                <a:ln>
                  <a:noFill/>
                </a:ln>
                <a:solidFill>
                  <a:srgbClr val="211A52">
                    <a:alpha val="90000"/>
                  </a:srgbClr>
                </a:solidFill>
                <a:effectLst/>
                <a:uLnTx/>
                <a:uFillTx/>
                <a:latin typeface="Barlow"/>
                <a:ea typeface="+mn-ea"/>
                <a:cs typeface="+mn-cs"/>
              </a:rPr>
              <a:t> activities support students’ development of independence, critical thinking, and a meaningful professional identity. </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Facing many options and needing to justify choices encourages students to think and argue independently, carve out their own paths, and receive input and feedback from peers, lecturers, and external partners.</a:t>
            </a:r>
            <a:endParaRPr kumimoji="0" lang="da-DK" sz="1700" b="0" i="0" u="none" strike="noStrike" kern="1200" cap="none" spc="0" normalizeH="0" baseline="0" noProof="0" dirty="0">
              <a:ln>
                <a:noFill/>
              </a:ln>
              <a:solidFill>
                <a:srgbClr val="211A52">
                  <a:alpha val="90000"/>
                </a:srgbClr>
              </a:solidFill>
              <a:effectLst/>
              <a:uLnTx/>
              <a:uFillTx/>
              <a:latin typeface="Barlow"/>
              <a:ea typeface="+mn-ea"/>
              <a:cs typeface="+mn-cs"/>
            </a:endParaRPr>
          </a:p>
        </p:txBody>
      </p:sp>
      <p:sp>
        <p:nvSpPr>
          <p:cNvPr id="8" name="Titel 7">
            <a:extLst>
              <a:ext uri="{FF2B5EF4-FFF2-40B4-BE49-F238E27FC236}">
                <a16:creationId xmlns:a16="http://schemas.microsoft.com/office/drawing/2014/main" id="{48DEDCAD-CCE4-355D-AB1C-12306FCE6224}"/>
              </a:ext>
            </a:extLst>
          </p:cNvPr>
          <p:cNvSpPr txBox="1">
            <a:spLocks/>
          </p:cNvSpPr>
          <p:nvPr/>
        </p:nvSpPr>
        <p:spPr>
          <a:xfrm>
            <a:off x="0" y="657225"/>
            <a:ext cx="8220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0">
                <a:solidFill>
                  <a:schemeClr val="tx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000" b="1" i="0" u="none" strike="noStrike" kern="1200" cap="none" spc="0" normalizeH="0" baseline="0" noProof="0" dirty="0">
                <a:ln>
                  <a:noFill/>
                </a:ln>
                <a:solidFill>
                  <a:srgbClr val="211A52"/>
                </a:solidFill>
                <a:effectLst/>
                <a:uLnTx/>
                <a:uFillTx/>
                <a:latin typeface="Barlow"/>
                <a:ea typeface="+mj-ea"/>
                <a:cs typeface="+mj-cs"/>
              </a:rPr>
              <a:t>Student-</a:t>
            </a:r>
            <a:r>
              <a:rPr kumimoji="0" lang="da-DK" sz="4000" b="1" i="0" u="none" strike="noStrike" kern="1200" cap="none" spc="0" normalizeH="0" baseline="0" noProof="0" dirty="0" err="1">
                <a:ln>
                  <a:noFill/>
                </a:ln>
                <a:solidFill>
                  <a:srgbClr val="211A52"/>
                </a:solidFill>
                <a:effectLst/>
                <a:uLnTx/>
                <a:uFillTx/>
                <a:latin typeface="Barlow"/>
                <a:ea typeface="+mj-ea"/>
                <a:cs typeface="+mj-cs"/>
              </a:rPr>
              <a:t>directed</a:t>
            </a:r>
            <a:endParaRPr kumimoji="0" lang="da-DK" sz="4000" b="1" i="0" u="none" strike="noStrike" kern="1200" cap="none" spc="0" normalizeH="0" baseline="0" noProof="0" dirty="0">
              <a:ln>
                <a:noFill/>
              </a:ln>
              <a:solidFill>
                <a:srgbClr val="211A52"/>
              </a:solidFill>
              <a:effectLst/>
              <a:uLnTx/>
              <a:uFillTx/>
              <a:latin typeface="Barlow"/>
              <a:ea typeface="+mj-ea"/>
              <a:cs typeface="+mj-cs"/>
            </a:endParaRPr>
          </a:p>
        </p:txBody>
      </p:sp>
      <p:pic>
        <p:nvPicPr>
          <p:cNvPr id="3" name="Billede 2">
            <a:extLst>
              <a:ext uri="{FF2B5EF4-FFF2-40B4-BE49-F238E27FC236}">
                <a16:creationId xmlns:a16="http://schemas.microsoft.com/office/drawing/2014/main" id="{A27D5C00-89AC-AA4D-5BA7-26019D670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002" y="0"/>
            <a:ext cx="4563217" cy="6858000"/>
          </a:xfrm>
          <a:prstGeom prst="rect">
            <a:avLst/>
          </a:prstGeom>
        </p:spPr>
      </p:pic>
    </p:spTree>
    <p:extLst>
      <p:ext uri="{BB962C8B-B14F-4D97-AF65-F5344CB8AC3E}">
        <p14:creationId xmlns:p14="http://schemas.microsoft.com/office/powerpoint/2010/main" val="82447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8">
            <a:extLst>
              <a:ext uri="{FF2B5EF4-FFF2-40B4-BE49-F238E27FC236}">
                <a16:creationId xmlns:a16="http://schemas.microsoft.com/office/drawing/2014/main" id="{490F6BC2-02D2-8F9A-D12F-46A56F70308B}"/>
              </a:ext>
            </a:extLst>
          </p:cNvPr>
          <p:cNvSpPr txBox="1">
            <a:spLocks/>
          </p:cNvSpPr>
          <p:nvPr/>
        </p:nvSpPr>
        <p:spPr>
          <a:xfrm>
            <a:off x="390524" y="657225"/>
            <a:ext cx="7200000" cy="5400000"/>
          </a:xfrm>
          <a:prstGeom prst="roundRect">
            <a:avLst>
              <a:gd name="adj" fmla="val 865"/>
            </a:avLst>
          </a:prstGeom>
          <a:solidFill>
            <a:srgbClr val="F1F1F3"/>
          </a:solidFill>
          <a:ln>
            <a:noFill/>
          </a:ln>
        </p:spPr>
        <p:txBody>
          <a:bodyPr vert="horz" lIns="288000" tIns="1260000" rIns="288000" bIns="45720" rtlCol="0">
            <a:normAutofit lnSpcReduction="10000"/>
          </a:bodyPr>
          <a:lstStyle>
            <a:lvl1pPr marL="228600" indent="-228600" algn="l" defTabSz="914400" rtl="0" eaLnBrk="1" latinLnBrk="0" hangingPunct="1">
              <a:lnSpc>
                <a:spcPct val="100000"/>
              </a:lnSpc>
              <a:spcBef>
                <a:spcPts val="1000"/>
              </a:spcBef>
              <a:buClr>
                <a:srgbClr val="070E27"/>
              </a:buClr>
              <a:buFontTx/>
              <a:buBlip>
                <a:blip r:embed="rId2"/>
              </a:buBlip>
              <a:defRPr sz="2400" kern="1200">
                <a:solidFill>
                  <a:srgbClr val="3D455F">
                    <a:alpha val="90000"/>
                  </a:srgbClr>
                </a:solidFill>
                <a:latin typeface="+mn-lt"/>
                <a:ea typeface="+mn-ea"/>
                <a:cs typeface="+mn-cs"/>
              </a:defRPr>
            </a:lvl1pPr>
            <a:lvl2pPr marL="685800" indent="-228600" algn="l" defTabSz="914400" rtl="0" eaLnBrk="1" latinLnBrk="0" hangingPunct="1">
              <a:lnSpc>
                <a:spcPct val="100000"/>
              </a:lnSpc>
              <a:spcBef>
                <a:spcPts val="500"/>
              </a:spcBef>
              <a:buClr>
                <a:srgbClr val="070E27"/>
              </a:buClr>
              <a:buFontTx/>
              <a:buBlip>
                <a:blip r:embed="rId2"/>
              </a:buBlip>
              <a:defRPr sz="2000" kern="1200">
                <a:solidFill>
                  <a:srgbClr val="3D455F">
                    <a:alpha val="90000"/>
                  </a:srgbClr>
                </a:solidFill>
                <a:latin typeface="+mn-lt"/>
                <a:ea typeface="+mn-ea"/>
                <a:cs typeface="+mn-cs"/>
              </a:defRPr>
            </a:lvl2pPr>
            <a:lvl3pPr marL="1143000" indent="-228600" algn="l" defTabSz="914400" rtl="0" eaLnBrk="1" latinLnBrk="0" hangingPunct="1">
              <a:lnSpc>
                <a:spcPct val="100000"/>
              </a:lnSpc>
              <a:spcBef>
                <a:spcPts val="500"/>
              </a:spcBef>
              <a:buClr>
                <a:srgbClr val="070E27"/>
              </a:buClr>
              <a:buFontTx/>
              <a:buBlip>
                <a:blip r:embed="rId2"/>
              </a:buBlip>
              <a:defRPr sz="1800" kern="1200">
                <a:solidFill>
                  <a:srgbClr val="3D455F">
                    <a:alpha val="90000"/>
                  </a:srgbClr>
                </a:solidFill>
                <a:latin typeface="+mn-lt"/>
                <a:ea typeface="+mn-ea"/>
                <a:cs typeface="+mn-cs"/>
              </a:defRPr>
            </a:lvl3pPr>
            <a:lvl4pPr marL="16002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4pPr>
            <a:lvl5pPr marL="20574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Collaboration is a key requirement for learning when students participate in problem-oriented project work, case-based learning, and course activities. </a:t>
            </a:r>
            <a:r>
              <a:rPr kumimoji="0" lang="en-US" sz="1700" b="1" i="0" u="none" strike="noStrike" kern="1200" cap="none" spc="0" normalizeH="0" baseline="0" noProof="0" dirty="0">
                <a:ln>
                  <a:noFill/>
                </a:ln>
                <a:solidFill>
                  <a:srgbClr val="211A52">
                    <a:alpha val="90000"/>
                  </a:srgbClr>
                </a:solidFill>
                <a:effectLst/>
                <a:uLnTx/>
                <a:uFillTx/>
                <a:latin typeface="Barlow"/>
                <a:ea typeface="+mn-ea"/>
                <a:cs typeface="+mn-cs"/>
              </a:rPr>
              <a:t>Students support one another in developing new understandings and practices </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within project groups, study groups, and across the cohort.</a:t>
            </a:r>
          </a:p>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Students collaborate within a </a:t>
            </a:r>
            <a:r>
              <a:rPr kumimoji="0" lang="en-US" sz="1700" b="1" i="0" u="none" strike="noStrike" kern="1200" cap="none" spc="0" normalizeH="0" baseline="0" noProof="0" dirty="0">
                <a:ln>
                  <a:noFill/>
                </a:ln>
                <a:solidFill>
                  <a:srgbClr val="211A52">
                    <a:alpha val="90000"/>
                  </a:srgbClr>
                </a:solidFill>
                <a:effectLst/>
                <a:uLnTx/>
                <a:uFillTx/>
                <a:latin typeface="Barlow"/>
                <a:ea typeface="+mn-ea"/>
                <a:cs typeface="+mn-cs"/>
              </a:rPr>
              <a:t>learning community that includes fellow students and, when appropriate, external partners</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 A learning community relies on </a:t>
            </a:r>
            <a:r>
              <a:rPr kumimoji="0" lang="en-US" sz="1700" b="1" i="0" u="none" strike="noStrike" kern="1200" cap="none" spc="0" normalizeH="0" baseline="0" noProof="0" dirty="0">
                <a:ln>
                  <a:noFill/>
                </a:ln>
                <a:solidFill>
                  <a:srgbClr val="211A52">
                    <a:alpha val="90000"/>
                  </a:srgbClr>
                </a:solidFill>
                <a:effectLst/>
                <a:uLnTx/>
                <a:uFillTx/>
                <a:latin typeface="Barlow"/>
                <a:ea typeface="+mn-ea"/>
                <a:cs typeface="+mn-cs"/>
              </a:rPr>
              <a:t>mutual commitment</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 in which students agree on the conditions for their collaborative relationships within the project group, within the cohort, with the supervisor, and possibly with external partners. Mutual respect and an appreciation of diversity are important aspects of constructive collaboration. </a:t>
            </a:r>
          </a:p>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en-US" sz="1700" b="1" i="0" u="none" strike="noStrike" kern="1200" cap="none" spc="0" normalizeH="0" baseline="0" noProof="0" dirty="0">
                <a:ln>
                  <a:noFill/>
                </a:ln>
                <a:solidFill>
                  <a:srgbClr val="211A52">
                    <a:alpha val="90000"/>
                  </a:srgbClr>
                </a:solidFill>
                <a:effectLst/>
                <a:uLnTx/>
                <a:uFillTx/>
                <a:latin typeface="Barlow"/>
                <a:ea typeface="+mn-ea"/>
                <a:cs typeface="+mn-cs"/>
              </a:rPr>
              <a:t>The goal is to promote broad collaboration that improves students' learning and benefits the wider community</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 Collaboration can occur within a single discipline or across multiple disciplines, as well as between groups from one or more study </a:t>
            </a:r>
            <a:r>
              <a:rPr kumimoji="0" lang="en-US" sz="1700" b="0" i="0" u="none" strike="noStrike" kern="1200" cap="none" spc="0" normalizeH="0" baseline="0" noProof="0" dirty="0" err="1">
                <a:ln>
                  <a:noFill/>
                </a:ln>
                <a:solidFill>
                  <a:srgbClr val="211A52">
                    <a:alpha val="90000"/>
                  </a:srgbClr>
                </a:solidFill>
                <a:effectLst/>
                <a:uLnTx/>
                <a:uFillTx/>
                <a:latin typeface="Barlow"/>
                <a:ea typeface="+mn-ea"/>
                <a:cs typeface="+mn-cs"/>
              </a:rPr>
              <a:t>programmes</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a:t>
            </a:r>
          </a:p>
        </p:txBody>
      </p:sp>
      <p:sp>
        <p:nvSpPr>
          <p:cNvPr id="8" name="Titel 7">
            <a:extLst>
              <a:ext uri="{FF2B5EF4-FFF2-40B4-BE49-F238E27FC236}">
                <a16:creationId xmlns:a16="http://schemas.microsoft.com/office/drawing/2014/main" id="{6CCD9639-7089-3609-78A4-6555593535BD}"/>
              </a:ext>
            </a:extLst>
          </p:cNvPr>
          <p:cNvSpPr txBox="1">
            <a:spLocks/>
          </p:cNvSpPr>
          <p:nvPr/>
        </p:nvSpPr>
        <p:spPr>
          <a:xfrm>
            <a:off x="0" y="535305"/>
            <a:ext cx="8220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0">
                <a:solidFill>
                  <a:schemeClr val="tx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11A52"/>
                </a:solidFill>
                <a:effectLst/>
                <a:uLnTx/>
                <a:uFillTx/>
                <a:latin typeface="Barlow"/>
                <a:ea typeface="+mj-ea"/>
                <a:cs typeface="+mj-cs"/>
              </a:rPr>
              <a:t>Collaboration</a:t>
            </a:r>
            <a:endParaRPr kumimoji="0" lang="da-DK" sz="4000" b="1" i="0" u="none" strike="noStrike" kern="1200" cap="none" spc="0" normalizeH="0" baseline="0" noProof="0" dirty="0">
              <a:ln>
                <a:noFill/>
              </a:ln>
              <a:solidFill>
                <a:srgbClr val="211A52"/>
              </a:solidFill>
              <a:effectLst/>
              <a:uLnTx/>
              <a:uFillTx/>
              <a:latin typeface="Barlow"/>
              <a:ea typeface="+mj-ea"/>
              <a:cs typeface="+mj-cs"/>
            </a:endParaRPr>
          </a:p>
        </p:txBody>
      </p:sp>
      <p:pic>
        <p:nvPicPr>
          <p:cNvPr id="3" name="Billede 2">
            <a:extLst>
              <a:ext uri="{FF2B5EF4-FFF2-40B4-BE49-F238E27FC236}">
                <a16:creationId xmlns:a16="http://schemas.microsoft.com/office/drawing/2014/main" id="{666CB64C-6C10-95F4-4792-F153FBFC3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019" y="0"/>
            <a:ext cx="4562929" cy="6858000"/>
          </a:xfrm>
          <a:prstGeom prst="rect">
            <a:avLst/>
          </a:prstGeom>
        </p:spPr>
      </p:pic>
    </p:spTree>
    <p:extLst>
      <p:ext uri="{BB962C8B-B14F-4D97-AF65-F5344CB8AC3E}">
        <p14:creationId xmlns:p14="http://schemas.microsoft.com/office/powerpoint/2010/main" val="1780204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indhold 8">
            <a:extLst>
              <a:ext uri="{FF2B5EF4-FFF2-40B4-BE49-F238E27FC236}">
                <a16:creationId xmlns:a16="http://schemas.microsoft.com/office/drawing/2014/main" id="{1F3047ED-F399-D451-DF34-703A9A980113}"/>
              </a:ext>
            </a:extLst>
          </p:cNvPr>
          <p:cNvSpPr txBox="1">
            <a:spLocks/>
          </p:cNvSpPr>
          <p:nvPr/>
        </p:nvSpPr>
        <p:spPr>
          <a:xfrm>
            <a:off x="390524" y="620943"/>
            <a:ext cx="7200000" cy="5616113"/>
          </a:xfrm>
          <a:prstGeom prst="roundRect">
            <a:avLst>
              <a:gd name="adj" fmla="val 865"/>
            </a:avLst>
          </a:prstGeom>
          <a:solidFill>
            <a:srgbClr val="F1F1F3"/>
          </a:solidFill>
          <a:ln>
            <a:noFill/>
          </a:ln>
        </p:spPr>
        <p:txBody>
          <a:bodyPr vert="horz" lIns="288000" tIns="1260000" rIns="288000" bIns="45720" rtlCol="0">
            <a:noAutofit/>
          </a:bodyPr>
          <a:lstStyle>
            <a:lvl1pPr marL="228600" indent="-228600" algn="l" defTabSz="914400" rtl="0" eaLnBrk="1" latinLnBrk="0" hangingPunct="1">
              <a:lnSpc>
                <a:spcPct val="100000"/>
              </a:lnSpc>
              <a:spcBef>
                <a:spcPts val="1000"/>
              </a:spcBef>
              <a:buClr>
                <a:srgbClr val="070E27"/>
              </a:buClr>
              <a:buFontTx/>
              <a:buBlip>
                <a:blip r:embed="rId2"/>
              </a:buBlip>
              <a:defRPr sz="2400" kern="1200">
                <a:solidFill>
                  <a:srgbClr val="3D455F">
                    <a:alpha val="90000"/>
                  </a:srgbClr>
                </a:solidFill>
                <a:latin typeface="+mn-lt"/>
                <a:ea typeface="+mn-ea"/>
                <a:cs typeface="+mn-cs"/>
              </a:defRPr>
            </a:lvl1pPr>
            <a:lvl2pPr marL="685800" indent="-228600" algn="l" defTabSz="914400" rtl="0" eaLnBrk="1" latinLnBrk="0" hangingPunct="1">
              <a:lnSpc>
                <a:spcPct val="100000"/>
              </a:lnSpc>
              <a:spcBef>
                <a:spcPts val="500"/>
              </a:spcBef>
              <a:buClr>
                <a:srgbClr val="070E27"/>
              </a:buClr>
              <a:buFontTx/>
              <a:buBlip>
                <a:blip r:embed="rId2"/>
              </a:buBlip>
              <a:defRPr sz="2000" kern="1200">
                <a:solidFill>
                  <a:srgbClr val="3D455F">
                    <a:alpha val="90000"/>
                  </a:srgbClr>
                </a:solidFill>
                <a:latin typeface="+mn-lt"/>
                <a:ea typeface="+mn-ea"/>
                <a:cs typeface="+mn-cs"/>
              </a:defRPr>
            </a:lvl2pPr>
            <a:lvl3pPr marL="1143000" indent="-228600" algn="l" defTabSz="914400" rtl="0" eaLnBrk="1" latinLnBrk="0" hangingPunct="1">
              <a:lnSpc>
                <a:spcPct val="100000"/>
              </a:lnSpc>
              <a:spcBef>
                <a:spcPts val="500"/>
              </a:spcBef>
              <a:buClr>
                <a:srgbClr val="070E27"/>
              </a:buClr>
              <a:buFontTx/>
              <a:buBlip>
                <a:blip r:embed="rId2"/>
              </a:buBlip>
              <a:defRPr sz="1800" kern="1200">
                <a:solidFill>
                  <a:srgbClr val="3D455F">
                    <a:alpha val="90000"/>
                  </a:srgbClr>
                </a:solidFill>
                <a:latin typeface="+mn-lt"/>
                <a:ea typeface="+mn-ea"/>
                <a:cs typeface="+mn-cs"/>
              </a:defRPr>
            </a:lvl3pPr>
            <a:lvl4pPr marL="16002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4pPr>
            <a:lvl5pPr marL="20574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en-US" sz="1500" b="0" i="0" u="none" strike="noStrike" kern="1200" cap="none" spc="0" normalizeH="0" baseline="0" noProof="0" dirty="0">
                <a:ln>
                  <a:noFill/>
                </a:ln>
                <a:solidFill>
                  <a:srgbClr val="211A52">
                    <a:alpha val="90000"/>
                  </a:srgbClr>
                </a:solidFill>
                <a:effectLst/>
                <a:uLnTx/>
                <a:uFillTx/>
                <a:latin typeface="Barlow"/>
                <a:ea typeface="+mn-ea"/>
                <a:cs typeface="+mn-cs"/>
              </a:rPr>
              <a:t>Process orientation refers to all </a:t>
            </a:r>
            <a:r>
              <a:rPr kumimoji="0" lang="en-US" sz="1500" b="1" i="0" u="none" strike="noStrike" kern="1200" cap="none" spc="0" normalizeH="0" baseline="0" noProof="0" dirty="0">
                <a:ln>
                  <a:noFill/>
                </a:ln>
                <a:solidFill>
                  <a:srgbClr val="211A52">
                    <a:alpha val="90000"/>
                  </a:srgbClr>
                </a:solidFill>
                <a:effectLst/>
                <a:uLnTx/>
                <a:uFillTx/>
                <a:latin typeface="Barlow"/>
                <a:ea typeface="+mn-ea"/>
                <a:cs typeface="+mn-cs"/>
              </a:rPr>
              <a:t>the processes students and lecturers need to be aware of, support, and reflect on to complete the joint task and achieve the goal or product related to the course, case, or project. </a:t>
            </a:r>
            <a:r>
              <a:rPr kumimoji="0" lang="en-US" sz="1500" b="0" i="0" u="none" strike="noStrike" kern="1200" cap="none" spc="0" normalizeH="0" baseline="0" noProof="0" dirty="0">
                <a:ln>
                  <a:noFill/>
                </a:ln>
                <a:solidFill>
                  <a:srgbClr val="211A52">
                    <a:alpha val="90000"/>
                  </a:srgbClr>
                </a:solidFill>
                <a:effectLst/>
                <a:uLnTx/>
                <a:uFillTx/>
                <a:latin typeface="Barlow"/>
                <a:ea typeface="+mn-ea"/>
                <a:cs typeface="+mn-cs"/>
              </a:rPr>
              <a:t>An important aspect of process orientation is reflecting on the work processes in which students and lecturers are involved. This includes knowledge sharing, shared decision-making, collective understanding, conflict management, academic discussions, coordination, and constructive feedback. As a principle, process orientation promotes both awareness of the process to improve the final product and helps students develop a deeper understanding of the process itself. </a:t>
            </a:r>
          </a:p>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en-US" sz="1500" b="1" i="0" u="none" strike="noStrike" kern="1200" cap="none" spc="0" normalizeH="0" baseline="0" noProof="0" dirty="0">
                <a:ln>
                  <a:noFill/>
                </a:ln>
                <a:solidFill>
                  <a:srgbClr val="211A52">
                    <a:alpha val="90000"/>
                  </a:srgbClr>
                </a:solidFill>
                <a:effectLst/>
                <a:uLnTx/>
                <a:uFillTx/>
                <a:latin typeface="Barlow"/>
                <a:ea typeface="+mn-ea"/>
                <a:cs typeface="+mn-cs"/>
              </a:rPr>
              <a:t>Lecturers, supervisors, and students all share responsibility for supporting a constructive process </a:t>
            </a:r>
            <a:r>
              <a:rPr kumimoji="0" lang="en-US" sz="1500" b="0" i="0" u="none" strike="noStrike" kern="1200" cap="none" spc="0" normalizeH="0" baseline="0" noProof="0" dirty="0">
                <a:ln>
                  <a:noFill/>
                </a:ln>
                <a:solidFill>
                  <a:srgbClr val="211A52">
                    <a:alpha val="90000"/>
                  </a:srgbClr>
                </a:solidFill>
                <a:effectLst/>
                <a:uLnTx/>
                <a:uFillTx/>
                <a:latin typeface="Barlow"/>
                <a:ea typeface="+mn-ea"/>
                <a:cs typeface="+mn-cs"/>
              </a:rPr>
              <a:t>towards the goal or product in courses, case-based learning and project work. This also applies to constructive group formation processes. </a:t>
            </a:r>
            <a:r>
              <a:rPr kumimoji="0" lang="en-US" sz="1500" b="0" i="0" u="none" strike="noStrike" kern="1200" cap="none" spc="0" normalizeH="0" baseline="0" noProof="0" dirty="0" err="1">
                <a:ln>
                  <a:noFill/>
                </a:ln>
                <a:solidFill>
                  <a:srgbClr val="211A52">
                    <a:alpha val="90000"/>
                  </a:srgbClr>
                </a:solidFill>
                <a:effectLst/>
                <a:uLnTx/>
                <a:uFillTx/>
                <a:latin typeface="Barlow"/>
                <a:ea typeface="+mn-ea"/>
                <a:cs typeface="+mn-cs"/>
              </a:rPr>
              <a:t>programme</a:t>
            </a:r>
            <a:r>
              <a:rPr kumimoji="0" lang="en-US" sz="1500" b="0" i="0" u="none" strike="noStrike" kern="1200" cap="none" spc="0" normalizeH="0" baseline="0" noProof="0" dirty="0">
                <a:ln>
                  <a:noFill/>
                </a:ln>
                <a:solidFill>
                  <a:srgbClr val="211A52">
                    <a:alpha val="90000"/>
                  </a:srgbClr>
                </a:solidFill>
                <a:effectLst/>
                <a:uLnTx/>
                <a:uFillTx/>
                <a:latin typeface="Barlow"/>
                <a:ea typeface="+mn-ea"/>
                <a:cs typeface="+mn-cs"/>
              </a:rPr>
              <a:t> management also has a particular responsibility for supporting the group formation process. </a:t>
            </a:r>
            <a:r>
              <a:rPr kumimoji="0" lang="da-DK" sz="1500" b="0" i="0" u="none" strike="noStrike" kern="1200" cap="none" spc="0" normalizeH="0" baseline="0" noProof="0" dirty="0">
                <a:ln>
                  <a:noFill/>
                </a:ln>
                <a:solidFill>
                  <a:srgbClr val="211A52">
                    <a:alpha val="90000"/>
                  </a:srgbClr>
                </a:solidFill>
                <a:effectLst/>
                <a:uLnTx/>
                <a:uFillTx/>
                <a:latin typeface="Barlow"/>
                <a:ea typeface="+mn-ea"/>
                <a:cs typeface="+mn-cs"/>
              </a:rPr>
              <a:t>gruppedannelsesprocessen.</a:t>
            </a:r>
          </a:p>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en-US" sz="1500" b="0" i="0" u="none" strike="noStrike" kern="1200" cap="none" spc="0" normalizeH="0" baseline="0" noProof="0" dirty="0">
                <a:ln>
                  <a:noFill/>
                </a:ln>
                <a:solidFill>
                  <a:srgbClr val="211A52">
                    <a:alpha val="90000"/>
                  </a:srgbClr>
                </a:solidFill>
                <a:effectLst/>
                <a:uLnTx/>
                <a:uFillTx/>
                <a:latin typeface="Barlow"/>
                <a:ea typeface="+mn-ea"/>
                <a:cs typeface="+mn-cs"/>
              </a:rPr>
              <a:t>Process orientation is </a:t>
            </a:r>
            <a:r>
              <a:rPr kumimoji="0" lang="en-US" sz="1500" b="1" i="0" u="none" strike="noStrike" kern="1200" cap="none" spc="0" normalizeH="0" baseline="0" noProof="0" dirty="0">
                <a:ln>
                  <a:noFill/>
                </a:ln>
                <a:solidFill>
                  <a:srgbClr val="211A52">
                    <a:alpha val="90000"/>
                  </a:srgbClr>
                </a:solidFill>
                <a:effectLst/>
                <a:uLnTx/>
                <a:uFillTx/>
                <a:latin typeface="Barlow"/>
                <a:ea typeface="+mn-ea"/>
                <a:cs typeface="+mn-cs"/>
              </a:rPr>
              <a:t>the foundation of an inclusive study environment </a:t>
            </a:r>
            <a:r>
              <a:rPr kumimoji="0" lang="en-US" sz="1500" b="0" i="0" u="none" strike="noStrike" kern="1200" cap="none" spc="0" normalizeH="0" baseline="0" noProof="0" dirty="0">
                <a:ln>
                  <a:noFill/>
                </a:ln>
                <a:solidFill>
                  <a:srgbClr val="211A52">
                    <a:alpha val="90000"/>
                  </a:srgbClr>
                </a:solidFill>
                <a:effectLst/>
                <a:uLnTx/>
                <a:uFillTx/>
                <a:latin typeface="Barlow"/>
                <a:ea typeface="+mn-ea"/>
                <a:cs typeface="+mn-cs"/>
              </a:rPr>
              <a:t>that provides space to cultivate students' understanding of academic and personal differences, of their own strengths and weaknesses, and, not least, of openness to making mistakes and learning from experience. </a:t>
            </a:r>
            <a:endParaRPr kumimoji="0" lang="da-DK" sz="1500" b="0" i="0" u="none" strike="noStrike" kern="1200" cap="none" spc="0" normalizeH="0" baseline="0" noProof="0" dirty="0">
              <a:ln>
                <a:noFill/>
              </a:ln>
              <a:solidFill>
                <a:srgbClr val="211A52">
                  <a:alpha val="90000"/>
                </a:srgbClr>
              </a:solidFill>
              <a:effectLst/>
              <a:uLnTx/>
              <a:uFillTx/>
              <a:latin typeface="Barlow"/>
              <a:ea typeface="+mn-ea"/>
              <a:cs typeface="+mn-cs"/>
            </a:endParaRPr>
          </a:p>
        </p:txBody>
      </p:sp>
      <p:sp>
        <p:nvSpPr>
          <p:cNvPr id="10" name="Titel 7">
            <a:extLst>
              <a:ext uri="{FF2B5EF4-FFF2-40B4-BE49-F238E27FC236}">
                <a16:creationId xmlns:a16="http://schemas.microsoft.com/office/drawing/2014/main" id="{827DFBDA-F1E4-35E9-F208-1990C988F85E}"/>
              </a:ext>
            </a:extLst>
          </p:cNvPr>
          <p:cNvSpPr txBox="1">
            <a:spLocks/>
          </p:cNvSpPr>
          <p:nvPr/>
        </p:nvSpPr>
        <p:spPr>
          <a:xfrm>
            <a:off x="0" y="457720"/>
            <a:ext cx="8220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0">
                <a:solidFill>
                  <a:schemeClr val="tx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000" b="1" i="0" u="none" strike="noStrike" kern="1200" cap="none" spc="0" normalizeH="0" baseline="0" noProof="0" dirty="0" err="1">
                <a:ln>
                  <a:noFill/>
                </a:ln>
                <a:solidFill>
                  <a:srgbClr val="211A52"/>
                </a:solidFill>
                <a:effectLst/>
                <a:uLnTx/>
                <a:uFillTx/>
                <a:latin typeface="Barlow"/>
                <a:ea typeface="+mj-ea"/>
                <a:cs typeface="+mj-cs"/>
              </a:rPr>
              <a:t>Process</a:t>
            </a:r>
            <a:r>
              <a:rPr kumimoji="0" lang="da-DK" sz="4000" b="1" i="0" u="none" strike="noStrike" kern="1200" cap="none" spc="0" normalizeH="0" baseline="0" noProof="0" dirty="0">
                <a:ln>
                  <a:noFill/>
                </a:ln>
                <a:solidFill>
                  <a:srgbClr val="211A52"/>
                </a:solidFill>
                <a:effectLst/>
                <a:uLnTx/>
                <a:uFillTx/>
                <a:latin typeface="Barlow"/>
                <a:ea typeface="+mj-ea"/>
                <a:cs typeface="+mj-cs"/>
              </a:rPr>
              <a:t> </a:t>
            </a:r>
            <a:r>
              <a:rPr kumimoji="0" lang="da-DK" sz="4000" b="1" i="0" u="none" strike="noStrike" kern="1200" cap="none" spc="0" normalizeH="0" baseline="0" noProof="0" dirty="0" err="1">
                <a:ln>
                  <a:noFill/>
                </a:ln>
                <a:solidFill>
                  <a:srgbClr val="211A52"/>
                </a:solidFill>
                <a:effectLst/>
                <a:uLnTx/>
                <a:uFillTx/>
                <a:latin typeface="Barlow"/>
                <a:ea typeface="+mj-ea"/>
                <a:cs typeface="+mj-cs"/>
              </a:rPr>
              <a:t>orientation</a:t>
            </a:r>
            <a:endParaRPr kumimoji="0" lang="da-DK" sz="4000" b="1" i="0" u="none" strike="noStrike" kern="1200" cap="none" spc="0" normalizeH="0" baseline="0" noProof="0" dirty="0">
              <a:ln>
                <a:noFill/>
              </a:ln>
              <a:solidFill>
                <a:srgbClr val="211A52"/>
              </a:solidFill>
              <a:effectLst/>
              <a:uLnTx/>
              <a:uFillTx/>
              <a:latin typeface="Barlow"/>
              <a:ea typeface="+mj-ea"/>
              <a:cs typeface="+mj-cs"/>
            </a:endParaRPr>
          </a:p>
        </p:txBody>
      </p:sp>
      <p:pic>
        <p:nvPicPr>
          <p:cNvPr id="3" name="Billede 2">
            <a:extLst>
              <a:ext uri="{FF2B5EF4-FFF2-40B4-BE49-F238E27FC236}">
                <a16:creationId xmlns:a16="http://schemas.microsoft.com/office/drawing/2014/main" id="{E04B06AA-7196-58B0-1EE9-34CBA733A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623" y="-1"/>
            <a:ext cx="4577387" cy="6858000"/>
          </a:xfrm>
          <a:prstGeom prst="rect">
            <a:avLst/>
          </a:prstGeom>
        </p:spPr>
      </p:pic>
    </p:spTree>
    <p:extLst>
      <p:ext uri="{BB962C8B-B14F-4D97-AF65-F5344CB8AC3E}">
        <p14:creationId xmlns:p14="http://schemas.microsoft.com/office/powerpoint/2010/main" val="3079960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indhold 8">
            <a:extLst>
              <a:ext uri="{FF2B5EF4-FFF2-40B4-BE49-F238E27FC236}">
                <a16:creationId xmlns:a16="http://schemas.microsoft.com/office/drawing/2014/main" id="{970DD2B3-CC1D-525B-858F-C17A0702EDC1}"/>
              </a:ext>
            </a:extLst>
          </p:cNvPr>
          <p:cNvSpPr txBox="1">
            <a:spLocks/>
          </p:cNvSpPr>
          <p:nvPr/>
        </p:nvSpPr>
        <p:spPr>
          <a:xfrm>
            <a:off x="390524" y="576527"/>
            <a:ext cx="7200000" cy="5519737"/>
          </a:xfrm>
          <a:prstGeom prst="roundRect">
            <a:avLst>
              <a:gd name="adj" fmla="val 865"/>
            </a:avLst>
          </a:prstGeom>
          <a:solidFill>
            <a:srgbClr val="F1F1F3"/>
          </a:solidFill>
          <a:ln>
            <a:noFill/>
          </a:ln>
        </p:spPr>
        <p:txBody>
          <a:bodyPr vert="horz" lIns="288000" tIns="1260000" rIns="288000" bIns="45720" rtlCol="0">
            <a:normAutofit fontScale="92500" lnSpcReduction="20000"/>
          </a:bodyPr>
          <a:lstStyle>
            <a:lvl1pPr marL="228600" indent="-228600" algn="l" defTabSz="914400" rtl="0" eaLnBrk="1" latinLnBrk="0" hangingPunct="1">
              <a:lnSpc>
                <a:spcPct val="100000"/>
              </a:lnSpc>
              <a:spcBef>
                <a:spcPts val="1000"/>
              </a:spcBef>
              <a:buClr>
                <a:srgbClr val="070E27"/>
              </a:buClr>
              <a:buFontTx/>
              <a:buBlip>
                <a:blip r:embed="rId2"/>
              </a:buBlip>
              <a:defRPr sz="2400" kern="1200">
                <a:solidFill>
                  <a:srgbClr val="3D455F">
                    <a:alpha val="90000"/>
                  </a:srgbClr>
                </a:solidFill>
                <a:latin typeface="+mn-lt"/>
                <a:ea typeface="+mn-ea"/>
                <a:cs typeface="+mn-cs"/>
              </a:defRPr>
            </a:lvl1pPr>
            <a:lvl2pPr marL="685800" indent="-228600" algn="l" defTabSz="914400" rtl="0" eaLnBrk="1" latinLnBrk="0" hangingPunct="1">
              <a:lnSpc>
                <a:spcPct val="100000"/>
              </a:lnSpc>
              <a:spcBef>
                <a:spcPts val="500"/>
              </a:spcBef>
              <a:buClr>
                <a:srgbClr val="070E27"/>
              </a:buClr>
              <a:buFontTx/>
              <a:buBlip>
                <a:blip r:embed="rId2"/>
              </a:buBlip>
              <a:defRPr sz="2000" kern="1200">
                <a:solidFill>
                  <a:srgbClr val="3D455F">
                    <a:alpha val="90000"/>
                  </a:srgbClr>
                </a:solidFill>
                <a:latin typeface="+mn-lt"/>
                <a:ea typeface="+mn-ea"/>
                <a:cs typeface="+mn-cs"/>
              </a:defRPr>
            </a:lvl2pPr>
            <a:lvl3pPr marL="1143000" indent="-228600" algn="l" defTabSz="914400" rtl="0" eaLnBrk="1" latinLnBrk="0" hangingPunct="1">
              <a:lnSpc>
                <a:spcPct val="100000"/>
              </a:lnSpc>
              <a:spcBef>
                <a:spcPts val="500"/>
              </a:spcBef>
              <a:buClr>
                <a:srgbClr val="070E27"/>
              </a:buClr>
              <a:buFontTx/>
              <a:buBlip>
                <a:blip r:embed="rId2"/>
              </a:buBlip>
              <a:defRPr sz="1800" kern="1200">
                <a:solidFill>
                  <a:srgbClr val="3D455F">
                    <a:alpha val="90000"/>
                  </a:srgbClr>
                </a:solidFill>
                <a:latin typeface="+mn-lt"/>
                <a:ea typeface="+mn-ea"/>
                <a:cs typeface="+mn-cs"/>
              </a:defRPr>
            </a:lvl3pPr>
            <a:lvl4pPr marL="16002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4pPr>
            <a:lvl5pPr marL="2057400" indent="-228600" algn="l" defTabSz="914400" rtl="0" eaLnBrk="1" latinLnBrk="0" hangingPunct="1">
              <a:lnSpc>
                <a:spcPct val="100000"/>
              </a:lnSpc>
              <a:spcBef>
                <a:spcPts val="500"/>
              </a:spcBef>
              <a:buClr>
                <a:srgbClr val="070E27"/>
              </a:buClr>
              <a:buFontTx/>
              <a:buBlip>
                <a:blip r:embed="rId2"/>
              </a:buBlip>
              <a:defRPr sz="1600" kern="1200">
                <a:solidFill>
                  <a:srgbClr val="3D455F">
                    <a:alpha val="90000"/>
                  </a:srgb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en-US" sz="1700" b="1" i="0" u="none" strike="noStrike" kern="1200" cap="none" spc="0" normalizeH="0" baseline="0" noProof="0" dirty="0">
                <a:ln>
                  <a:noFill/>
                </a:ln>
                <a:solidFill>
                  <a:srgbClr val="211A52">
                    <a:alpha val="90000"/>
                  </a:srgbClr>
                </a:solidFill>
                <a:effectLst/>
                <a:uLnTx/>
                <a:uFillTx/>
                <a:latin typeface="Barlow"/>
                <a:ea typeface="+mn-ea"/>
                <a:cs typeface="+mn-cs"/>
              </a:rPr>
              <a:t>The principle of exemplarity supports students in acquiring knowledge, skills, and competencies that can be applied in broader contexts beyond the immediate teaching situation, case, or project work. </a:t>
            </a:r>
            <a:endParaRPr kumimoji="0" lang="da-DK" sz="1700" b="1" i="0" u="none" strike="noStrike" kern="1200" cap="none" spc="0" normalizeH="0" baseline="0" noProof="0" dirty="0">
              <a:ln>
                <a:noFill/>
              </a:ln>
              <a:solidFill>
                <a:srgbClr val="211A52">
                  <a:alpha val="90000"/>
                </a:srgbClr>
              </a:solidFill>
              <a:effectLst/>
              <a:uLnTx/>
              <a:uFillTx/>
              <a:latin typeface="Barlow"/>
              <a:ea typeface="+mn-ea"/>
              <a:cs typeface="+mn-cs"/>
            </a:endParaRPr>
          </a:p>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By starting with an example described in teaching or by independently working on a specific issue in their projects, students are challenged to </a:t>
            </a:r>
            <a:r>
              <a:rPr kumimoji="0" lang="en-US" sz="1700" b="1" i="0" u="none" strike="noStrike" kern="1200" cap="none" spc="0" normalizeH="0" baseline="0" noProof="0" dirty="0">
                <a:ln>
                  <a:noFill/>
                </a:ln>
                <a:solidFill>
                  <a:srgbClr val="211A52">
                    <a:alpha val="90000"/>
                  </a:srgbClr>
                </a:solidFill>
                <a:effectLst/>
                <a:uLnTx/>
                <a:uFillTx/>
                <a:latin typeface="Barlow"/>
                <a:ea typeface="+mn-ea"/>
                <a:cs typeface="+mn-cs"/>
              </a:rPr>
              <a:t>engage with the complexity of the problem as a whole and to place the specific within a wider context</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 </a:t>
            </a:r>
          </a:p>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In the process, the lecturer or supervisor supports students in </a:t>
            </a:r>
            <a:r>
              <a:rPr kumimoji="0" lang="en-US" sz="1700" b="1" i="0" u="none" strike="noStrike" kern="1200" cap="none" spc="0" normalizeH="0" baseline="0" noProof="0" dirty="0">
                <a:ln>
                  <a:noFill/>
                </a:ln>
                <a:solidFill>
                  <a:srgbClr val="211A52">
                    <a:alpha val="90000"/>
                  </a:srgbClr>
                </a:solidFill>
                <a:effectLst/>
                <a:uLnTx/>
                <a:uFillTx/>
                <a:latin typeface="Barlow"/>
                <a:ea typeface="+mn-ea"/>
                <a:cs typeface="+mn-cs"/>
              </a:rPr>
              <a:t>developing broader conceptual understanding by tackling a specific problem and connecting it to general questions relevant to the field of study</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 In planning teaching, exemplarity involves choosing exemplary elements (theory, empirical knowledge, and methods) that represent the broader field.</a:t>
            </a:r>
          </a:p>
          <a:p>
            <a:pPr marL="228600" marR="0" lvl="0" indent="-228600" algn="l" defTabSz="914400" rtl="0" eaLnBrk="1" fontAlgn="auto" latinLnBrk="0" hangingPunct="1">
              <a:lnSpc>
                <a:spcPct val="90000"/>
              </a:lnSpc>
              <a:spcBef>
                <a:spcPts val="1000"/>
              </a:spcBef>
              <a:spcAft>
                <a:spcPts val="0"/>
              </a:spcAft>
              <a:buClr>
                <a:srgbClr val="070E27"/>
              </a:buClr>
              <a:buSzTx/>
              <a:buFontTx/>
              <a:buBlip>
                <a:blip r:embed="rId2"/>
              </a:buBlip>
              <a:tabLst/>
              <a:defRPr/>
            </a:pPr>
            <a:r>
              <a:rPr kumimoji="0" lang="en-US" sz="1700" b="1" i="0" u="none" strike="noStrike" kern="1200" cap="none" spc="0" normalizeH="0" baseline="0" noProof="0" dirty="0">
                <a:ln>
                  <a:noFill/>
                </a:ln>
                <a:solidFill>
                  <a:srgbClr val="211A52">
                    <a:alpha val="90000"/>
                  </a:srgbClr>
                </a:solidFill>
                <a:effectLst/>
                <a:uLnTx/>
                <a:uFillTx/>
                <a:latin typeface="Barlow"/>
                <a:ea typeface="+mn-ea"/>
                <a:cs typeface="+mn-cs"/>
              </a:rPr>
              <a:t>Three criteria shape the exemplarity of examples and problems</a:t>
            </a: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 </a:t>
            </a:r>
            <a:b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b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1) the proximity to students' horizon of experience and interests, </a:t>
            </a:r>
            <a:b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b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2) the potential to explore relevant societal as well as disciplinary questions, and </a:t>
            </a:r>
            <a:b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br>
            <a:r>
              <a:rPr kumimoji="0" lang="en-US" sz="1700" b="0" i="0" u="none" strike="noStrike" kern="1200" cap="none" spc="0" normalizeH="0" baseline="0" noProof="0" dirty="0">
                <a:ln>
                  <a:noFill/>
                </a:ln>
                <a:solidFill>
                  <a:srgbClr val="211A52">
                    <a:alpha val="90000"/>
                  </a:srgbClr>
                </a:solidFill>
                <a:effectLst/>
                <a:uLnTx/>
                <a:uFillTx/>
                <a:latin typeface="Barlow"/>
                <a:ea typeface="+mn-ea"/>
                <a:cs typeface="+mn-cs"/>
              </a:rPr>
              <a:t>3) the potential to challenge students to cultivate critical thinking, envision a better world, and engage actively in changing it.</a:t>
            </a:r>
          </a:p>
        </p:txBody>
      </p:sp>
      <p:sp>
        <p:nvSpPr>
          <p:cNvPr id="9" name="Titel 7">
            <a:extLst>
              <a:ext uri="{FF2B5EF4-FFF2-40B4-BE49-F238E27FC236}">
                <a16:creationId xmlns:a16="http://schemas.microsoft.com/office/drawing/2014/main" id="{A495F383-DBF6-EA9D-51D5-B0920BFCCF9A}"/>
              </a:ext>
            </a:extLst>
          </p:cNvPr>
          <p:cNvSpPr txBox="1">
            <a:spLocks/>
          </p:cNvSpPr>
          <p:nvPr/>
        </p:nvSpPr>
        <p:spPr>
          <a:xfrm>
            <a:off x="0" y="576527"/>
            <a:ext cx="82200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spc="0">
                <a:solidFill>
                  <a:schemeClr val="tx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000" b="1" i="0" u="none" strike="noStrike" kern="1200" cap="none" spc="0" normalizeH="0" baseline="0" noProof="0" dirty="0" err="1">
                <a:ln>
                  <a:noFill/>
                </a:ln>
                <a:solidFill>
                  <a:srgbClr val="211A52"/>
                </a:solidFill>
                <a:effectLst/>
                <a:uLnTx/>
                <a:uFillTx/>
                <a:latin typeface="Barlow"/>
                <a:ea typeface="+mj-ea"/>
                <a:cs typeface="+mj-cs"/>
              </a:rPr>
              <a:t>Exemplarity</a:t>
            </a:r>
            <a:endParaRPr kumimoji="0" lang="da-DK" sz="4000" b="1" i="0" u="none" strike="noStrike" kern="1200" cap="none" spc="0" normalizeH="0" baseline="0" noProof="0" dirty="0">
              <a:ln>
                <a:noFill/>
              </a:ln>
              <a:solidFill>
                <a:srgbClr val="211A52"/>
              </a:solidFill>
              <a:effectLst/>
              <a:uLnTx/>
              <a:uFillTx/>
              <a:latin typeface="Barlow"/>
              <a:ea typeface="+mj-ea"/>
              <a:cs typeface="+mj-cs"/>
            </a:endParaRPr>
          </a:p>
        </p:txBody>
      </p:sp>
      <p:pic>
        <p:nvPicPr>
          <p:cNvPr id="3" name="Billede 2">
            <a:extLst>
              <a:ext uri="{FF2B5EF4-FFF2-40B4-BE49-F238E27FC236}">
                <a16:creationId xmlns:a16="http://schemas.microsoft.com/office/drawing/2014/main" id="{54F536C6-1DC0-EF7A-074E-B1F945402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811" y="0"/>
            <a:ext cx="4562929" cy="6858000"/>
          </a:xfrm>
          <a:prstGeom prst="rect">
            <a:avLst/>
          </a:prstGeom>
        </p:spPr>
      </p:pic>
    </p:spTree>
    <p:extLst>
      <p:ext uri="{BB962C8B-B14F-4D97-AF65-F5344CB8AC3E}">
        <p14:creationId xmlns:p14="http://schemas.microsoft.com/office/powerpoint/2010/main" val="24479716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5CAF8D"/>
      </a:accent1>
      <a:accent2>
        <a:srgbClr val="B19335"/>
      </a:accent2>
      <a:accent3>
        <a:srgbClr val="E78293"/>
      </a:accent3>
      <a:accent4>
        <a:srgbClr val="DF8E2E"/>
      </a:accent4>
      <a:accent5>
        <a:srgbClr val="31A9C1"/>
      </a:accent5>
      <a:accent6>
        <a:srgbClr val="CC8B66"/>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AAU 16-9 (EN)" id="{53028959-2C83-4998-9E50-211C7AADA000}" vid="{DAD0BAEF-A6C6-434D-9F2E-16DFFC1617AE}"/>
    </a:ext>
  </a:extLst>
</a:theme>
</file>

<file path=ppt/theme/theme2.xml><?xml version="1.0" encoding="utf-8"?>
<a:theme xmlns:a="http://schemas.openxmlformats.org/drawingml/2006/main" name="CDUL Web">
  <a:themeElements>
    <a:clrScheme name="CDUL Farver">
      <a:dk1>
        <a:srgbClr val="211A52"/>
      </a:dk1>
      <a:lt1>
        <a:srgbClr val="FFFFFF"/>
      </a:lt1>
      <a:dk2>
        <a:srgbClr val="211A52"/>
      </a:dk2>
      <a:lt2>
        <a:srgbClr val="F5F5F5"/>
      </a:lt2>
      <a:accent1>
        <a:srgbClr val="211A52"/>
      </a:accent1>
      <a:accent2>
        <a:srgbClr val="4306DC"/>
      </a:accent2>
      <a:accent3>
        <a:srgbClr val="4666AA"/>
      </a:accent3>
      <a:accent4>
        <a:srgbClr val="5E9695"/>
      </a:accent4>
      <a:accent5>
        <a:srgbClr val="DF6752"/>
      </a:accent5>
      <a:accent6>
        <a:srgbClr val="77809F"/>
      </a:accent6>
      <a:hlink>
        <a:srgbClr val="407BFF"/>
      </a:hlink>
      <a:folHlink>
        <a:srgbClr val="954F72"/>
      </a:folHlink>
    </a:clrScheme>
    <a:fontScheme name="CDUL Typografi">
      <a:majorFont>
        <a:latin typeface="Barlow 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C3CA0F9F2A2E24586067B8781704898" ma:contentTypeVersion="20" ma:contentTypeDescription="Opret et nyt dokument." ma:contentTypeScope="" ma:versionID="cc8b5678ec968274e7e8ca8b708b22a7">
  <xsd:schema xmlns:xsd="http://www.w3.org/2001/XMLSchema" xmlns:xs="http://www.w3.org/2001/XMLSchema" xmlns:p="http://schemas.microsoft.com/office/2006/metadata/properties" xmlns:ns2="7fd8e8ec-305e-4e9e-aaf9-34b748fdf1a0" xmlns:ns3="39d22990-c755-4b1e-ba6b-210b797f5f78" targetNamespace="http://schemas.microsoft.com/office/2006/metadata/properties" ma:root="true" ma:fieldsID="f9820717478b6919ad1de83ff3a43fa6" ns2:_="" ns3:_="">
    <xsd:import namespace="7fd8e8ec-305e-4e9e-aaf9-34b748fdf1a0"/>
    <xsd:import namespace="39d22990-c755-4b1e-ba6b-210b797f5f7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element ref="ns3:modtager"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d8e8ec-305e-4e9e-aaf9-34b748fdf1a0"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da018465-c56f-48de-8a94-95c684e158e0}" ma:internalName="TaxCatchAll" ma:showField="CatchAllData" ma:web="7fd8e8ec-305e-4e9e-aaf9-34b748fdf1a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d22990-c755-4b1e-ba6b-210b797f5f7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5d73657e-90f0-444e-a899-7df328d363f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odtager" ma:index="26" nillable="true" ma:displayName="modtager" ma:description="Navn på modtagere af denne billet" ma:format="Dropdown" ma:internalName="modtager">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d22990-c755-4b1e-ba6b-210b797f5f78">
      <Terms xmlns="http://schemas.microsoft.com/office/infopath/2007/PartnerControls"/>
    </lcf76f155ced4ddcb4097134ff3c332f>
    <modtager xmlns="39d22990-c755-4b1e-ba6b-210b797f5f78" xsi:nil="true"/>
    <TaxCatchAll xmlns="7fd8e8ec-305e-4e9e-aaf9-34b748fdf1a0" xsi:nil="true"/>
  </documentManagement>
</p:properties>
</file>

<file path=customXml/itemProps1.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2.xml><?xml version="1.0" encoding="utf-8"?>
<ds:datastoreItem xmlns:ds="http://schemas.openxmlformats.org/officeDocument/2006/customXml" ds:itemID="{3D010562-19AE-46E5-B790-56420AD2B4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d8e8ec-305e-4e9e-aaf9-34b748fdf1a0"/>
    <ds:schemaRef ds:uri="39d22990-c755-4b1e-ba6b-210b797f5f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603602-65E0-48FA-BF06-563C46D1CC25}">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schemas.microsoft.com/office/infopath/2007/PartnerControls"/>
    <ds:schemaRef ds:uri="5eaab4c3-db73-4b93-9200-350b498c50e8"/>
    <ds:schemaRef ds:uri="http://purl.org/dc/elements/1.1/"/>
    <ds:schemaRef ds:uri="1790affa-1f64-4e58-8dd7-745390e575dd"/>
    <ds:schemaRef ds:uri="http://www.w3.org/XML/1998/namespace"/>
    <ds:schemaRef ds:uri="39d22990-c755-4b1e-ba6b-210b797f5f78"/>
    <ds:schemaRef ds:uri="7fd8e8ec-305e-4e9e-aaf9-34b748fdf1a0"/>
  </ds:schemaRefs>
</ds:datastoreItem>
</file>

<file path=docMetadata/LabelInfo.xml><?xml version="1.0" encoding="utf-8"?>
<clbl:labelList xmlns:clbl="http://schemas.microsoft.com/office/2020/mipLabelMetadata">
  <clbl:label id="{f5dbba49-ce06-496f-ac3e-0cf14361d934}" enabled="0" method="" siteId="{f5dbba49-ce06-496f-ac3e-0cf14361d934}" removed="1"/>
</clbl:labelList>
</file>

<file path=docProps/app.xml><?xml version="1.0" encoding="utf-8"?>
<Properties xmlns="http://schemas.openxmlformats.org/officeDocument/2006/extended-properties" xmlns:vt="http://schemas.openxmlformats.org/officeDocument/2006/docPropsVTypes">
  <Template>AAU 16-9 (EN)</Template>
  <TotalTime>133</TotalTime>
  <Words>1658</Words>
  <Application>Microsoft Office PowerPoint</Application>
  <PresentationFormat>Widescreen</PresentationFormat>
  <Paragraphs>55</Paragraphs>
  <Slides>9</Slides>
  <Notes>2</Notes>
  <HiddenSlides>0</HiddenSlides>
  <MMClips>0</MMClips>
  <ScaleCrop>false</ScaleCrop>
  <HeadingPairs>
    <vt:vector size="6" baseType="variant">
      <vt:variant>
        <vt:lpstr>Benyttede skrifttyper</vt:lpstr>
      </vt:variant>
      <vt:variant>
        <vt:i4>4</vt:i4>
      </vt:variant>
      <vt:variant>
        <vt:lpstr>Tema</vt:lpstr>
      </vt:variant>
      <vt:variant>
        <vt:i4>2</vt:i4>
      </vt:variant>
      <vt:variant>
        <vt:lpstr>Slidetitler</vt:lpstr>
      </vt:variant>
      <vt:variant>
        <vt:i4>9</vt:i4>
      </vt:variant>
    </vt:vector>
  </HeadingPairs>
  <TitlesOfParts>
    <vt:vector size="15" baseType="lpstr">
      <vt:lpstr>Aptos</vt:lpstr>
      <vt:lpstr>Arial</vt:lpstr>
      <vt:lpstr>Barlow</vt:lpstr>
      <vt:lpstr>Calibri</vt:lpstr>
      <vt:lpstr>AAU PowerPoint</vt:lpstr>
      <vt:lpstr>CDUL Web</vt:lpstr>
      <vt:lpstr>Aalborg University Principles for Problem- and Project-Based Learning</vt:lpstr>
      <vt:lpstr>Aalborg University Principles for Problem- and Project-Based Learning</vt:lpstr>
      <vt:lpstr>Aalborg University Principles for Problem- and Project-Based Learning</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Louise Hartmann</dc:creator>
  <cp:lastModifiedBy>Louise Hartmann</cp:lastModifiedBy>
  <cp:revision>1</cp:revision>
  <cp:lastPrinted>2017-03-09T03:48:56Z</cp:lastPrinted>
  <dcterms:created xsi:type="dcterms:W3CDTF">2026-06-02T10:53:16Z</dcterms:created>
  <dcterms:modified xsi:type="dcterms:W3CDTF">2026-06-02T13:24:08Z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0x0101009C3CA0F9F2A2E24586067B8781704898</vt:lpwstr>
  </property>
</Properties>
</file>