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BDB015-D17A-BBAB-2E8B-DEC6B1D2F35A}" name="Maria Appel Nissen" initials="MN" userId="S::maan@id.aau.dk::488eae46-f011-4a38-a48a-d927f01b4f7b" providerId="AD"/>
  <p188:author id="{7EEF55D8-C5A8-EE61-741B-AC735F900235}" name="Charlotte Tybjerg Sørensen" initials="CTS" userId="S::BE85VL@adm.aau.dk::15762d49-5e6c-45f2-9200-f159dca340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A52"/>
    <a:srgbClr val="443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8" autoAdjust="0"/>
    <p:restoredTop sz="96327"/>
  </p:normalViewPr>
  <p:slideViewPr>
    <p:cSldViewPr snapToGrid="0" showGuides="1">
      <p:cViewPr varScale="1">
        <p:scale>
          <a:sx n="79" d="100"/>
          <a:sy n="79" d="100"/>
        </p:scale>
        <p:origin x="3024" y="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4FFF634-0816-CB7B-00D3-46FFA22BE3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90435" y="-31007"/>
            <a:ext cx="7053943" cy="27943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7" name="Billede 46">
            <a:extLst>
              <a:ext uri="{FF2B5EF4-FFF2-40B4-BE49-F238E27FC236}">
                <a16:creationId xmlns:a16="http://schemas.microsoft.com/office/drawing/2014/main" id="{B8292BE4-DB1D-C847-0A3C-C053E80D6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43104" y="-31007"/>
            <a:ext cx="4967649" cy="2794303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E00D610B-DCF2-0472-39D1-B74239BC18B7}"/>
              </a:ext>
            </a:extLst>
          </p:cNvPr>
          <p:cNvSpPr/>
          <p:nvPr userDrawn="1"/>
        </p:nvSpPr>
        <p:spPr>
          <a:xfrm>
            <a:off x="0" y="2764038"/>
            <a:ext cx="6858000" cy="7141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EDE8129-9B50-FAA3-05DE-8AC64251B8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62134" y="302047"/>
            <a:ext cx="2101688" cy="525422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74351928-5C07-32FC-E115-AF04C9FFC569}"/>
              </a:ext>
            </a:extLst>
          </p:cNvPr>
          <p:cNvSpPr/>
          <p:nvPr userDrawn="1"/>
        </p:nvSpPr>
        <p:spPr>
          <a:xfrm>
            <a:off x="123092" y="1094778"/>
            <a:ext cx="3233056" cy="1551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5008BE1-434E-9149-EC7C-2C8C646334FD}"/>
              </a:ext>
            </a:extLst>
          </p:cNvPr>
          <p:cNvSpPr/>
          <p:nvPr userDrawn="1"/>
        </p:nvSpPr>
        <p:spPr>
          <a:xfrm>
            <a:off x="3509386" y="1094778"/>
            <a:ext cx="3233056" cy="1551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51C7F3E-B271-27A9-806B-3D3A95D4A574}"/>
              </a:ext>
            </a:extLst>
          </p:cNvPr>
          <p:cNvSpPr/>
          <p:nvPr userDrawn="1"/>
        </p:nvSpPr>
        <p:spPr>
          <a:xfrm>
            <a:off x="123092" y="2931202"/>
            <a:ext cx="6619350" cy="273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pc="0"/>
          </a:p>
        </p:txBody>
      </p:sp>
      <p:sp>
        <p:nvSpPr>
          <p:cNvPr id="16" name="Pladsholder til billede 15">
            <a:extLst>
              <a:ext uri="{FF2B5EF4-FFF2-40B4-BE49-F238E27FC236}">
                <a16:creationId xmlns:a16="http://schemas.microsoft.com/office/drawing/2014/main" id="{762DD8BA-F026-3E97-75B5-4262FC74A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296" y="3432526"/>
            <a:ext cx="1799440" cy="99244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7" name="Pladsholder til billede 15">
            <a:extLst>
              <a:ext uri="{FF2B5EF4-FFF2-40B4-BE49-F238E27FC236}">
                <a16:creationId xmlns:a16="http://schemas.microsoft.com/office/drawing/2014/main" id="{AB45D9DF-81B3-5097-F547-66E29D02E6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89212" y="3432526"/>
            <a:ext cx="1799440" cy="99244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8" name="Pladsholder til billede 15">
            <a:extLst>
              <a:ext uri="{FF2B5EF4-FFF2-40B4-BE49-F238E27FC236}">
                <a16:creationId xmlns:a16="http://schemas.microsoft.com/office/drawing/2014/main" id="{3DABF039-7FA4-A251-E34A-4219031FC6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39558" y="3432526"/>
            <a:ext cx="1799439" cy="99244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3C7D4755-88CE-2837-EE60-988B2C655D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773" y="4514849"/>
            <a:ext cx="1679575" cy="444443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0" baseline="0"/>
            </a:lvl1pPr>
          </a:lstStyle>
          <a:p>
            <a:pPr lvl="0"/>
            <a:r>
              <a:rPr lang="da-DK" sz="1200" dirty="0"/>
              <a:t>EN OVERSKRIFT</a:t>
            </a:r>
            <a:endParaRPr lang="da-DK" dirty="0"/>
          </a:p>
        </p:txBody>
      </p:sp>
      <p:sp>
        <p:nvSpPr>
          <p:cNvPr id="21" name="Pladsholder til tekst 19">
            <a:extLst>
              <a:ext uri="{FF2B5EF4-FFF2-40B4-BE49-F238E27FC236}">
                <a16:creationId xmlns:a16="http://schemas.microsoft.com/office/drawing/2014/main" id="{D0749B9A-12F7-DEF9-101B-BB29EC0B59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89212" y="4508557"/>
            <a:ext cx="1679575" cy="444443"/>
          </a:xfrm>
        </p:spPr>
        <p:txBody>
          <a:bodyPr>
            <a:normAutofit/>
          </a:bodyPr>
          <a:lstStyle>
            <a:lvl1pPr marL="0" indent="0" algn="ctr">
              <a:buNone/>
              <a:defRPr sz="1200" b="1" spc="0" baseline="0">
                <a:solidFill>
                  <a:srgbClr val="211A52"/>
                </a:solidFill>
              </a:defRPr>
            </a:lvl1pPr>
          </a:lstStyle>
          <a:p>
            <a:pPr lvl="0"/>
            <a:r>
              <a:rPr lang="da-DK" sz="1200" dirty="0"/>
              <a:t>EN OVERSKRIFT</a:t>
            </a:r>
            <a:endParaRPr lang="da-DK" dirty="0"/>
          </a:p>
        </p:txBody>
      </p:sp>
      <p:sp>
        <p:nvSpPr>
          <p:cNvPr id="22" name="Pladsholder til tekst 19">
            <a:extLst>
              <a:ext uri="{FF2B5EF4-FFF2-40B4-BE49-F238E27FC236}">
                <a16:creationId xmlns:a16="http://schemas.microsoft.com/office/drawing/2014/main" id="{BD4A80AB-4522-1E57-62BC-F2309EBD2A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2035" y="4514850"/>
            <a:ext cx="1679575" cy="444443"/>
          </a:xfrm>
        </p:spPr>
        <p:txBody>
          <a:bodyPr>
            <a:normAutofit/>
          </a:bodyPr>
          <a:lstStyle>
            <a:lvl1pPr marL="0" indent="0" algn="ctr">
              <a:buNone/>
              <a:defRPr sz="1200" b="1" spc="0" baseline="0">
                <a:solidFill>
                  <a:srgbClr val="211A52"/>
                </a:solidFill>
              </a:defRPr>
            </a:lvl1pPr>
          </a:lstStyle>
          <a:p>
            <a:pPr lvl="0"/>
            <a:r>
              <a:rPr lang="da-DK" sz="1200" dirty="0"/>
              <a:t>EN OVERSKRIFT</a:t>
            </a:r>
            <a:endParaRPr lang="da-DK" dirty="0"/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0964C2B7-AFC0-CE0F-3C22-3FFD00553D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487" y="5012054"/>
            <a:ext cx="1799440" cy="99244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</p:txBody>
      </p:sp>
      <p:sp>
        <p:nvSpPr>
          <p:cNvPr id="26" name="Pladsholder til tekst 24">
            <a:extLst>
              <a:ext uri="{FF2B5EF4-FFF2-40B4-BE49-F238E27FC236}">
                <a16:creationId xmlns:a16="http://schemas.microsoft.com/office/drawing/2014/main" id="{E2BC2299-C11D-9DA9-9222-814214BA1E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91689" y="5012054"/>
            <a:ext cx="1799440" cy="99244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</p:txBody>
      </p:sp>
      <p:sp>
        <p:nvSpPr>
          <p:cNvPr id="27" name="Pladsholder til tekst 24">
            <a:extLst>
              <a:ext uri="{FF2B5EF4-FFF2-40B4-BE49-F238E27FC236}">
                <a16:creationId xmlns:a16="http://schemas.microsoft.com/office/drawing/2014/main" id="{D3A888DB-6A76-6A15-CEAA-AA72BC6DCC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2036" y="5012054"/>
            <a:ext cx="1799440" cy="99244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</p:txBody>
      </p:sp>
      <p:sp>
        <p:nvSpPr>
          <p:cNvPr id="30" name="Pladsholder til tekst 19">
            <a:extLst>
              <a:ext uri="{FF2B5EF4-FFF2-40B4-BE49-F238E27FC236}">
                <a16:creationId xmlns:a16="http://schemas.microsoft.com/office/drawing/2014/main" id="{EEBC0C58-CB4D-2C6D-235C-5CBF1BA04E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235" y="1310450"/>
            <a:ext cx="2765171" cy="444443"/>
          </a:xfrm>
        </p:spPr>
        <p:txBody>
          <a:bodyPr>
            <a:normAutofit/>
          </a:bodyPr>
          <a:lstStyle>
            <a:lvl1pPr marL="0" indent="0" algn="l">
              <a:buNone/>
              <a:defRPr sz="1050" b="1" spc="0" baseline="0"/>
            </a:lvl1pPr>
          </a:lstStyle>
          <a:p>
            <a:pPr lvl="0"/>
            <a:r>
              <a:rPr lang="da-DK" sz="1200" dirty="0"/>
              <a:t>EN OVERSKRIFT</a:t>
            </a:r>
            <a:endParaRPr lang="da-DK" dirty="0"/>
          </a:p>
        </p:txBody>
      </p:sp>
      <p:sp>
        <p:nvSpPr>
          <p:cNvPr id="31" name="Pladsholder til tekst 19">
            <a:extLst>
              <a:ext uri="{FF2B5EF4-FFF2-40B4-BE49-F238E27FC236}">
                <a16:creationId xmlns:a16="http://schemas.microsoft.com/office/drawing/2014/main" id="{3417DF19-B2F5-0F84-53E3-9C932AFD60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4288" y="1310450"/>
            <a:ext cx="2765171" cy="444443"/>
          </a:xfrm>
        </p:spPr>
        <p:txBody>
          <a:bodyPr>
            <a:normAutofit/>
          </a:bodyPr>
          <a:lstStyle>
            <a:lvl1pPr marL="0" indent="0" algn="l">
              <a:buNone/>
              <a:defRPr sz="1050" b="1" spc="0" baseline="0"/>
            </a:lvl1pPr>
          </a:lstStyle>
          <a:p>
            <a:pPr lvl="0"/>
            <a:r>
              <a:rPr lang="da-DK" sz="1200" dirty="0"/>
              <a:t>EN OVERSKRIFT</a:t>
            </a:r>
            <a:endParaRPr lang="da-DK" dirty="0"/>
          </a:p>
        </p:txBody>
      </p:sp>
      <p:sp>
        <p:nvSpPr>
          <p:cNvPr id="32" name="Pladsholder til tekst 24">
            <a:extLst>
              <a:ext uri="{FF2B5EF4-FFF2-40B4-BE49-F238E27FC236}">
                <a16:creationId xmlns:a16="http://schemas.microsoft.com/office/drawing/2014/main" id="{905D27E1-141D-185F-51F7-6047E12CD3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8235" y="1896237"/>
            <a:ext cx="2765170" cy="89362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</p:txBody>
      </p:sp>
      <p:sp>
        <p:nvSpPr>
          <p:cNvPr id="33" name="Pladsholder til tekst 24">
            <a:extLst>
              <a:ext uri="{FF2B5EF4-FFF2-40B4-BE49-F238E27FC236}">
                <a16:creationId xmlns:a16="http://schemas.microsoft.com/office/drawing/2014/main" id="{8C94D8A1-9482-4F0C-C50B-2E74886A9F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14287" y="1896237"/>
            <a:ext cx="2765170" cy="89362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61F823DE-06C3-5D4F-46EE-96BDDDB517DC}"/>
              </a:ext>
            </a:extLst>
          </p:cNvPr>
          <p:cNvSpPr/>
          <p:nvPr userDrawn="1"/>
        </p:nvSpPr>
        <p:spPr>
          <a:xfrm>
            <a:off x="123092" y="5803913"/>
            <a:ext cx="3233056" cy="398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A33FC15D-B0A4-4A27-409C-0FE8A94BDF94}"/>
              </a:ext>
            </a:extLst>
          </p:cNvPr>
          <p:cNvSpPr/>
          <p:nvPr userDrawn="1"/>
        </p:nvSpPr>
        <p:spPr>
          <a:xfrm>
            <a:off x="3509386" y="5803914"/>
            <a:ext cx="3233056" cy="2500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Pladsholder til tekst 19">
            <a:extLst>
              <a:ext uri="{FF2B5EF4-FFF2-40B4-BE49-F238E27FC236}">
                <a16:creationId xmlns:a16="http://schemas.microsoft.com/office/drawing/2014/main" id="{D4A1486F-0191-3531-41B7-211AADB6E83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8235" y="6535208"/>
            <a:ext cx="2765170" cy="375901"/>
          </a:xfrm>
        </p:spPr>
        <p:txBody>
          <a:bodyPr>
            <a:normAutofit/>
          </a:bodyPr>
          <a:lstStyle>
            <a:lvl1pPr marL="0" indent="0" algn="l">
              <a:buNone/>
              <a:defRPr sz="1050" b="1" spc="0" baseline="0"/>
            </a:lvl1pPr>
          </a:lstStyle>
          <a:p>
            <a:pPr lvl="0"/>
            <a:r>
              <a:rPr lang="da-DK" sz="1200" dirty="0"/>
              <a:t>EN OVERSKRIFT</a:t>
            </a:r>
            <a:endParaRPr lang="da-DK" dirty="0"/>
          </a:p>
        </p:txBody>
      </p:sp>
      <p:sp>
        <p:nvSpPr>
          <p:cNvPr id="37" name="Pladsholder til tekst 19">
            <a:extLst>
              <a:ext uri="{FF2B5EF4-FFF2-40B4-BE49-F238E27FC236}">
                <a16:creationId xmlns:a16="http://schemas.microsoft.com/office/drawing/2014/main" id="{58FC2E97-FA3C-7B8A-16E9-985B4BA852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288" y="6535208"/>
            <a:ext cx="2765171" cy="375901"/>
          </a:xfrm>
        </p:spPr>
        <p:txBody>
          <a:bodyPr>
            <a:normAutofit/>
          </a:bodyPr>
          <a:lstStyle>
            <a:lvl1pPr marL="0" indent="0" algn="l">
              <a:buNone/>
              <a:defRPr sz="1050" b="1" spc="0" baseline="0"/>
            </a:lvl1pPr>
          </a:lstStyle>
          <a:p>
            <a:pPr lvl="0"/>
            <a:r>
              <a:rPr lang="da-DK" sz="1200" dirty="0"/>
              <a:t>EN OVERSKRIFT</a:t>
            </a:r>
            <a:endParaRPr lang="da-DK" dirty="0"/>
          </a:p>
        </p:txBody>
      </p:sp>
      <p:sp>
        <p:nvSpPr>
          <p:cNvPr id="38" name="Pladsholder til tekst 24">
            <a:extLst>
              <a:ext uri="{FF2B5EF4-FFF2-40B4-BE49-F238E27FC236}">
                <a16:creationId xmlns:a16="http://schemas.microsoft.com/office/drawing/2014/main" id="{0B13EEBD-9833-B13F-9309-8E798EF544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8235" y="6998441"/>
            <a:ext cx="1780433" cy="818793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.</a:t>
            </a:r>
          </a:p>
        </p:txBody>
      </p:sp>
      <p:sp>
        <p:nvSpPr>
          <p:cNvPr id="39" name="Pladsholder til tekst 24">
            <a:extLst>
              <a:ext uri="{FF2B5EF4-FFF2-40B4-BE49-F238E27FC236}">
                <a16:creationId xmlns:a16="http://schemas.microsoft.com/office/drawing/2014/main" id="{C3C3124C-E529-9C5D-53B3-12CEF26FAF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14287" y="7120995"/>
            <a:ext cx="2765170" cy="69623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64109955-837E-C092-F741-3B9080CC426F}"/>
              </a:ext>
            </a:extLst>
          </p:cNvPr>
          <p:cNvSpPr/>
          <p:nvPr userDrawn="1"/>
        </p:nvSpPr>
        <p:spPr>
          <a:xfrm>
            <a:off x="3509386" y="8445854"/>
            <a:ext cx="3233056" cy="1342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Pladsholder til tekst 19">
            <a:extLst>
              <a:ext uri="{FF2B5EF4-FFF2-40B4-BE49-F238E27FC236}">
                <a16:creationId xmlns:a16="http://schemas.microsoft.com/office/drawing/2014/main" id="{467C2CE9-96E3-72F0-78FB-B735773A04B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8235" y="8304510"/>
            <a:ext cx="6163239" cy="271197"/>
          </a:xfrm>
        </p:spPr>
        <p:txBody>
          <a:bodyPr>
            <a:normAutofit/>
          </a:bodyPr>
          <a:lstStyle>
            <a:lvl1pPr marL="0" indent="0" algn="l">
              <a:buNone/>
              <a:defRPr sz="1050" b="1" spc="0" baseline="0"/>
            </a:lvl1pPr>
          </a:lstStyle>
          <a:p>
            <a:pPr lvl="0"/>
            <a:r>
              <a:rPr lang="da-DK" sz="1200" dirty="0"/>
              <a:t>EN OVERSKRIFT</a:t>
            </a:r>
            <a:endParaRPr lang="da-DK" dirty="0"/>
          </a:p>
        </p:txBody>
      </p:sp>
      <p:sp>
        <p:nvSpPr>
          <p:cNvPr id="42" name="Pladsholder til tekst 24">
            <a:extLst>
              <a:ext uri="{FF2B5EF4-FFF2-40B4-BE49-F238E27FC236}">
                <a16:creationId xmlns:a16="http://schemas.microsoft.com/office/drawing/2014/main" id="{B8C23DDB-C6AC-F451-7DB8-11056CDEF7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8234" y="8705458"/>
            <a:ext cx="6163239" cy="1003342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</a:t>
            </a:r>
          </a:p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</a:t>
            </a:r>
          </a:p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</a:t>
            </a:r>
          </a:p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</a:t>
            </a:r>
          </a:p>
        </p:txBody>
      </p:sp>
      <p:sp>
        <p:nvSpPr>
          <p:cNvPr id="45" name="Pladsholder til billede 15">
            <a:extLst>
              <a:ext uri="{FF2B5EF4-FFF2-40B4-BE49-F238E27FC236}">
                <a16:creationId xmlns:a16="http://schemas.microsoft.com/office/drawing/2014/main" id="{8A235B52-7E9B-9DE7-F598-8E7650A890A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311906" y="6998441"/>
            <a:ext cx="831499" cy="80719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50" name="Pladsholder til tekst 49">
            <a:extLst>
              <a:ext uri="{FF2B5EF4-FFF2-40B4-BE49-F238E27FC236}">
                <a16:creationId xmlns:a16="http://schemas.microsoft.com/office/drawing/2014/main" id="{138645B8-230A-8682-6652-71CEE488A08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5558" y="117867"/>
            <a:ext cx="4523854" cy="835025"/>
          </a:xfrm>
        </p:spPr>
        <p:txBody>
          <a:bodyPr>
            <a:normAutofit/>
          </a:bodyPr>
          <a:lstStyle>
            <a:lvl1pPr marL="0" indent="0">
              <a:buNone/>
              <a:defRPr sz="2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EN OVERSKRIFT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92B1E3F-93F0-B6EE-FD50-80B3676B9714}"/>
              </a:ext>
            </a:extLst>
          </p:cNvPr>
          <p:cNvSpPr/>
          <p:nvPr userDrawn="1"/>
        </p:nvSpPr>
        <p:spPr>
          <a:xfrm>
            <a:off x="3509386" y="8445853"/>
            <a:ext cx="3233056" cy="1342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tekst 19">
            <a:extLst>
              <a:ext uri="{FF2B5EF4-FFF2-40B4-BE49-F238E27FC236}">
                <a16:creationId xmlns:a16="http://schemas.microsoft.com/office/drawing/2014/main" id="{B334C7E8-2A28-3D91-2544-9D3AC478FA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8295" y="3035681"/>
            <a:ext cx="6070701" cy="375901"/>
          </a:xfrm>
        </p:spPr>
        <p:txBody>
          <a:bodyPr>
            <a:normAutofit/>
          </a:bodyPr>
          <a:lstStyle>
            <a:lvl1pPr marL="0" indent="0" algn="l">
              <a:buNone/>
              <a:defRPr sz="1050" b="1" spc="0" baseline="0"/>
            </a:lvl1pPr>
          </a:lstStyle>
          <a:p>
            <a:pPr lvl="0"/>
            <a:r>
              <a:rPr lang="da-DK" sz="1200" dirty="0"/>
              <a:t>EN OVERSKRIFT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6143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2C991A0-9437-B591-3828-51E51EC668CE}"/>
              </a:ext>
            </a:extLst>
          </p:cNvPr>
          <p:cNvSpPr/>
          <p:nvPr userDrawn="1"/>
        </p:nvSpPr>
        <p:spPr>
          <a:xfrm>
            <a:off x="3443321" y="1003386"/>
            <a:ext cx="3216809" cy="163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4FFF634-0816-CB7B-00D3-46FFA22BE3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90435" y="-31007"/>
            <a:ext cx="7053943" cy="27943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7C04022-EE08-A64E-0DFF-0323F5529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80786" y="-31007"/>
            <a:ext cx="4967649" cy="279430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0315FB4-66C1-BF27-1291-2915D80A10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62134" y="302047"/>
            <a:ext cx="2101688" cy="525422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E00D610B-DCF2-0472-39D1-B74239BC18B7}"/>
              </a:ext>
            </a:extLst>
          </p:cNvPr>
          <p:cNvSpPr/>
          <p:nvPr userDrawn="1"/>
        </p:nvSpPr>
        <p:spPr>
          <a:xfrm>
            <a:off x="0" y="2764038"/>
            <a:ext cx="6858000" cy="7141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4351928-5C07-32FC-E115-AF04C9FFC569}"/>
              </a:ext>
            </a:extLst>
          </p:cNvPr>
          <p:cNvSpPr/>
          <p:nvPr userDrawn="1"/>
        </p:nvSpPr>
        <p:spPr>
          <a:xfrm>
            <a:off x="118935" y="928190"/>
            <a:ext cx="3216809" cy="1719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51C7F3E-B271-27A9-806B-3D3A95D4A574}"/>
              </a:ext>
            </a:extLst>
          </p:cNvPr>
          <p:cNvSpPr/>
          <p:nvPr userDrawn="1"/>
        </p:nvSpPr>
        <p:spPr>
          <a:xfrm>
            <a:off x="102369" y="2870462"/>
            <a:ext cx="6619350" cy="29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billede 15">
            <a:extLst>
              <a:ext uri="{FF2B5EF4-FFF2-40B4-BE49-F238E27FC236}">
                <a16:creationId xmlns:a16="http://schemas.microsoft.com/office/drawing/2014/main" id="{762DD8BA-F026-3E97-75B5-4262FC74A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0773" y="3298281"/>
            <a:ext cx="1799440" cy="99244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7" name="Pladsholder til billede 15">
            <a:extLst>
              <a:ext uri="{FF2B5EF4-FFF2-40B4-BE49-F238E27FC236}">
                <a16:creationId xmlns:a16="http://schemas.microsoft.com/office/drawing/2014/main" id="{AB45D9DF-81B3-5097-F547-66E29D02E6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43601" y="3288728"/>
            <a:ext cx="1799440" cy="251353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8" name="Pladsholder til billede 15">
            <a:extLst>
              <a:ext uri="{FF2B5EF4-FFF2-40B4-BE49-F238E27FC236}">
                <a16:creationId xmlns:a16="http://schemas.microsoft.com/office/drawing/2014/main" id="{3DABF039-7FA4-A251-E34A-4219031FC6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42035" y="3298281"/>
            <a:ext cx="1799439" cy="99244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3C7D4755-88CE-2837-EE60-988B2C655D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488" y="4426267"/>
            <a:ext cx="1679575" cy="444443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0" baseline="0"/>
            </a:lvl1pPr>
          </a:lstStyle>
          <a:p>
            <a:pPr lvl="0"/>
            <a:r>
              <a:rPr lang="da-DK" sz="1200" dirty="0"/>
              <a:t>EN OVERSKRIFT</a:t>
            </a:r>
            <a:endParaRPr lang="da-DK" dirty="0"/>
          </a:p>
        </p:txBody>
      </p:sp>
      <p:sp>
        <p:nvSpPr>
          <p:cNvPr id="21" name="Pladsholder til tekst 19">
            <a:extLst>
              <a:ext uri="{FF2B5EF4-FFF2-40B4-BE49-F238E27FC236}">
                <a16:creationId xmlns:a16="http://schemas.microsoft.com/office/drawing/2014/main" id="{D0749B9A-12F7-DEF9-101B-BB29EC0B59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1690" y="4426267"/>
            <a:ext cx="1679575" cy="444443"/>
          </a:xfrm>
        </p:spPr>
        <p:txBody>
          <a:bodyPr>
            <a:normAutofit/>
          </a:bodyPr>
          <a:lstStyle>
            <a:lvl1pPr marL="0" indent="0" algn="ctr">
              <a:buNone/>
              <a:defRPr sz="1200" b="1" spc="0" baseline="0">
                <a:solidFill>
                  <a:srgbClr val="211A52"/>
                </a:solidFill>
              </a:defRPr>
            </a:lvl1pPr>
          </a:lstStyle>
          <a:p>
            <a:pPr lvl="0"/>
            <a:r>
              <a:rPr lang="da-DK" sz="1200" dirty="0"/>
              <a:t>EN OVERSKRIFT</a:t>
            </a:r>
            <a:endParaRPr lang="da-DK" dirty="0"/>
          </a:p>
        </p:txBody>
      </p:sp>
      <p:sp>
        <p:nvSpPr>
          <p:cNvPr id="22" name="Pladsholder til tekst 19">
            <a:extLst>
              <a:ext uri="{FF2B5EF4-FFF2-40B4-BE49-F238E27FC236}">
                <a16:creationId xmlns:a16="http://schemas.microsoft.com/office/drawing/2014/main" id="{BD4A80AB-4522-1E57-62BC-F2309EBD2A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62134" y="4426267"/>
            <a:ext cx="1679575" cy="444443"/>
          </a:xfrm>
        </p:spPr>
        <p:txBody>
          <a:bodyPr>
            <a:normAutofit/>
          </a:bodyPr>
          <a:lstStyle>
            <a:lvl1pPr marL="0" indent="0" algn="ctr">
              <a:buNone/>
              <a:defRPr sz="1200" b="1" spc="0" baseline="0">
                <a:solidFill>
                  <a:srgbClr val="211A52"/>
                </a:solidFill>
              </a:defRPr>
            </a:lvl1pPr>
          </a:lstStyle>
          <a:p>
            <a:pPr lvl="0"/>
            <a:r>
              <a:rPr lang="da-DK" sz="1200" dirty="0"/>
              <a:t>EN OVERSKRIFT</a:t>
            </a:r>
            <a:endParaRPr lang="da-DK" dirty="0"/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0964C2B7-AFC0-CE0F-3C22-3FFD00553D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487" y="5012054"/>
            <a:ext cx="1799440" cy="99244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</p:txBody>
      </p:sp>
      <p:sp>
        <p:nvSpPr>
          <p:cNvPr id="26" name="Pladsholder til tekst 24">
            <a:extLst>
              <a:ext uri="{FF2B5EF4-FFF2-40B4-BE49-F238E27FC236}">
                <a16:creationId xmlns:a16="http://schemas.microsoft.com/office/drawing/2014/main" id="{E2BC2299-C11D-9DA9-9222-814214BA1E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91689" y="5012054"/>
            <a:ext cx="1799440" cy="99244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</p:txBody>
      </p:sp>
      <p:sp>
        <p:nvSpPr>
          <p:cNvPr id="27" name="Pladsholder til tekst 24">
            <a:extLst>
              <a:ext uri="{FF2B5EF4-FFF2-40B4-BE49-F238E27FC236}">
                <a16:creationId xmlns:a16="http://schemas.microsoft.com/office/drawing/2014/main" id="{D3A888DB-6A76-6A15-CEAA-AA72BC6DCC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2036" y="5012054"/>
            <a:ext cx="1799440" cy="99244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</p:txBody>
      </p:sp>
      <p:sp>
        <p:nvSpPr>
          <p:cNvPr id="30" name="Pladsholder til tekst 19">
            <a:extLst>
              <a:ext uri="{FF2B5EF4-FFF2-40B4-BE49-F238E27FC236}">
                <a16:creationId xmlns:a16="http://schemas.microsoft.com/office/drawing/2014/main" id="{EEBC0C58-CB4D-2C6D-235C-5CBF1BA04E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235" y="1310450"/>
            <a:ext cx="2765171" cy="444443"/>
          </a:xfrm>
        </p:spPr>
        <p:txBody>
          <a:bodyPr>
            <a:normAutofit/>
          </a:bodyPr>
          <a:lstStyle>
            <a:lvl1pPr marL="0" indent="0" algn="l">
              <a:buNone/>
              <a:defRPr sz="1050" b="1" spc="0" baseline="0"/>
            </a:lvl1pPr>
          </a:lstStyle>
          <a:p>
            <a:pPr lvl="0"/>
            <a:r>
              <a:rPr lang="da-DK" sz="1200" dirty="0"/>
              <a:t>EN OVERSKRIFT</a:t>
            </a:r>
            <a:endParaRPr lang="da-DK" dirty="0"/>
          </a:p>
        </p:txBody>
      </p:sp>
      <p:sp>
        <p:nvSpPr>
          <p:cNvPr id="31" name="Pladsholder til tekst 19">
            <a:extLst>
              <a:ext uri="{FF2B5EF4-FFF2-40B4-BE49-F238E27FC236}">
                <a16:creationId xmlns:a16="http://schemas.microsoft.com/office/drawing/2014/main" id="{3417DF19-B2F5-0F84-53E3-9C932AFD60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4288" y="1310450"/>
            <a:ext cx="2765171" cy="444443"/>
          </a:xfrm>
        </p:spPr>
        <p:txBody>
          <a:bodyPr>
            <a:normAutofit/>
          </a:bodyPr>
          <a:lstStyle>
            <a:lvl1pPr marL="0" indent="0" algn="l">
              <a:buNone/>
              <a:defRPr sz="1050" b="1" spc="0" baseline="0"/>
            </a:lvl1pPr>
          </a:lstStyle>
          <a:p>
            <a:pPr lvl="0"/>
            <a:r>
              <a:rPr lang="da-DK" sz="1200" dirty="0"/>
              <a:t>EN OVERSKRIFT</a:t>
            </a:r>
            <a:endParaRPr lang="da-DK" dirty="0"/>
          </a:p>
        </p:txBody>
      </p:sp>
      <p:sp>
        <p:nvSpPr>
          <p:cNvPr id="32" name="Pladsholder til tekst 24">
            <a:extLst>
              <a:ext uri="{FF2B5EF4-FFF2-40B4-BE49-F238E27FC236}">
                <a16:creationId xmlns:a16="http://schemas.microsoft.com/office/drawing/2014/main" id="{905D27E1-141D-185F-51F7-6047E12CD3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8235" y="1896237"/>
            <a:ext cx="2765170" cy="89362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</p:txBody>
      </p:sp>
      <p:sp>
        <p:nvSpPr>
          <p:cNvPr id="33" name="Pladsholder til tekst 24">
            <a:extLst>
              <a:ext uri="{FF2B5EF4-FFF2-40B4-BE49-F238E27FC236}">
                <a16:creationId xmlns:a16="http://schemas.microsoft.com/office/drawing/2014/main" id="{8C94D8A1-9482-4F0C-C50B-2E74886A9F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14287" y="1896237"/>
            <a:ext cx="2765170" cy="89362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61F823DE-06C3-5D4F-46EE-96BDDDB517DC}"/>
              </a:ext>
            </a:extLst>
          </p:cNvPr>
          <p:cNvSpPr/>
          <p:nvPr userDrawn="1"/>
        </p:nvSpPr>
        <p:spPr>
          <a:xfrm>
            <a:off x="-53145" y="5908569"/>
            <a:ext cx="6964290" cy="1735487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Pladsholder til tekst 19">
            <a:extLst>
              <a:ext uri="{FF2B5EF4-FFF2-40B4-BE49-F238E27FC236}">
                <a16:creationId xmlns:a16="http://schemas.microsoft.com/office/drawing/2014/main" id="{D4A1486F-0191-3531-41B7-211AADB6E83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8235" y="6535208"/>
            <a:ext cx="2765171" cy="375901"/>
          </a:xfrm>
          <a:solidFill>
            <a:srgbClr val="211A52"/>
          </a:solidFill>
        </p:spPr>
        <p:txBody>
          <a:bodyPr>
            <a:normAutofit/>
          </a:bodyPr>
          <a:lstStyle>
            <a:lvl1pPr marL="0" indent="0" algn="l">
              <a:buNone/>
              <a:defRPr sz="105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1200" dirty="0"/>
              <a:t>EN OVERSKRIFT</a:t>
            </a:r>
            <a:endParaRPr lang="da-DK" dirty="0"/>
          </a:p>
        </p:txBody>
      </p:sp>
      <p:sp>
        <p:nvSpPr>
          <p:cNvPr id="37" name="Pladsholder til tekst 19">
            <a:extLst>
              <a:ext uri="{FF2B5EF4-FFF2-40B4-BE49-F238E27FC236}">
                <a16:creationId xmlns:a16="http://schemas.microsoft.com/office/drawing/2014/main" id="{58FC2E97-FA3C-7B8A-16E9-985B4BA852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4288" y="6535208"/>
            <a:ext cx="2765171" cy="375901"/>
          </a:xfrm>
        </p:spPr>
        <p:txBody>
          <a:bodyPr>
            <a:normAutofit/>
          </a:bodyPr>
          <a:lstStyle>
            <a:lvl1pPr marL="0" indent="0" algn="l">
              <a:buNone/>
              <a:defRPr sz="105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1200" dirty="0"/>
              <a:t>EN OVERSKRIFT</a:t>
            </a:r>
            <a:endParaRPr lang="da-DK" dirty="0"/>
          </a:p>
        </p:txBody>
      </p:sp>
      <p:sp>
        <p:nvSpPr>
          <p:cNvPr id="38" name="Pladsholder til tekst 24">
            <a:extLst>
              <a:ext uri="{FF2B5EF4-FFF2-40B4-BE49-F238E27FC236}">
                <a16:creationId xmlns:a16="http://schemas.microsoft.com/office/drawing/2014/main" id="{0B13EEBD-9833-B13F-9309-8E798EF544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8235" y="6998441"/>
            <a:ext cx="1780433" cy="818793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.</a:t>
            </a:r>
          </a:p>
        </p:txBody>
      </p:sp>
      <p:sp>
        <p:nvSpPr>
          <p:cNvPr id="39" name="Pladsholder til tekst 24">
            <a:extLst>
              <a:ext uri="{FF2B5EF4-FFF2-40B4-BE49-F238E27FC236}">
                <a16:creationId xmlns:a16="http://schemas.microsoft.com/office/drawing/2014/main" id="{C3C3124C-E529-9C5D-53B3-12CEF26FAF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14287" y="7120995"/>
            <a:ext cx="2765170" cy="69623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64109955-837E-C092-F741-3B9080CC426F}"/>
              </a:ext>
            </a:extLst>
          </p:cNvPr>
          <p:cNvSpPr/>
          <p:nvPr userDrawn="1"/>
        </p:nvSpPr>
        <p:spPr>
          <a:xfrm>
            <a:off x="126861" y="7749027"/>
            <a:ext cx="6619350" cy="2039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Pladsholder til tekst 19">
            <a:extLst>
              <a:ext uri="{FF2B5EF4-FFF2-40B4-BE49-F238E27FC236}">
                <a16:creationId xmlns:a16="http://schemas.microsoft.com/office/drawing/2014/main" id="{467C2CE9-96E3-72F0-78FB-B735773A04B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8235" y="8304510"/>
            <a:ext cx="6163239" cy="271197"/>
          </a:xfrm>
        </p:spPr>
        <p:txBody>
          <a:bodyPr>
            <a:normAutofit/>
          </a:bodyPr>
          <a:lstStyle>
            <a:lvl1pPr marL="0" indent="0" algn="l">
              <a:buNone/>
              <a:defRPr sz="1050" b="1" spc="0" baseline="0"/>
            </a:lvl1pPr>
          </a:lstStyle>
          <a:p>
            <a:pPr lvl="0"/>
            <a:r>
              <a:rPr lang="da-DK" sz="1200" dirty="0"/>
              <a:t>EN OVERSKRIFT</a:t>
            </a:r>
            <a:endParaRPr lang="da-DK" dirty="0"/>
          </a:p>
        </p:txBody>
      </p:sp>
      <p:sp>
        <p:nvSpPr>
          <p:cNvPr id="42" name="Pladsholder til tekst 24">
            <a:extLst>
              <a:ext uri="{FF2B5EF4-FFF2-40B4-BE49-F238E27FC236}">
                <a16:creationId xmlns:a16="http://schemas.microsoft.com/office/drawing/2014/main" id="{B8C23DDB-C6AC-F451-7DB8-11056CDEF7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8234" y="8705458"/>
            <a:ext cx="6163239" cy="1003342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</a:t>
            </a:r>
          </a:p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</a:t>
            </a:r>
          </a:p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</a:t>
            </a:r>
          </a:p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</a:t>
            </a:r>
          </a:p>
        </p:txBody>
      </p:sp>
      <p:sp>
        <p:nvSpPr>
          <p:cNvPr id="45" name="Pladsholder til billede 15">
            <a:extLst>
              <a:ext uri="{FF2B5EF4-FFF2-40B4-BE49-F238E27FC236}">
                <a16:creationId xmlns:a16="http://schemas.microsoft.com/office/drawing/2014/main" id="{8A235B52-7E9B-9DE7-F598-8E7650A890A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311906" y="6998441"/>
            <a:ext cx="831499" cy="807199"/>
          </a:xfrm>
        </p:spPr>
        <p:txBody>
          <a:bodyPr>
            <a:normAutofit/>
          </a:bodyPr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0" name="Pladsholder til tekst 49">
            <a:extLst>
              <a:ext uri="{FF2B5EF4-FFF2-40B4-BE49-F238E27FC236}">
                <a16:creationId xmlns:a16="http://schemas.microsoft.com/office/drawing/2014/main" id="{138645B8-230A-8682-6652-71CEE488A08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8935" y="93164"/>
            <a:ext cx="4523854" cy="835025"/>
          </a:xfrm>
        </p:spPr>
        <p:txBody>
          <a:bodyPr>
            <a:normAutofit/>
          </a:bodyPr>
          <a:lstStyle>
            <a:lvl1pPr marL="0" indent="0">
              <a:buNone/>
              <a:defRPr sz="2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EN OVERSKRIFT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18BC0740-E337-04FD-F856-96F0D65D7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95044" y="1026067"/>
            <a:ext cx="2946429" cy="165736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68468D3-988B-7B6E-BE77-79B87759AECD}"/>
              </a:ext>
            </a:extLst>
          </p:cNvPr>
          <p:cNvSpPr/>
          <p:nvPr userDrawn="1"/>
        </p:nvSpPr>
        <p:spPr>
          <a:xfrm>
            <a:off x="3491409" y="928189"/>
            <a:ext cx="3216809" cy="173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8851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4FFF634-0816-CB7B-00D3-46FFA22BE3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90435" y="-31007"/>
            <a:ext cx="7053943" cy="27943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6B09A63F-C9C8-2DE4-E0F8-B5152C32B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43104" y="-31007"/>
            <a:ext cx="4967649" cy="2794303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678202CD-2269-98A7-A6A9-D1BB6FB1C8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62134" y="302047"/>
            <a:ext cx="2101688" cy="525422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E00D610B-DCF2-0472-39D1-B74239BC18B7}"/>
              </a:ext>
            </a:extLst>
          </p:cNvPr>
          <p:cNvSpPr/>
          <p:nvPr userDrawn="1"/>
        </p:nvSpPr>
        <p:spPr>
          <a:xfrm>
            <a:off x="0" y="2764039"/>
            <a:ext cx="6858000" cy="7141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4351928-5C07-32FC-E115-AF04C9FFC569}"/>
              </a:ext>
            </a:extLst>
          </p:cNvPr>
          <p:cNvSpPr/>
          <p:nvPr userDrawn="1"/>
        </p:nvSpPr>
        <p:spPr>
          <a:xfrm>
            <a:off x="123092" y="1094778"/>
            <a:ext cx="3233056" cy="4855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5008BE1-434E-9149-EC7C-2C8C646334FD}"/>
              </a:ext>
            </a:extLst>
          </p:cNvPr>
          <p:cNvSpPr/>
          <p:nvPr userDrawn="1"/>
        </p:nvSpPr>
        <p:spPr>
          <a:xfrm>
            <a:off x="3509386" y="1094778"/>
            <a:ext cx="3233056" cy="2001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51C7F3E-B271-27A9-806B-3D3A95D4A574}"/>
              </a:ext>
            </a:extLst>
          </p:cNvPr>
          <p:cNvSpPr/>
          <p:nvPr userDrawn="1"/>
        </p:nvSpPr>
        <p:spPr>
          <a:xfrm>
            <a:off x="123092" y="3102568"/>
            <a:ext cx="6619350" cy="3087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0964C2B7-AFC0-CE0F-3C22-3FFD00553D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9609" y="3930215"/>
            <a:ext cx="2992934" cy="99244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</p:txBody>
      </p:sp>
      <p:sp>
        <p:nvSpPr>
          <p:cNvPr id="32" name="Pladsholder til tekst 24">
            <a:extLst>
              <a:ext uri="{FF2B5EF4-FFF2-40B4-BE49-F238E27FC236}">
                <a16:creationId xmlns:a16="http://schemas.microsoft.com/office/drawing/2014/main" id="{905D27E1-141D-185F-51F7-6047E12CD3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37251" y="1232494"/>
            <a:ext cx="1709150" cy="1618134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61F823DE-06C3-5D4F-46EE-96BDDDB517DC}"/>
              </a:ext>
            </a:extLst>
          </p:cNvPr>
          <p:cNvSpPr/>
          <p:nvPr userDrawn="1"/>
        </p:nvSpPr>
        <p:spPr>
          <a:xfrm>
            <a:off x="123092" y="6319536"/>
            <a:ext cx="6619350" cy="3468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Pladsholder til billede 15">
            <a:extLst>
              <a:ext uri="{FF2B5EF4-FFF2-40B4-BE49-F238E27FC236}">
                <a16:creationId xmlns:a16="http://schemas.microsoft.com/office/drawing/2014/main" id="{8A235B52-7E9B-9DE7-F598-8E7650A890A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19609" y="6485840"/>
            <a:ext cx="6221864" cy="31179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0" name="Pladsholder til tekst 49">
            <a:extLst>
              <a:ext uri="{FF2B5EF4-FFF2-40B4-BE49-F238E27FC236}">
                <a16:creationId xmlns:a16="http://schemas.microsoft.com/office/drawing/2014/main" id="{138645B8-230A-8682-6652-71CEE488A08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5558" y="117867"/>
            <a:ext cx="4523854" cy="835025"/>
          </a:xfrm>
        </p:spPr>
        <p:txBody>
          <a:bodyPr>
            <a:normAutofit/>
          </a:bodyPr>
          <a:lstStyle>
            <a:lvl1pPr marL="0" indent="0">
              <a:buNone/>
              <a:defRPr sz="2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EN OVERSKRIFT</a:t>
            </a:r>
          </a:p>
        </p:txBody>
      </p:sp>
      <p:sp>
        <p:nvSpPr>
          <p:cNvPr id="2" name="Pladsholder til tekst 24">
            <a:extLst>
              <a:ext uri="{FF2B5EF4-FFF2-40B4-BE49-F238E27FC236}">
                <a16:creationId xmlns:a16="http://schemas.microsoft.com/office/drawing/2014/main" id="{FE1700F3-D201-FDBC-B9C4-F26FE394234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76953" y="1749286"/>
            <a:ext cx="1727992" cy="110134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 </a:t>
            </a:r>
            <a:r>
              <a:rPr lang="da-DK" dirty="0" err="1"/>
              <a:t>laudantium</a:t>
            </a:r>
            <a:endParaRPr lang="da-DK" dirty="0"/>
          </a:p>
        </p:txBody>
      </p:sp>
      <p:sp>
        <p:nvSpPr>
          <p:cNvPr id="3" name="Pladsholder til tekst 19">
            <a:extLst>
              <a:ext uri="{FF2B5EF4-FFF2-40B4-BE49-F238E27FC236}">
                <a16:creationId xmlns:a16="http://schemas.microsoft.com/office/drawing/2014/main" id="{8395B51C-1F29-0092-67B0-4C574AC4B06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76953" y="1232494"/>
            <a:ext cx="1736525" cy="444443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150" baseline="0"/>
            </a:lvl1pPr>
          </a:lstStyle>
          <a:p>
            <a:pPr lvl="0"/>
            <a:r>
              <a:rPr lang="da-DK" sz="1200" dirty="0"/>
              <a:t>EN OVERSKRIFT</a:t>
            </a:r>
            <a:endParaRPr lang="da-DK" dirty="0"/>
          </a:p>
        </p:txBody>
      </p:sp>
      <p:sp>
        <p:nvSpPr>
          <p:cNvPr id="4" name="Pladsholder til billede 15">
            <a:extLst>
              <a:ext uri="{FF2B5EF4-FFF2-40B4-BE49-F238E27FC236}">
                <a16:creationId xmlns:a16="http://schemas.microsoft.com/office/drawing/2014/main" id="{1926D5EF-D1B7-B15A-903E-B43D88B33C0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59306" y="1232494"/>
            <a:ext cx="1201325" cy="161813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Pladsholder til billede 15">
            <a:extLst>
              <a:ext uri="{FF2B5EF4-FFF2-40B4-BE49-F238E27FC236}">
                <a16:creationId xmlns:a16="http://schemas.microsoft.com/office/drawing/2014/main" id="{6A88550D-8E01-82D0-917A-AAE004972DF5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637948" y="1232494"/>
            <a:ext cx="1162386" cy="161813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Pladsholder til tekst 49">
            <a:extLst>
              <a:ext uri="{FF2B5EF4-FFF2-40B4-BE49-F238E27FC236}">
                <a16:creationId xmlns:a16="http://schemas.microsoft.com/office/drawing/2014/main" id="{99B290CD-F393-7BD4-C592-D769A46ABA6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19609" y="3270642"/>
            <a:ext cx="6221864" cy="491499"/>
          </a:xfrm>
        </p:spPr>
        <p:txBody>
          <a:bodyPr>
            <a:normAutofit/>
          </a:bodyPr>
          <a:lstStyle>
            <a:lvl1pPr marL="0" indent="0" algn="ctr">
              <a:buNone/>
              <a:defRPr sz="1400" b="1" spc="0" baseline="0">
                <a:solidFill>
                  <a:srgbClr val="211A52"/>
                </a:solidFill>
              </a:defRPr>
            </a:lvl1pPr>
          </a:lstStyle>
          <a:p>
            <a:pPr lvl="0"/>
            <a:r>
              <a:rPr lang="da-DK" dirty="0"/>
              <a:t>EN OVERSKRIFT</a:t>
            </a:r>
            <a:br>
              <a:rPr lang="da-DK" dirty="0"/>
            </a:br>
            <a:r>
              <a:rPr lang="da-DK" dirty="0"/>
              <a:t>EN OVERSKRIFT</a:t>
            </a:r>
          </a:p>
        </p:txBody>
      </p:sp>
      <p:sp>
        <p:nvSpPr>
          <p:cNvPr id="19" name="Pladsholder til tekst 24">
            <a:extLst>
              <a:ext uri="{FF2B5EF4-FFF2-40B4-BE49-F238E27FC236}">
                <a16:creationId xmlns:a16="http://schemas.microsoft.com/office/drawing/2014/main" id="{628BF350-EDF5-CEAE-9415-54A3D04A245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9609" y="5044640"/>
            <a:ext cx="2992934" cy="99244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</p:txBody>
      </p:sp>
      <p:sp>
        <p:nvSpPr>
          <p:cNvPr id="24" name="Pladsholder til tekst 24">
            <a:extLst>
              <a:ext uri="{FF2B5EF4-FFF2-40B4-BE49-F238E27FC236}">
                <a16:creationId xmlns:a16="http://schemas.microsoft.com/office/drawing/2014/main" id="{672954DD-4003-346F-6DE1-BF1C4D9C21D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0180" y="3930215"/>
            <a:ext cx="2992934" cy="99244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</p:txBody>
      </p:sp>
      <p:sp>
        <p:nvSpPr>
          <p:cNvPr id="28" name="Pladsholder til tekst 24">
            <a:extLst>
              <a:ext uri="{FF2B5EF4-FFF2-40B4-BE49-F238E27FC236}">
                <a16:creationId xmlns:a16="http://schemas.microsoft.com/office/drawing/2014/main" id="{2412463A-4738-5D12-E0BE-11997190D71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540180" y="5044640"/>
            <a:ext cx="2992934" cy="992449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2185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4FFF634-0816-CB7B-00D3-46FFA22BE3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90435" y="-31007"/>
            <a:ext cx="7053943" cy="27943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CDB61339-1DB4-1BAB-F7B9-35E689B19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43104" y="-31007"/>
            <a:ext cx="4967649" cy="2794303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07613DE0-B315-AD20-2791-4FA356201F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62134" y="302047"/>
            <a:ext cx="2101688" cy="525422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E00D610B-DCF2-0472-39D1-B74239BC18B7}"/>
              </a:ext>
            </a:extLst>
          </p:cNvPr>
          <p:cNvSpPr/>
          <p:nvPr userDrawn="1"/>
        </p:nvSpPr>
        <p:spPr>
          <a:xfrm>
            <a:off x="0" y="2764038"/>
            <a:ext cx="6858000" cy="7141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4351928-5C07-32FC-E115-AF04C9FFC569}"/>
              </a:ext>
            </a:extLst>
          </p:cNvPr>
          <p:cNvSpPr/>
          <p:nvPr userDrawn="1"/>
        </p:nvSpPr>
        <p:spPr>
          <a:xfrm>
            <a:off x="123092" y="1094778"/>
            <a:ext cx="3233056" cy="2959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5008BE1-434E-9149-EC7C-2C8C646334FD}"/>
              </a:ext>
            </a:extLst>
          </p:cNvPr>
          <p:cNvSpPr/>
          <p:nvPr userDrawn="1"/>
        </p:nvSpPr>
        <p:spPr>
          <a:xfrm>
            <a:off x="3509386" y="1094777"/>
            <a:ext cx="3233056" cy="8693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Pladsholder til tekst 19">
            <a:extLst>
              <a:ext uri="{FF2B5EF4-FFF2-40B4-BE49-F238E27FC236}">
                <a16:creationId xmlns:a16="http://schemas.microsoft.com/office/drawing/2014/main" id="{EEBC0C58-CB4D-2C6D-235C-5CBF1BA04E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8235" y="1310450"/>
            <a:ext cx="2765171" cy="444443"/>
          </a:xfrm>
        </p:spPr>
        <p:txBody>
          <a:bodyPr>
            <a:normAutofit/>
          </a:bodyPr>
          <a:lstStyle>
            <a:lvl1pPr marL="0" indent="0" algn="l">
              <a:buNone/>
              <a:defRPr sz="1050" b="1" spc="0" baseline="0"/>
            </a:lvl1pPr>
          </a:lstStyle>
          <a:p>
            <a:pPr lvl="0"/>
            <a:r>
              <a:rPr lang="da-DK" sz="1200" dirty="0"/>
              <a:t>EN OVERSKRIFT</a:t>
            </a:r>
            <a:endParaRPr lang="da-DK" dirty="0"/>
          </a:p>
        </p:txBody>
      </p:sp>
      <p:sp>
        <p:nvSpPr>
          <p:cNvPr id="31" name="Pladsholder til tekst 19">
            <a:extLst>
              <a:ext uri="{FF2B5EF4-FFF2-40B4-BE49-F238E27FC236}">
                <a16:creationId xmlns:a16="http://schemas.microsoft.com/office/drawing/2014/main" id="{3417DF19-B2F5-0F84-53E3-9C932AFD60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4288" y="1310450"/>
            <a:ext cx="2765171" cy="444443"/>
          </a:xfrm>
        </p:spPr>
        <p:txBody>
          <a:bodyPr>
            <a:normAutofit/>
          </a:bodyPr>
          <a:lstStyle>
            <a:lvl1pPr marL="0" indent="0" algn="l">
              <a:buNone/>
              <a:defRPr sz="1050" b="1" spc="0" baseline="0"/>
            </a:lvl1pPr>
          </a:lstStyle>
          <a:p>
            <a:pPr lvl="0"/>
            <a:r>
              <a:rPr lang="da-DK" sz="1200" dirty="0"/>
              <a:t>EN OVERSKRIFT</a:t>
            </a:r>
            <a:endParaRPr lang="da-DK" dirty="0"/>
          </a:p>
        </p:txBody>
      </p:sp>
      <p:sp>
        <p:nvSpPr>
          <p:cNvPr id="32" name="Pladsholder til tekst 24">
            <a:extLst>
              <a:ext uri="{FF2B5EF4-FFF2-40B4-BE49-F238E27FC236}">
                <a16:creationId xmlns:a16="http://schemas.microsoft.com/office/drawing/2014/main" id="{905D27E1-141D-185F-51F7-6047E12CD3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8235" y="1896237"/>
            <a:ext cx="2765170" cy="192945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</p:txBody>
      </p:sp>
      <p:sp>
        <p:nvSpPr>
          <p:cNvPr id="33" name="Pladsholder til tekst 24">
            <a:extLst>
              <a:ext uri="{FF2B5EF4-FFF2-40B4-BE49-F238E27FC236}">
                <a16:creationId xmlns:a16="http://schemas.microsoft.com/office/drawing/2014/main" id="{8C94D8A1-9482-4F0C-C50B-2E74886A9F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14287" y="1896238"/>
            <a:ext cx="2765170" cy="86705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</p:txBody>
      </p:sp>
      <p:sp>
        <p:nvSpPr>
          <p:cNvPr id="50" name="Pladsholder til tekst 49">
            <a:extLst>
              <a:ext uri="{FF2B5EF4-FFF2-40B4-BE49-F238E27FC236}">
                <a16:creationId xmlns:a16="http://schemas.microsoft.com/office/drawing/2014/main" id="{138645B8-230A-8682-6652-71CEE488A08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5558" y="117867"/>
            <a:ext cx="4523854" cy="835025"/>
          </a:xfrm>
        </p:spPr>
        <p:txBody>
          <a:bodyPr>
            <a:normAutofit/>
          </a:bodyPr>
          <a:lstStyle>
            <a:lvl1pPr marL="0" indent="0">
              <a:buNone/>
              <a:defRPr sz="2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EN OVERSKRIFT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909B056-8F5B-CED9-E1C7-F6D0292D3EC3}"/>
              </a:ext>
            </a:extLst>
          </p:cNvPr>
          <p:cNvSpPr/>
          <p:nvPr userDrawn="1"/>
        </p:nvSpPr>
        <p:spPr>
          <a:xfrm>
            <a:off x="123092" y="4197742"/>
            <a:ext cx="3233056" cy="350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tekst 19">
            <a:extLst>
              <a:ext uri="{FF2B5EF4-FFF2-40B4-BE49-F238E27FC236}">
                <a16:creationId xmlns:a16="http://schemas.microsoft.com/office/drawing/2014/main" id="{21E6A211-1862-14F7-FFD5-D1BA175F7CB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8235" y="4413414"/>
            <a:ext cx="2765171" cy="444443"/>
          </a:xfrm>
        </p:spPr>
        <p:txBody>
          <a:bodyPr>
            <a:normAutofit/>
          </a:bodyPr>
          <a:lstStyle>
            <a:lvl1pPr marL="0" indent="0" algn="l">
              <a:buNone/>
              <a:defRPr sz="1050" b="1" spc="0" baseline="0"/>
            </a:lvl1pPr>
          </a:lstStyle>
          <a:p>
            <a:pPr lvl="0"/>
            <a:r>
              <a:rPr lang="da-DK" sz="1200" dirty="0"/>
              <a:t>EN OVERSKRIFT</a:t>
            </a:r>
            <a:endParaRPr lang="da-DK" dirty="0"/>
          </a:p>
        </p:txBody>
      </p:sp>
      <p:sp>
        <p:nvSpPr>
          <p:cNvPr id="4" name="Pladsholder til tekst 24">
            <a:extLst>
              <a:ext uri="{FF2B5EF4-FFF2-40B4-BE49-F238E27FC236}">
                <a16:creationId xmlns:a16="http://schemas.microsoft.com/office/drawing/2014/main" id="{F8767036-2D88-D6B2-92F3-B47D592DBDA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8235" y="4999201"/>
            <a:ext cx="2765170" cy="246590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</p:txBody>
      </p:sp>
      <p:sp>
        <p:nvSpPr>
          <p:cNvPr id="8" name="Pladsholder til tekst 24">
            <a:extLst>
              <a:ext uri="{FF2B5EF4-FFF2-40B4-BE49-F238E27FC236}">
                <a16:creationId xmlns:a16="http://schemas.microsoft.com/office/drawing/2014/main" id="{000AC976-E493-6630-BD11-9EDC5F52CB4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14287" y="2945549"/>
            <a:ext cx="2765170" cy="665819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. Sit </a:t>
            </a:r>
            <a:r>
              <a:rPr lang="da-DK" dirty="0" err="1"/>
              <a:t>dolore</a:t>
            </a:r>
            <a:r>
              <a:rPr lang="da-DK" dirty="0"/>
              <a:t> </a:t>
            </a:r>
            <a:r>
              <a:rPr lang="da-DK" dirty="0" err="1"/>
              <a:t>fugiat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mollitia</a:t>
            </a:r>
            <a:r>
              <a:rPr lang="da-DK" dirty="0"/>
              <a:t> unde ut </a:t>
            </a:r>
            <a:r>
              <a:rPr lang="da-DK" dirty="0" err="1"/>
              <a:t>molestae</a:t>
            </a:r>
            <a:r>
              <a:rPr lang="da-DK" dirty="0"/>
              <a:t> </a:t>
            </a:r>
            <a:r>
              <a:rPr lang="da-DK" dirty="0" err="1"/>
              <a:t>omnis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laudantium</a:t>
            </a:r>
            <a:r>
              <a:rPr lang="da-DK" dirty="0"/>
              <a:t> </a:t>
            </a:r>
            <a:r>
              <a:rPr lang="da-DK" dirty="0" err="1"/>
              <a:t>valuptatem</a:t>
            </a:r>
            <a:r>
              <a:rPr lang="da-DK" dirty="0"/>
              <a:t> in vitae </a:t>
            </a:r>
            <a:r>
              <a:rPr lang="da-DK" dirty="0" err="1"/>
              <a:t>laborum</a:t>
            </a:r>
            <a:r>
              <a:rPr lang="da-DK" dirty="0"/>
              <a:t> id </a:t>
            </a:r>
            <a:r>
              <a:rPr lang="da-DK" dirty="0" err="1"/>
              <a:t>aerum</a:t>
            </a:r>
            <a:r>
              <a:rPr lang="da-DK" dirty="0"/>
              <a:t> modi </a:t>
            </a:r>
            <a:r>
              <a:rPr lang="da-DK" dirty="0" err="1"/>
              <a:t>laburum</a:t>
            </a:r>
            <a:r>
              <a:rPr lang="da-DK" dirty="0"/>
              <a:t>.</a:t>
            </a:r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B0A1DE83-363F-DADE-98C4-ADB24D22A28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22919" y="7869238"/>
            <a:ext cx="3233056" cy="1919287"/>
          </a:xfrm>
          <a:solidFill>
            <a:srgbClr val="211A52"/>
          </a:solid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3178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514114"/>
            <a:ext cx="1543050" cy="1946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spc="1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PAGE </a:t>
            </a:r>
            <a:fld id="{9C70A37E-531E-A84D-953B-8442E54B8FD5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87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74" r:id="rId3"/>
    <p:sldLayoutId id="214748367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Normal systemskrift"/>
        <a:buChar char="‣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Normal systemskrift"/>
        <a:buChar char="‣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Normal systemskrift"/>
        <a:buChar char="‣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Normal systemskrift"/>
        <a:buChar char="‣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Normal systemskrift"/>
        <a:buChar char="‣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menommissioner.d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billede 32">
            <a:extLst>
              <a:ext uri="{FF2B5EF4-FFF2-40B4-BE49-F238E27FC236}">
                <a16:creationId xmlns:a16="http://schemas.microsoft.com/office/drawing/2014/main" id="{E5044BA0-3EC0-8E95-635B-D70FA5283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" t="10985" r="-179" b="26821"/>
          <a:stretch/>
        </p:blipFill>
        <p:spPr>
          <a:xfrm>
            <a:off x="3491409" y="8441410"/>
            <a:ext cx="3248057" cy="13467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9D03F4E-9991-3935-27EB-D56A823F8C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2939" y="4542923"/>
            <a:ext cx="2029507" cy="223442"/>
          </a:xfrm>
        </p:spPr>
        <p:txBody>
          <a:bodyPr>
            <a:normAutofit fontScale="77500" lnSpcReduction="20000"/>
          </a:bodyPr>
          <a:lstStyle/>
          <a:p>
            <a:r>
              <a:rPr lang="da-DK" sz="1500" dirty="0">
                <a:solidFill>
                  <a:srgbClr val="211A52"/>
                </a:solidFill>
              </a:rPr>
              <a:t>ØGET FYSISK TRIVSEL</a:t>
            </a:r>
          </a:p>
          <a:p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9C0B0412-CC2F-B181-DC52-5619FD3571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00827" y="4558504"/>
            <a:ext cx="2047761" cy="251147"/>
          </a:xfrm>
        </p:spPr>
        <p:txBody>
          <a:bodyPr>
            <a:normAutofit fontScale="62500" lnSpcReduction="20000"/>
          </a:bodyPr>
          <a:lstStyle/>
          <a:p>
            <a:r>
              <a:rPr lang="da-DK" sz="1900" dirty="0"/>
              <a:t>ØGET PSYKISK TRIVSEL</a:t>
            </a:r>
          </a:p>
          <a:p>
            <a:endParaRPr lang="da-DK" sz="1800" dirty="0"/>
          </a:p>
          <a:p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54B7970E-3A37-BE77-EB3A-C5A4B1CE94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6338" y="4535400"/>
            <a:ext cx="1969336" cy="209673"/>
          </a:xfrm>
        </p:spPr>
        <p:txBody>
          <a:bodyPr>
            <a:noAutofit/>
          </a:bodyPr>
          <a:lstStyle/>
          <a:p>
            <a:r>
              <a:rPr lang="da-DK" dirty="0"/>
              <a:t>ØGET SOCIAL TRIVSEL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3A26EA66-AD23-D038-0E4E-ECB31B09FC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8293" y="4729419"/>
            <a:ext cx="1799440" cy="1028371"/>
          </a:xfrm>
        </p:spPr>
        <p:txBody>
          <a:bodyPr>
            <a:normAutofit lnSpcReduction="10000"/>
          </a:bodyPr>
          <a:lstStyle/>
          <a:p>
            <a:pPr algn="ctr" rtl="0" fontAlgn="base"/>
            <a:r>
              <a:rPr lang="da-DK" sz="1200" dirty="0">
                <a:solidFill>
                  <a:srgbClr val="211A52"/>
                </a:solidFill>
              </a:rPr>
              <a:t>At </a:t>
            </a:r>
            <a:r>
              <a:rPr lang="da-DK" sz="1200" b="0" i="0" u="none" strike="noStrike" dirty="0">
                <a:solidFill>
                  <a:srgbClr val="211A52"/>
                </a:solidFill>
                <a:effectLst/>
                <a:latin typeface="Arial" panose="020B0604020202020204" pitchFamily="34" charset="0"/>
              </a:rPr>
              <a:t>børn og unge har </a:t>
            </a:r>
            <a:br>
              <a:rPr lang="da-DK" sz="1200" b="0" i="0" u="none" strike="noStrike" dirty="0">
                <a:solidFill>
                  <a:srgbClr val="211A52"/>
                </a:solidFill>
                <a:effectLst/>
                <a:latin typeface="Arial" panose="020B0604020202020204" pitchFamily="34" charset="0"/>
              </a:rPr>
            </a:br>
            <a:r>
              <a:rPr lang="da-DK" sz="1200" b="1" i="0" u="none" strike="noStrike" dirty="0">
                <a:solidFill>
                  <a:srgbClr val="211A52"/>
                </a:solidFill>
                <a:effectLst/>
                <a:latin typeface="Arial" panose="020B0604020202020204" pitchFamily="34" charset="0"/>
              </a:rPr>
              <a:t>et sundt liv </a:t>
            </a:r>
            <a:br>
              <a:rPr lang="da-DK" sz="1200" b="1" i="0" u="none" strike="noStrike" dirty="0">
                <a:solidFill>
                  <a:srgbClr val="211A52"/>
                </a:solidFill>
                <a:effectLst/>
                <a:latin typeface="Arial" panose="020B0604020202020204" pitchFamily="34" charset="0"/>
              </a:rPr>
            </a:br>
            <a:r>
              <a:rPr lang="da-DK" sz="1200" b="0" i="0" u="none" strike="noStrike" dirty="0">
                <a:solidFill>
                  <a:srgbClr val="211A52"/>
                </a:solidFill>
                <a:effectLst/>
                <a:latin typeface="Arial" panose="020B0604020202020204" pitchFamily="34" charset="0"/>
              </a:rPr>
              <a:t>med fx nok </a:t>
            </a:r>
            <a:r>
              <a:rPr lang="en-US" sz="1200" b="0" i="0" dirty="0" err="1">
                <a:solidFill>
                  <a:srgbClr val="211A52"/>
                </a:solidFill>
                <a:effectLst/>
                <a:latin typeface="Arial" panose="020B0604020202020204" pitchFamily="34" charset="0"/>
              </a:rPr>
              <a:t>søvn</a:t>
            </a:r>
            <a:r>
              <a:rPr lang="en-US" sz="1200" b="0" i="0" dirty="0">
                <a:solidFill>
                  <a:srgbClr val="211A52"/>
                </a:solidFill>
                <a:effectLst/>
                <a:latin typeface="Arial" panose="020B0604020202020204" pitchFamily="34" charset="0"/>
              </a:rPr>
              <a:t>,</a:t>
            </a:r>
            <a:br>
              <a:rPr lang="en-US" sz="1200" b="0" i="0" dirty="0">
                <a:solidFill>
                  <a:srgbClr val="211A52"/>
                </a:solidFill>
                <a:effectLst/>
                <a:latin typeface="Arial" panose="020B0604020202020204" pitchFamily="34" charset="0"/>
              </a:rPr>
            </a:br>
            <a:r>
              <a:rPr lang="en-US" sz="1200" b="0" i="0" dirty="0">
                <a:solidFill>
                  <a:srgbClr val="211A52"/>
                </a:solidFill>
                <a:effectLst/>
                <a:latin typeface="Arial" panose="020B0604020202020204" pitchFamily="34" charset="0"/>
              </a:rPr>
              <a:t>god hygiejne, </a:t>
            </a:r>
            <a:r>
              <a:rPr lang="en-US" sz="1200" b="0" i="0" dirty="0" err="1">
                <a:solidFill>
                  <a:srgbClr val="211A52"/>
                </a:solidFill>
                <a:effectLst/>
                <a:latin typeface="Arial" panose="020B0604020202020204" pitchFamily="34" charset="0"/>
              </a:rPr>
              <a:t>gode</a:t>
            </a:r>
            <a:r>
              <a:rPr lang="en-US" sz="1200" b="0" i="0" dirty="0">
                <a:solidFill>
                  <a:srgbClr val="211A5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211A52"/>
                </a:solidFill>
                <a:effectLst/>
                <a:latin typeface="Arial" panose="020B0604020202020204" pitchFamily="34" charset="0"/>
              </a:rPr>
              <a:t>spisevaner</a:t>
            </a:r>
            <a:r>
              <a:rPr lang="en-US" sz="1200" dirty="0">
                <a:solidFill>
                  <a:srgbClr val="211A52"/>
                </a:solidFill>
              </a:rPr>
              <a:t> og </a:t>
            </a:r>
            <a:r>
              <a:rPr lang="da-DK" sz="1200" b="0" i="0" u="none" strike="noStrike" dirty="0">
                <a:solidFill>
                  <a:srgbClr val="211A52"/>
                </a:solidFill>
                <a:effectLst/>
                <a:latin typeface="Arial" panose="020B0604020202020204" pitchFamily="34" charset="0"/>
              </a:rPr>
              <a:t>fysisk aktivitet</a:t>
            </a:r>
            <a:endParaRPr lang="da-DK" sz="1200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B6E7E25E-A9C2-125D-96E6-449EAA1242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46533" y="4779789"/>
            <a:ext cx="1799440" cy="897636"/>
          </a:xfrm>
        </p:spPr>
        <p:txBody>
          <a:bodyPr>
            <a:normAutofit lnSpcReduction="10000"/>
          </a:bodyPr>
          <a:lstStyle/>
          <a:p>
            <a:pPr algn="ctr" rtl="0" fontAlgn="base"/>
            <a:r>
              <a:rPr lang="da-DK" sz="1200" b="0" i="0" u="none" strike="noStrike" dirty="0">
                <a:solidFill>
                  <a:srgbClr val="211A52"/>
                </a:solidFill>
                <a:effectLst/>
                <a:latin typeface="Arial" panose="020B0604020202020204" pitchFamily="34" charset="0"/>
              </a:rPr>
              <a:t>At </a:t>
            </a:r>
            <a:r>
              <a:rPr lang="da-DK" sz="1200" dirty="0">
                <a:solidFill>
                  <a:srgbClr val="211A52"/>
                </a:solidFill>
              </a:rPr>
              <a:t>børn og unge </a:t>
            </a:r>
            <a:br>
              <a:rPr lang="da-DK" sz="1200" dirty="0">
                <a:solidFill>
                  <a:srgbClr val="211A52"/>
                </a:solidFill>
              </a:rPr>
            </a:br>
            <a:r>
              <a:rPr lang="da-DK" sz="1300" b="1" dirty="0">
                <a:solidFill>
                  <a:srgbClr val="211A52"/>
                </a:solidFill>
              </a:rPr>
              <a:t>har det godt </a:t>
            </a:r>
            <a:br>
              <a:rPr lang="da-DK" sz="1300" b="1" dirty="0">
                <a:solidFill>
                  <a:srgbClr val="211A52"/>
                </a:solidFill>
              </a:rPr>
            </a:br>
            <a:r>
              <a:rPr lang="da-DK" sz="1200" dirty="0">
                <a:solidFill>
                  <a:srgbClr val="211A52"/>
                </a:solidFill>
              </a:rPr>
              <a:t>i hverdagen </a:t>
            </a:r>
            <a:br>
              <a:rPr lang="da-DK" sz="1200" dirty="0">
                <a:solidFill>
                  <a:srgbClr val="211A52"/>
                </a:solidFill>
              </a:rPr>
            </a:br>
            <a:r>
              <a:rPr lang="da-DK" sz="1200" dirty="0">
                <a:solidFill>
                  <a:srgbClr val="211A52"/>
                </a:solidFill>
              </a:rPr>
              <a:t>- og at psykisk mistrivsel forebygges</a:t>
            </a:r>
          </a:p>
          <a:p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901E34F3-14E5-1BF2-045D-5879284CCE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34512" y="4803996"/>
            <a:ext cx="1799440" cy="832097"/>
          </a:xfrm>
        </p:spPr>
        <p:txBody>
          <a:bodyPr>
            <a:normAutofit fontScale="92500" lnSpcReduction="10000"/>
          </a:bodyPr>
          <a:lstStyle/>
          <a:p>
            <a:pPr algn="ctr" rtl="0" fontAlgn="base"/>
            <a:r>
              <a:rPr lang="da-DK" sz="1300" b="0" i="0" u="none" strike="noStrike" dirty="0">
                <a:solidFill>
                  <a:srgbClr val="211A52"/>
                </a:solidFill>
                <a:effectLst/>
                <a:latin typeface="Arial" panose="020B0604020202020204" pitchFamily="34" charset="0"/>
              </a:rPr>
              <a:t>At børn og unge kan </a:t>
            </a:r>
            <a:r>
              <a:rPr lang="da-DK" sz="1400" b="1" i="0" u="none" strike="noStrike" dirty="0">
                <a:solidFill>
                  <a:srgbClr val="211A52"/>
                </a:solidFill>
                <a:effectLst/>
                <a:latin typeface="Arial" panose="020B0604020202020204" pitchFamily="34" charset="0"/>
              </a:rPr>
              <a:t>være med </a:t>
            </a:r>
            <a:br>
              <a:rPr lang="da-DK" sz="1400" b="1" i="0" u="none" strike="noStrike" dirty="0">
                <a:solidFill>
                  <a:srgbClr val="211A52"/>
                </a:solidFill>
                <a:effectLst/>
                <a:latin typeface="Arial" panose="020B0604020202020204" pitchFamily="34" charset="0"/>
              </a:rPr>
            </a:br>
            <a:r>
              <a:rPr lang="da-DK" sz="1300" i="0" u="none" strike="noStrike" dirty="0">
                <a:solidFill>
                  <a:srgbClr val="211A52"/>
                </a:solidFill>
                <a:effectLst/>
                <a:latin typeface="Arial" panose="020B0604020202020204" pitchFamily="34" charset="0"/>
              </a:rPr>
              <a:t>i meningsfulde og trygge fællesskaber</a:t>
            </a:r>
            <a:br>
              <a:rPr lang="da-DK" sz="1800" b="0" i="0" u="none" strike="noStrike" dirty="0">
                <a:solidFill>
                  <a:srgbClr val="211A52"/>
                </a:solidFill>
                <a:effectLst/>
                <a:latin typeface="Arial" panose="020B0604020202020204" pitchFamily="34" charset="0"/>
              </a:rPr>
            </a:br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F4CB90B2-1754-EC84-949C-76F50232C3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2939" y="1148853"/>
            <a:ext cx="2879664" cy="457774"/>
          </a:xfrm>
        </p:spPr>
        <p:txBody>
          <a:bodyPr>
            <a:normAutofit/>
          </a:bodyPr>
          <a:lstStyle/>
          <a:p>
            <a:r>
              <a:rPr lang="da-DK" sz="1200" dirty="0"/>
              <a:t>VI ER PÅ EN MISSION – VI VIL ØGE TRIVSLEN BLANDT BØRN OG UNGE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28808C51-B77C-16D8-3C69-4E8450F0D72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539068" y="1156642"/>
            <a:ext cx="3141132" cy="376610"/>
          </a:xfrm>
        </p:spPr>
        <p:txBody>
          <a:bodyPr>
            <a:noAutofit/>
          </a:bodyPr>
          <a:lstStyle/>
          <a:p>
            <a:r>
              <a:rPr lang="da-DK" sz="1200" dirty="0"/>
              <a:t>DET KRÆVER HANDLING </a:t>
            </a:r>
            <a:br>
              <a:rPr lang="da-DK" sz="1200" dirty="0"/>
            </a:br>
            <a:r>
              <a:rPr lang="da-DK" sz="1200" dirty="0"/>
              <a:t>FRA HELE VORES SAMFUND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B0410277-0322-19EB-DF72-E93A5E149B1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5111" y="1610297"/>
            <a:ext cx="2864255" cy="1347571"/>
          </a:xfrm>
        </p:spPr>
        <p:txBody>
          <a:bodyPr>
            <a:noAutofit/>
          </a:bodyPr>
          <a:lstStyle/>
          <a:p>
            <a:r>
              <a:rPr lang="da-DK" b="1" dirty="0"/>
              <a:t>PROBLEM: </a:t>
            </a:r>
            <a:r>
              <a:rPr lang="da-DK" dirty="0"/>
              <a:t>Et stigende antal børn og unge mistrives i deres hverdag og deres livsforløb. </a:t>
            </a:r>
          </a:p>
          <a:p>
            <a:r>
              <a:rPr lang="da-DK" dirty="0"/>
              <a:t>Det er bekymrende – ikke mindst, fordi </a:t>
            </a:r>
            <a:r>
              <a:rPr lang="da-DK" b="1" dirty="0"/>
              <a:t>et godt liv begynder med et godt børneliv. 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FFC46357-1CBC-E632-BEEE-33CB8D0E1E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46892" y="1579849"/>
            <a:ext cx="3133308" cy="1393294"/>
          </a:xfrm>
        </p:spPr>
        <p:txBody>
          <a:bodyPr>
            <a:noAutofit/>
          </a:bodyPr>
          <a:lstStyle/>
          <a:p>
            <a:r>
              <a:rPr lang="da-DK" b="1" dirty="0"/>
              <a:t>LØSNING: </a:t>
            </a:r>
            <a:r>
              <a:rPr lang="da-DK" dirty="0"/>
              <a:t>Vi vil indgå </a:t>
            </a:r>
            <a:r>
              <a:rPr lang="da-DK" b="1" dirty="0"/>
              <a:t>forpligtende partnerskaber </a:t>
            </a:r>
            <a:r>
              <a:rPr lang="da-DK" dirty="0"/>
              <a:t>med forskere, myndigheder, civilsamfund og erhvervsliv. Og vi nedbryder sektorgrænser.</a:t>
            </a:r>
          </a:p>
          <a:p>
            <a:r>
              <a:rPr lang="da-DK" dirty="0"/>
              <a:t>Vi skal og vil udvikle ny viden. I den proces </a:t>
            </a:r>
            <a:r>
              <a:rPr lang="da-DK" b="1" dirty="0"/>
              <a:t>skal og vil vi høre børn og unge</a:t>
            </a:r>
            <a:r>
              <a:rPr lang="da-DK" dirty="0"/>
              <a:t>, så de er med til at lave løsningerne. </a:t>
            </a:r>
          </a:p>
          <a:p>
            <a:endParaRPr lang="da-DK" dirty="0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3D144794-A9F3-3449-1DE2-E1919FE644E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04622" y="9495990"/>
            <a:ext cx="2934844" cy="410010"/>
          </a:xfrm>
        </p:spPr>
        <p:txBody>
          <a:bodyPr>
            <a:normAutofit/>
          </a:bodyPr>
          <a:lstStyle/>
          <a:p>
            <a:r>
              <a:rPr lang="da-DK" sz="1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Læs mere på www.sammenommissioner.dk</a:t>
            </a:r>
            <a:endParaRPr lang="da-DK" sz="1000" dirty="0">
              <a:solidFill>
                <a:schemeClr val="bg1"/>
              </a:solidFill>
            </a:endParaRPr>
          </a:p>
          <a:p>
            <a:endParaRPr lang="da-DK" sz="1000" dirty="0"/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D939C37D-6A51-9F98-0AFC-3E3CE6C2EE2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-1742107" y="6677039"/>
            <a:ext cx="1780433" cy="81879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19" name="Pladsholder til tekst 18">
            <a:extLst>
              <a:ext uri="{FF2B5EF4-FFF2-40B4-BE49-F238E27FC236}">
                <a16:creationId xmlns:a16="http://schemas.microsoft.com/office/drawing/2014/main" id="{1A94E02E-D7F0-6B0C-5F78-F2338BE95CC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530362" y="5885432"/>
            <a:ext cx="2311524" cy="271549"/>
          </a:xfrm>
        </p:spPr>
        <p:txBody>
          <a:bodyPr>
            <a:noAutofit/>
          </a:bodyPr>
          <a:lstStyle/>
          <a:p>
            <a:r>
              <a:rPr lang="da-DK" sz="1400" dirty="0"/>
              <a:t>DET NYE OG UNIKKE</a:t>
            </a:r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5A5E920F-7F29-1649-6AC3-1F523BCB430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33745" y="6168467"/>
            <a:ext cx="3109734" cy="2221691"/>
          </a:xfrm>
        </p:spPr>
        <p:txBody>
          <a:bodyPr>
            <a:noAutofit/>
          </a:bodyPr>
          <a:lstStyle/>
          <a:p>
            <a:r>
              <a:rPr lang="da-DK" dirty="0">
                <a:solidFill>
                  <a:srgbClr val="211A51"/>
                </a:solidFill>
              </a:rPr>
              <a:t>Projektporteføljen dækker hele vejen rundt: </a:t>
            </a:r>
            <a:br>
              <a:rPr lang="da-DK" dirty="0">
                <a:solidFill>
                  <a:srgbClr val="211A51"/>
                </a:solidFill>
              </a:rPr>
            </a:br>
            <a:r>
              <a:rPr lang="da-DK" b="1" dirty="0">
                <a:solidFill>
                  <a:srgbClr val="211A51"/>
                </a:solidFill>
              </a:rPr>
              <a:t>alle aldersgrupper (0-25 år) og alle sektorer </a:t>
            </a:r>
            <a:br>
              <a:rPr lang="da-DK" dirty="0">
                <a:solidFill>
                  <a:srgbClr val="211A51"/>
                </a:solidFill>
              </a:rPr>
            </a:br>
            <a:r>
              <a:rPr lang="da-DK" dirty="0">
                <a:solidFill>
                  <a:srgbClr val="211A51"/>
                </a:solidFill>
              </a:rPr>
              <a:t>+ adresserer alle tre succeskriterier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b="1" i="0" dirty="0">
                <a:solidFill>
                  <a:srgbClr val="211A51"/>
                </a:solidFill>
                <a:effectLst/>
              </a:rPr>
              <a:t>Alle faglige hovedområder: SUND, ENG, TECH, SSH - forpligter </a:t>
            </a:r>
            <a:r>
              <a:rPr lang="da-DK" b="0" i="0" dirty="0">
                <a:solidFill>
                  <a:srgbClr val="211A51"/>
                </a:solidFill>
                <a:effectLst/>
              </a:rPr>
              <a:t>sig på missionen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211A51"/>
                </a:solidFill>
              </a:rPr>
              <a:t>Vi har </a:t>
            </a:r>
            <a:r>
              <a:rPr lang="da-DK" b="1" dirty="0">
                <a:solidFill>
                  <a:srgbClr val="211A51"/>
                </a:solidFill>
              </a:rPr>
              <a:t>hele fødekæden med </a:t>
            </a:r>
            <a:r>
              <a:rPr lang="da-DK" dirty="0">
                <a:solidFill>
                  <a:srgbClr val="211A51"/>
                </a:solidFill>
              </a:rPr>
              <a:t>– fra grundforskning til anvendt forskning og innovation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i="0" dirty="0">
                <a:solidFill>
                  <a:srgbClr val="211A51"/>
                </a:solidFill>
                <a:effectLst/>
              </a:rPr>
              <a:t>Konkrete projekter genereres </a:t>
            </a:r>
            <a:r>
              <a:rPr lang="da-DK" b="1" i="0" dirty="0" err="1">
                <a:solidFill>
                  <a:srgbClr val="211A51"/>
                </a:solidFill>
                <a:effectLst/>
              </a:rPr>
              <a:t>b</a:t>
            </a:r>
            <a:r>
              <a:rPr lang="da-DK" b="1" dirty="0" err="1">
                <a:solidFill>
                  <a:srgbClr val="211A51"/>
                </a:solidFill>
              </a:rPr>
              <a:t>ottom</a:t>
            </a:r>
            <a:r>
              <a:rPr lang="da-DK" b="1" dirty="0">
                <a:solidFill>
                  <a:srgbClr val="211A51"/>
                </a:solidFill>
              </a:rPr>
              <a:t> up</a:t>
            </a:r>
            <a:endParaRPr lang="da-DK" dirty="0">
              <a:solidFill>
                <a:srgbClr val="211A5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211A51"/>
                </a:solidFill>
                <a:effectLst/>
              </a:rPr>
              <a:t>Et </a:t>
            </a:r>
            <a:r>
              <a:rPr lang="da-DK" b="1" i="0" dirty="0">
                <a:solidFill>
                  <a:srgbClr val="211A51"/>
                </a:solidFill>
                <a:effectLst/>
              </a:rPr>
              <a:t>stærkt partnerboard </a:t>
            </a:r>
            <a:r>
              <a:rPr lang="da-DK" b="0" i="0" dirty="0">
                <a:solidFill>
                  <a:srgbClr val="211A51"/>
                </a:solidFill>
                <a:effectLst/>
              </a:rPr>
              <a:t>med repræsentanter for myndigheder og civilsamfund/private aktører</a:t>
            </a:r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4E23E33C-8349-EB64-2F7A-631436BD279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8782" y="122200"/>
            <a:ext cx="4531179" cy="818395"/>
          </a:xfrm>
        </p:spPr>
        <p:txBody>
          <a:bodyPr>
            <a:noAutofit/>
          </a:bodyPr>
          <a:lstStyle/>
          <a:p>
            <a:r>
              <a:rPr lang="da-DK" dirty="0"/>
              <a:t>MISSION: ØGET TRIVSEL BLANDT BØRN OG UNGE I DANMARK INDEN 2040</a:t>
            </a:r>
          </a:p>
        </p:txBody>
      </p:sp>
      <p:sp>
        <p:nvSpPr>
          <p:cNvPr id="27" name="Pladsholder til tekst 15">
            <a:extLst>
              <a:ext uri="{FF2B5EF4-FFF2-40B4-BE49-F238E27FC236}">
                <a16:creationId xmlns:a16="http://schemas.microsoft.com/office/drawing/2014/main" id="{7EDDCFE6-D0D5-2CD4-BC76-22E0AD7C80A6}"/>
              </a:ext>
            </a:extLst>
          </p:cNvPr>
          <p:cNvSpPr txBox="1">
            <a:spLocks/>
          </p:cNvSpPr>
          <p:nvPr/>
        </p:nvSpPr>
        <p:spPr>
          <a:xfrm>
            <a:off x="206055" y="5885697"/>
            <a:ext cx="3146711" cy="395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Normal systemskrift"/>
              <a:buNone/>
              <a:defRPr sz="1050" b="1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Normal systemskrift"/>
              <a:buChar char="‣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Normal systemskrift"/>
              <a:buChar char="‣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Normal systemskrift"/>
              <a:buChar char="‣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Normal systemskrift"/>
              <a:buChar char="‣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dirty="0"/>
              <a:t>DERFOR LEDER AAU MISSIONEN</a:t>
            </a:r>
            <a:endParaRPr lang="da-DK" dirty="0"/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F2C46155-D4EC-ED44-50BD-66EEC717ECB9}"/>
              </a:ext>
            </a:extLst>
          </p:cNvPr>
          <p:cNvSpPr txBox="1"/>
          <p:nvPr/>
        </p:nvSpPr>
        <p:spPr>
          <a:xfrm>
            <a:off x="225349" y="6148717"/>
            <a:ext cx="29348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rgbClr val="211A52"/>
                </a:solidFill>
                <a:latin typeface="Arial "/>
              </a:rPr>
              <a:t>Vi har </a:t>
            </a:r>
            <a:r>
              <a:rPr lang="da-DK" sz="1000" b="1" dirty="0">
                <a:solidFill>
                  <a:srgbClr val="211A52"/>
                </a:solidFill>
                <a:latin typeface="Arial "/>
              </a:rPr>
              <a:t>forskningsmiljøer på alle fakulteter, der kan og vil udvikle løsninge</a:t>
            </a:r>
            <a:r>
              <a:rPr lang="da-DK" sz="1000" dirty="0">
                <a:solidFill>
                  <a:srgbClr val="211A52"/>
                </a:solidFill>
                <a:latin typeface="Arial "/>
              </a:rPr>
              <a:t>r, der kan øge børn og unges trivsel</a:t>
            </a:r>
            <a:br>
              <a:rPr lang="da-DK" sz="1000" dirty="0">
                <a:solidFill>
                  <a:srgbClr val="211A52"/>
                </a:solidFill>
                <a:latin typeface="Arial "/>
              </a:rPr>
            </a:br>
            <a:endParaRPr lang="da-DK" sz="1000" dirty="0">
              <a:solidFill>
                <a:srgbClr val="211A52"/>
              </a:solidFill>
              <a:latin typeface="Arial 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rgbClr val="211A52"/>
                </a:solidFill>
                <a:latin typeface="Arial "/>
              </a:rPr>
              <a:t>Vi har </a:t>
            </a:r>
            <a:r>
              <a:rPr lang="da-DK" sz="1000" b="1" dirty="0">
                <a:solidFill>
                  <a:srgbClr val="211A52"/>
                </a:solidFill>
                <a:latin typeface="Arial "/>
              </a:rPr>
              <a:t>tradition for tværvidenskabeligt samarbejde </a:t>
            </a:r>
            <a:r>
              <a:rPr lang="da-DK" sz="1000" dirty="0">
                <a:solidFill>
                  <a:srgbClr val="211A52"/>
                </a:solidFill>
                <a:latin typeface="Arial "/>
              </a:rPr>
              <a:t>– både internt og med andre forskningsinstitutioner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000" dirty="0">
              <a:solidFill>
                <a:srgbClr val="211A52"/>
              </a:solidFill>
              <a:latin typeface="Arial 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rgbClr val="211A52"/>
                </a:solidFill>
                <a:latin typeface="Arial "/>
              </a:rPr>
              <a:t>Vi har erfaringen med og kompetencerne til at </a:t>
            </a:r>
            <a:r>
              <a:rPr lang="da-DK" sz="1000" b="1" dirty="0">
                <a:solidFill>
                  <a:srgbClr val="211A52"/>
                </a:solidFill>
                <a:latin typeface="Arial "/>
              </a:rPr>
              <a:t>omdanne forskningsresultater til konkrete råd, der kan anvendes i praksis</a:t>
            </a:r>
            <a:r>
              <a:rPr lang="da-DK" sz="1000" dirty="0">
                <a:solidFill>
                  <a:srgbClr val="211A52"/>
                </a:solidFill>
                <a:latin typeface="Arial 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000" dirty="0">
              <a:solidFill>
                <a:srgbClr val="211A52"/>
              </a:solidFill>
              <a:latin typeface="Arial 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b="1" dirty="0">
                <a:solidFill>
                  <a:srgbClr val="211A52"/>
                </a:solidFill>
                <a:latin typeface="Arial "/>
              </a:rPr>
              <a:t>Koblingen mellem forskning og praksis </a:t>
            </a:r>
            <a:r>
              <a:rPr lang="da-DK" sz="1000" dirty="0">
                <a:solidFill>
                  <a:srgbClr val="211A52"/>
                </a:solidFill>
                <a:latin typeface="Arial "/>
              </a:rPr>
              <a:t>er en integreret del af vores metode</a:t>
            </a:r>
            <a:br>
              <a:rPr lang="da-DK" sz="1000" dirty="0">
                <a:solidFill>
                  <a:srgbClr val="211A52"/>
                </a:solidFill>
                <a:latin typeface="Arial "/>
              </a:rPr>
            </a:br>
            <a:endParaRPr lang="da-DK" sz="1000" dirty="0">
              <a:solidFill>
                <a:srgbClr val="211A52"/>
              </a:solidFill>
              <a:latin typeface="Arial 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000" dirty="0">
                <a:solidFill>
                  <a:srgbClr val="211A52"/>
                </a:solidFill>
                <a:latin typeface="Arial "/>
              </a:rPr>
              <a:t>Vi har i </a:t>
            </a:r>
            <a:r>
              <a:rPr lang="da-DK" sz="1000" b="1" dirty="0">
                <a:solidFill>
                  <a:srgbClr val="211A52"/>
                </a:solidFill>
                <a:latin typeface="Arial "/>
              </a:rPr>
              <a:t>forvejen stærke samarbejder med eksterne aktører</a:t>
            </a:r>
            <a:r>
              <a:rPr lang="da-DK" sz="1000" dirty="0">
                <a:solidFill>
                  <a:srgbClr val="211A52"/>
                </a:solidFill>
                <a:latin typeface="Arial "/>
              </a:rPr>
              <a:t>, der arbejder med områder af  børn og unges trivsel:</a:t>
            </a:r>
            <a:br>
              <a:rPr lang="da-DK" sz="1000" dirty="0">
                <a:solidFill>
                  <a:srgbClr val="211A52"/>
                </a:solidFill>
                <a:latin typeface="Arial "/>
              </a:rPr>
            </a:br>
            <a:r>
              <a:rPr lang="da-DK" sz="1000" dirty="0">
                <a:solidFill>
                  <a:srgbClr val="211A52"/>
                </a:solidFill>
                <a:latin typeface="Arial "/>
              </a:rPr>
              <a:t>Familie, dagtilbud, skole, uddannelse, fællesskaber, foreningsliv, den digitale verden, mistrivsel pga. sundheds, psykiske og sociale problemer, overgang fra barn til voksen osv.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000" dirty="0">
              <a:solidFill>
                <a:srgbClr val="211A52"/>
              </a:solidFill>
            </a:endParaRPr>
          </a:p>
        </p:txBody>
      </p:sp>
      <p:sp>
        <p:nvSpPr>
          <p:cNvPr id="18" name="Pladsholder til tekst 5">
            <a:extLst>
              <a:ext uri="{FF2B5EF4-FFF2-40B4-BE49-F238E27FC236}">
                <a16:creationId xmlns:a16="http://schemas.microsoft.com/office/drawing/2014/main" id="{5835703C-49E9-F227-AD7E-DCAC1DA2E571}"/>
              </a:ext>
            </a:extLst>
          </p:cNvPr>
          <p:cNvSpPr txBox="1">
            <a:spLocks/>
          </p:cNvSpPr>
          <p:nvPr/>
        </p:nvSpPr>
        <p:spPr>
          <a:xfrm>
            <a:off x="1253067" y="3015652"/>
            <a:ext cx="4411133" cy="361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Normal systemskrift"/>
              <a:buNone/>
              <a:defRPr sz="1200" b="1" kern="1200" spc="0" baseline="0">
                <a:solidFill>
                  <a:srgbClr val="211A5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Normal systemskrift"/>
              <a:buChar char="‣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Normal systemskrift"/>
              <a:buChar char="‣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Normal systemskrift"/>
              <a:buChar char="‣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Normal systemskrift"/>
              <a:buChar char="‣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700" dirty="0"/>
              <a:t>MISSIONENS SUCCESKRITERIER</a:t>
            </a:r>
          </a:p>
          <a:p>
            <a:endParaRPr lang="da-DK" sz="1800" dirty="0"/>
          </a:p>
          <a:p>
            <a:endParaRPr lang="da-DK" dirty="0"/>
          </a:p>
        </p:txBody>
      </p:sp>
      <p:pic>
        <p:nvPicPr>
          <p:cNvPr id="43" name="Pladsholder til billede 42" descr="Et billede, der indeholder person, Ansigt, tøj, smil&#10;&#10;Automatisk genereret beskrivelse">
            <a:extLst>
              <a:ext uri="{FF2B5EF4-FFF2-40B4-BE49-F238E27FC236}">
                <a16:creationId xmlns:a16="http://schemas.microsoft.com/office/drawing/2014/main" id="{5CEC0863-FE23-2488-0BC5-FA1581E5554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849" b="1849"/>
          <a:stretch>
            <a:fillRect/>
          </a:stretch>
        </p:blipFill>
        <p:spPr>
          <a:xfrm>
            <a:off x="4640268" y="3423963"/>
            <a:ext cx="1799439" cy="992449"/>
          </a:xfrm>
        </p:spPr>
      </p:pic>
      <p:pic>
        <p:nvPicPr>
          <p:cNvPr id="41" name="Pladsholder til billede 40" descr="Et billede, der indeholder person, Ansigt, øjenbryn, hud&#10;&#10;Automatisk genereret beskrivelse">
            <a:extLst>
              <a:ext uri="{FF2B5EF4-FFF2-40B4-BE49-F238E27FC236}">
                <a16:creationId xmlns:a16="http://schemas.microsoft.com/office/drawing/2014/main" id="{616AE5AE-394B-7575-0E4E-D966B660A9F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23" b="23"/>
          <a:stretch>
            <a:fillRect/>
          </a:stretch>
        </p:blipFill>
        <p:spPr>
          <a:xfrm>
            <a:off x="2516600" y="3432526"/>
            <a:ext cx="1799440" cy="992449"/>
          </a:xfrm>
        </p:spPr>
      </p:pic>
      <p:pic>
        <p:nvPicPr>
          <p:cNvPr id="39" name="Pladsholder til billede 38" descr="Et billede, der indeholder person, gynge, tøj, udendørs&#10;&#10;Automatisk genereret beskrivelse">
            <a:extLst>
              <a:ext uri="{FF2B5EF4-FFF2-40B4-BE49-F238E27FC236}">
                <a16:creationId xmlns:a16="http://schemas.microsoft.com/office/drawing/2014/main" id="{DD4BC833-CE66-3CDD-5CED-19A6336637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t="11300" b="11300"/>
          <a:stretch>
            <a:fillRect/>
          </a:stretch>
        </p:blipFill>
        <p:spPr>
          <a:xfrm>
            <a:off x="412533" y="3432526"/>
            <a:ext cx="1799440" cy="992449"/>
          </a:xfrm>
        </p:spPr>
      </p:pic>
    </p:spTree>
    <p:extLst>
      <p:ext uri="{BB962C8B-B14F-4D97-AF65-F5344CB8AC3E}">
        <p14:creationId xmlns:p14="http://schemas.microsoft.com/office/powerpoint/2010/main" val="2039080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U_SOBE_ONEPAGE_TEMPLATE" id="{0EC7C78F-5BF5-4B8B-8013-89C8319CF71F}" vid="{7355083C-359D-4D9E-9529-092DF669D5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AAU_SOBU_ONEPAGE_TEMPLATE</Template>
  <TotalTime>2436</TotalTime>
  <Words>390</Words>
  <Application>Microsoft Office PowerPoint</Application>
  <PresentationFormat>A4 Paper (210x297 mm)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</vt:lpstr>
      <vt:lpstr>Normal systemskrift</vt:lpstr>
      <vt:lpstr>Office-tema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Charlotte Tybjerg Sørensen</dc:creator>
  <cp:lastModifiedBy>Christian Fuglsang Rasmussen</cp:lastModifiedBy>
  <cp:revision>33</cp:revision>
  <cp:lastPrinted>2024-05-15T08:36:34Z</cp:lastPrinted>
  <dcterms:created xsi:type="dcterms:W3CDTF">2024-04-29T13:12:50Z</dcterms:created>
  <dcterms:modified xsi:type="dcterms:W3CDTF">2024-08-08T12:25:12Z</dcterms:modified>
</cp:coreProperties>
</file>