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modernComment_1DF_C18FE492.xml" ContentType="application/vnd.ms-powerpoint.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 id="2147484079" r:id="rId5"/>
    <p:sldMasterId id="2147484097" r:id="rId6"/>
    <p:sldMasterId id="2147484124" r:id="rId7"/>
    <p:sldMasterId id="2147484136" r:id="rId8"/>
  </p:sldMasterIdLst>
  <p:notesMasterIdLst>
    <p:notesMasterId r:id="rId79"/>
  </p:notesMasterIdLst>
  <p:handoutMasterIdLst>
    <p:handoutMasterId r:id="rId80"/>
  </p:handoutMasterIdLst>
  <p:sldIdLst>
    <p:sldId id="378" r:id="rId9"/>
    <p:sldId id="2359" r:id="rId10"/>
    <p:sldId id="447" r:id="rId11"/>
    <p:sldId id="394" r:id="rId12"/>
    <p:sldId id="602" r:id="rId13"/>
    <p:sldId id="257" r:id="rId14"/>
    <p:sldId id="258" r:id="rId15"/>
    <p:sldId id="448" r:id="rId16"/>
    <p:sldId id="487" r:id="rId17"/>
    <p:sldId id="586" r:id="rId18"/>
    <p:sldId id="2360" r:id="rId19"/>
    <p:sldId id="2361" r:id="rId20"/>
    <p:sldId id="2362" r:id="rId21"/>
    <p:sldId id="2363" r:id="rId22"/>
    <p:sldId id="594" r:id="rId23"/>
    <p:sldId id="2364" r:id="rId24"/>
    <p:sldId id="2365" r:id="rId25"/>
    <p:sldId id="456" r:id="rId26"/>
    <p:sldId id="592" r:id="rId27"/>
    <p:sldId id="593" r:id="rId28"/>
    <p:sldId id="591" r:id="rId29"/>
    <p:sldId id="595" r:id="rId30"/>
    <p:sldId id="596" r:id="rId31"/>
    <p:sldId id="402" r:id="rId32"/>
    <p:sldId id="2366" r:id="rId33"/>
    <p:sldId id="2367" r:id="rId34"/>
    <p:sldId id="598" r:id="rId35"/>
    <p:sldId id="599" r:id="rId36"/>
    <p:sldId id="600" r:id="rId37"/>
    <p:sldId id="404" r:id="rId38"/>
    <p:sldId id="405" r:id="rId39"/>
    <p:sldId id="468" r:id="rId40"/>
    <p:sldId id="469" r:id="rId41"/>
    <p:sldId id="470" r:id="rId42"/>
    <p:sldId id="587" r:id="rId43"/>
    <p:sldId id="589" r:id="rId44"/>
    <p:sldId id="479" r:id="rId45"/>
    <p:sldId id="480" r:id="rId46"/>
    <p:sldId id="481" r:id="rId47"/>
    <p:sldId id="482" r:id="rId48"/>
    <p:sldId id="483" r:id="rId49"/>
    <p:sldId id="484" r:id="rId50"/>
    <p:sldId id="485" r:id="rId51"/>
    <p:sldId id="406" r:id="rId52"/>
    <p:sldId id="407" r:id="rId53"/>
    <p:sldId id="473" r:id="rId54"/>
    <p:sldId id="416" r:id="rId55"/>
    <p:sldId id="419" r:id="rId56"/>
    <p:sldId id="488" r:id="rId57"/>
    <p:sldId id="531" r:id="rId58"/>
    <p:sldId id="590" r:id="rId59"/>
    <p:sldId id="436" r:id="rId60"/>
    <p:sldId id="489" r:id="rId61"/>
    <p:sldId id="421" r:id="rId62"/>
    <p:sldId id="426" r:id="rId63"/>
    <p:sldId id="472" r:id="rId64"/>
    <p:sldId id="443" r:id="rId65"/>
    <p:sldId id="463" r:id="rId66"/>
    <p:sldId id="464" r:id="rId67"/>
    <p:sldId id="465" r:id="rId68"/>
    <p:sldId id="466" r:id="rId69"/>
    <p:sldId id="467" r:id="rId70"/>
    <p:sldId id="532" r:id="rId71"/>
    <p:sldId id="2368" r:id="rId72"/>
    <p:sldId id="572" r:id="rId73"/>
    <p:sldId id="576" r:id="rId74"/>
    <p:sldId id="457" r:id="rId75"/>
    <p:sldId id="585" r:id="rId76"/>
    <p:sldId id="471" r:id="rId77"/>
    <p:sldId id="430" r:id="rId78"/>
  </p:sldIdLst>
  <p:sldSz cx="12192000" cy="6858000"/>
  <p:notesSz cx="6794500" cy="9906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78"/>
            <p14:sldId id="2359"/>
            <p14:sldId id="447"/>
            <p14:sldId id="394"/>
            <p14:sldId id="602"/>
            <p14:sldId id="257"/>
            <p14:sldId id="258"/>
            <p14:sldId id="448"/>
            <p14:sldId id="487"/>
            <p14:sldId id="586"/>
            <p14:sldId id="2360"/>
            <p14:sldId id="2361"/>
            <p14:sldId id="2362"/>
            <p14:sldId id="2363"/>
            <p14:sldId id="594"/>
            <p14:sldId id="2364"/>
            <p14:sldId id="2365"/>
            <p14:sldId id="456"/>
            <p14:sldId id="592"/>
            <p14:sldId id="593"/>
            <p14:sldId id="591"/>
            <p14:sldId id="595"/>
            <p14:sldId id="596"/>
            <p14:sldId id="402"/>
            <p14:sldId id="2366"/>
            <p14:sldId id="2367"/>
            <p14:sldId id="598"/>
            <p14:sldId id="599"/>
            <p14:sldId id="600"/>
            <p14:sldId id="404"/>
            <p14:sldId id="405"/>
            <p14:sldId id="468"/>
            <p14:sldId id="469"/>
            <p14:sldId id="470"/>
            <p14:sldId id="587"/>
            <p14:sldId id="589"/>
            <p14:sldId id="479"/>
            <p14:sldId id="480"/>
            <p14:sldId id="481"/>
            <p14:sldId id="482"/>
            <p14:sldId id="483"/>
            <p14:sldId id="484"/>
            <p14:sldId id="485"/>
            <p14:sldId id="406"/>
            <p14:sldId id="407"/>
            <p14:sldId id="473"/>
            <p14:sldId id="416"/>
            <p14:sldId id="419"/>
            <p14:sldId id="488"/>
            <p14:sldId id="531"/>
            <p14:sldId id="590"/>
            <p14:sldId id="436"/>
            <p14:sldId id="489"/>
            <p14:sldId id="421"/>
            <p14:sldId id="426"/>
            <p14:sldId id="472"/>
            <p14:sldId id="443"/>
            <p14:sldId id="463"/>
            <p14:sldId id="464"/>
            <p14:sldId id="465"/>
            <p14:sldId id="466"/>
            <p14:sldId id="467"/>
            <p14:sldId id="532"/>
            <p14:sldId id="2368"/>
            <p14:sldId id="572"/>
            <p14:sldId id="576"/>
            <p14:sldId id="457"/>
            <p14:sldId id="585"/>
            <p14:sldId id="471"/>
            <p14:sldId id="43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0"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711B03-9330-62F0-BC58-744C3CF21CC9}" name="Sabine Birgitta Kristine Lyckegaard" initials="SBKL" userId="S::EH26BJ@adm.aau.dk::110fa2d1-ba3c-48c0-bebd-1f14c88a9289" providerId="AD"/>
  <p188:author id="{EE14DE0A-2591-4617-5A0A-C836A6B0CF68}" name="Sinem Tunc" initials="ST" userId="S::OK16IX@adm.aau.dk::a4b5fd60-6eda-4177-82c1-0f0e75c00585" providerId="AD"/>
  <p188:author id="{D6C5A0AC-BDF5-75AA-2E98-639A6F787AB9}" name="David André Højlund Graff" initials="DAHG" userId="S::EN02SL@adm.aau.dk::06f12971-94f2-49af-93d2-23872070a64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11A52"/>
    <a:srgbClr val="000000"/>
    <a:srgbClr val="647FB7"/>
    <a:srgbClr val="B19335"/>
    <a:srgbClr val="BB5B17"/>
    <a:srgbClr val="5CAF8D"/>
    <a:srgbClr val="DF8E30"/>
    <a:srgbClr val="CC585B"/>
    <a:srgbClr val="0E8563"/>
    <a:srgbClr val="A16547"/>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3CE40-3A31-3245-935A-19DEF55685A2}" v="74" dt="2024-05-08T07:00:47.31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178" autoAdjust="0"/>
    <p:restoredTop sz="96276" autoAdjust="0"/>
  </p:normalViewPr>
  <p:slideViewPr>
    <p:cSldViewPr snapToGrid="0" snapToObjects="1">
      <p:cViewPr varScale="1">
        <p:scale>
          <a:sx n="98" d="100"/>
          <a:sy n="98" d="100"/>
        </p:scale>
        <p:origin x="200" y="60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642" y="96"/>
      </p:cViewPr>
      <p:guideLst>
        <p:guide orient="horz" pos="3120"/>
        <p:guide pos="214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tableStyles" Target="tableStyle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notesMaster" Target="notesMasters/notesMaster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handoutMaster" Target="handoutMasters/handout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microsoft.com/office/2018/10/relationships/authors" Target="authors.xml"/><Relationship Id="rId61" Type="http://schemas.openxmlformats.org/officeDocument/2006/relationships/slide" Target="slides/slide53.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lie Karoline Kalbakk Elgaard" userId="213a7a28-52db-4eb6-9c1f-5cbf353cffda" providerId="ADAL" clId="{EED3CE40-3A31-3245-935A-19DEF55685A2}"/>
    <pc:docChg chg="undo custSel modSld modMainMaster">
      <pc:chgData name="Cecilie Karoline Kalbakk Elgaard" userId="213a7a28-52db-4eb6-9c1f-5cbf353cffda" providerId="ADAL" clId="{EED3CE40-3A31-3245-935A-19DEF55685A2}" dt="2024-05-08T07:09:19.747" v="293" actId="20577"/>
      <pc:docMkLst>
        <pc:docMk/>
      </pc:docMkLst>
      <pc:sldChg chg="addSp delSp modSp">
        <pc:chgData name="Cecilie Karoline Kalbakk Elgaard" userId="213a7a28-52db-4eb6-9c1f-5cbf353cffda" providerId="ADAL" clId="{EED3CE40-3A31-3245-935A-19DEF55685A2}" dt="2024-05-06T12:47:17.952" v="107"/>
        <pc:sldMkLst>
          <pc:docMk/>
          <pc:sldMk cId="2290672695" sldId="378"/>
        </pc:sldMkLst>
        <pc:grpChg chg="del">
          <ac:chgData name="Cecilie Karoline Kalbakk Elgaard" userId="213a7a28-52db-4eb6-9c1f-5cbf353cffda" providerId="ADAL" clId="{EED3CE40-3A31-3245-935A-19DEF55685A2}" dt="2024-05-06T12:47:17.460" v="106" actId="478"/>
          <ac:grpSpMkLst>
            <pc:docMk/>
            <pc:sldMk cId="2290672695" sldId="378"/>
            <ac:grpSpMk id="10" creationId="{00000000-0000-0000-0000-000000000000}"/>
          </ac:grpSpMkLst>
        </pc:grpChg>
        <pc:picChg chg="add mod">
          <ac:chgData name="Cecilie Karoline Kalbakk Elgaard" userId="213a7a28-52db-4eb6-9c1f-5cbf353cffda" providerId="ADAL" clId="{EED3CE40-3A31-3245-935A-19DEF55685A2}" dt="2024-05-06T12:47:17.952" v="107"/>
          <ac:picMkLst>
            <pc:docMk/>
            <pc:sldMk cId="2290672695" sldId="378"/>
            <ac:picMk id="2" creationId="{67312C8B-0C3F-62B4-D400-12BC2536195D}"/>
          </ac:picMkLst>
        </pc:picChg>
      </pc:sldChg>
      <pc:sldChg chg="addSp delSp modSp mod">
        <pc:chgData name="Cecilie Karoline Kalbakk Elgaard" userId="213a7a28-52db-4eb6-9c1f-5cbf353cffda" providerId="ADAL" clId="{EED3CE40-3A31-3245-935A-19DEF55685A2}" dt="2024-05-08T07:00:47.312" v="289" actId="14826"/>
        <pc:sldMkLst>
          <pc:docMk/>
          <pc:sldMk cId="1497401400" sldId="394"/>
        </pc:sldMkLst>
        <pc:spChg chg="add del mod">
          <ac:chgData name="Cecilie Karoline Kalbakk Elgaard" userId="213a7a28-52db-4eb6-9c1f-5cbf353cffda" providerId="ADAL" clId="{EED3CE40-3A31-3245-935A-19DEF55685A2}" dt="2024-05-06T12:33:30.693" v="6"/>
          <ac:spMkLst>
            <pc:docMk/>
            <pc:sldMk cId="1497401400" sldId="394"/>
            <ac:spMk id="3" creationId="{9C7E1B52-1A31-21D2-74E6-A1D734D675E1}"/>
          </ac:spMkLst>
        </pc:spChg>
        <pc:picChg chg="mod">
          <ac:chgData name="Cecilie Karoline Kalbakk Elgaard" userId="213a7a28-52db-4eb6-9c1f-5cbf353cffda" providerId="ADAL" clId="{EED3CE40-3A31-3245-935A-19DEF55685A2}" dt="2024-05-08T07:00:47.312" v="289" actId="14826"/>
          <ac:picMkLst>
            <pc:docMk/>
            <pc:sldMk cId="1497401400" sldId="394"/>
            <ac:picMk id="2" creationId="{854D5E69-E3BB-6ECE-20B2-F5CE316FA70D}"/>
          </ac:picMkLst>
        </pc:picChg>
      </pc:sldChg>
      <pc:sldChg chg="modSp mod modClrScheme chgLayout">
        <pc:chgData name="Cecilie Karoline Kalbakk Elgaard" userId="213a7a28-52db-4eb6-9c1f-5cbf353cffda" providerId="ADAL" clId="{EED3CE40-3A31-3245-935A-19DEF55685A2}" dt="2024-05-06T12:52:56.355" v="224" actId="1036"/>
        <pc:sldMkLst>
          <pc:docMk/>
          <pc:sldMk cId="537072135" sldId="402"/>
        </pc:sldMkLst>
        <pc:spChg chg="mod ord">
          <ac:chgData name="Cecilie Karoline Kalbakk Elgaard" userId="213a7a28-52db-4eb6-9c1f-5cbf353cffda" providerId="ADAL" clId="{EED3CE40-3A31-3245-935A-19DEF55685A2}" dt="2024-05-06T12:52:31.490" v="185" actId="700"/>
          <ac:spMkLst>
            <pc:docMk/>
            <pc:sldMk cId="537072135" sldId="402"/>
            <ac:spMk id="2" creationId="{00000000-0000-0000-0000-000000000000}"/>
          </ac:spMkLst>
        </pc:spChg>
        <pc:spChg chg="mod ord">
          <ac:chgData name="Cecilie Karoline Kalbakk Elgaard" userId="213a7a28-52db-4eb6-9c1f-5cbf353cffda" providerId="ADAL" clId="{EED3CE40-3A31-3245-935A-19DEF55685A2}" dt="2024-05-06T12:52:31.490" v="185" actId="700"/>
          <ac:spMkLst>
            <pc:docMk/>
            <pc:sldMk cId="537072135" sldId="402"/>
            <ac:spMk id="3" creationId="{00000000-0000-0000-0000-000000000000}"/>
          </ac:spMkLst>
        </pc:spChg>
        <pc:spChg chg="mod ord">
          <ac:chgData name="Cecilie Karoline Kalbakk Elgaard" userId="213a7a28-52db-4eb6-9c1f-5cbf353cffda" providerId="ADAL" clId="{EED3CE40-3A31-3245-935A-19DEF55685A2}" dt="2024-05-06T12:52:31.490" v="185" actId="700"/>
          <ac:spMkLst>
            <pc:docMk/>
            <pc:sldMk cId="537072135" sldId="402"/>
            <ac:spMk id="11" creationId="{D280E4CE-6579-E562-6AEA-F398B69CF6E0}"/>
          </ac:spMkLst>
        </pc:spChg>
        <pc:spChg chg="mod">
          <ac:chgData name="Cecilie Karoline Kalbakk Elgaard" userId="213a7a28-52db-4eb6-9c1f-5cbf353cffda" providerId="ADAL" clId="{EED3CE40-3A31-3245-935A-19DEF55685A2}" dt="2024-05-06T12:52:56.355" v="224" actId="1036"/>
          <ac:spMkLst>
            <pc:docMk/>
            <pc:sldMk cId="537072135" sldId="402"/>
            <ac:spMk id="25" creationId="{21C0D894-C373-00EB-56F8-190D6BB63C6E}"/>
          </ac:spMkLst>
        </pc:spChg>
        <pc:spChg chg="mod">
          <ac:chgData name="Cecilie Karoline Kalbakk Elgaard" userId="213a7a28-52db-4eb6-9c1f-5cbf353cffda" providerId="ADAL" clId="{EED3CE40-3A31-3245-935A-19DEF55685A2}" dt="2024-05-06T12:52:56.355" v="224" actId="1036"/>
          <ac:spMkLst>
            <pc:docMk/>
            <pc:sldMk cId="537072135" sldId="402"/>
            <ac:spMk id="26" creationId="{A7338E07-E792-8B58-CA6E-23A171192FF2}"/>
          </ac:spMkLst>
        </pc:spChg>
        <pc:grpChg chg="mod">
          <ac:chgData name="Cecilie Karoline Kalbakk Elgaard" userId="213a7a28-52db-4eb6-9c1f-5cbf353cffda" providerId="ADAL" clId="{EED3CE40-3A31-3245-935A-19DEF55685A2}" dt="2024-05-06T12:52:44.980" v="200" actId="1036"/>
          <ac:grpSpMkLst>
            <pc:docMk/>
            <pc:sldMk cId="537072135" sldId="402"/>
            <ac:grpSpMk id="13" creationId="{23F989C1-706E-ACCD-D020-FD870025F83D}"/>
          </ac:grpSpMkLst>
        </pc:grpChg>
        <pc:picChg chg="mod ord">
          <ac:chgData name="Cecilie Karoline Kalbakk Elgaard" userId="213a7a28-52db-4eb6-9c1f-5cbf353cffda" providerId="ADAL" clId="{EED3CE40-3A31-3245-935A-19DEF55685A2}" dt="2024-05-06T12:52:31.490" v="185" actId="700"/>
          <ac:picMkLst>
            <pc:docMk/>
            <pc:sldMk cId="537072135" sldId="402"/>
            <ac:picMk id="24" creationId="{6297909A-BDA3-17BA-8687-7F6249C68CCD}"/>
          </ac:picMkLst>
        </pc:picChg>
      </pc:sldChg>
      <pc:sldChg chg="delCm">
        <pc:chgData name="Cecilie Karoline Kalbakk Elgaard" userId="213a7a28-52db-4eb6-9c1f-5cbf353cffda" providerId="ADAL" clId="{EED3CE40-3A31-3245-935A-19DEF55685A2}" dt="2024-05-07T14:40:49.730" v="260"/>
        <pc:sldMkLst>
          <pc:docMk/>
          <pc:sldMk cId="1675251699" sldId="404"/>
        </pc:sldMkLst>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0:49.730" v="260"/>
              <pc2:cmMkLst xmlns:pc2="http://schemas.microsoft.com/office/powerpoint/2019/9/main/command">
                <pc:docMk/>
                <pc:sldMk cId="1675251699" sldId="404"/>
                <pc2:cmMk id="{3569000C-9CF7-482A-AD68-7F905C245EBD}"/>
              </pc2:cmMkLst>
            </pc226:cmChg>
          </p:ext>
        </pc:extLst>
      </pc:sldChg>
      <pc:sldChg chg="modSp mod modClrScheme chgLayout">
        <pc:chgData name="Cecilie Karoline Kalbakk Elgaard" userId="213a7a28-52db-4eb6-9c1f-5cbf353cffda" providerId="ADAL" clId="{EED3CE40-3A31-3245-935A-19DEF55685A2}" dt="2024-05-07T14:42:18.199" v="281" actId="1036"/>
        <pc:sldMkLst>
          <pc:docMk/>
          <pc:sldMk cId="3928508634" sldId="405"/>
        </pc:sldMkLst>
        <pc:spChg chg="mod ord">
          <ac:chgData name="Cecilie Karoline Kalbakk Elgaard" userId="213a7a28-52db-4eb6-9c1f-5cbf353cffda" providerId="ADAL" clId="{EED3CE40-3A31-3245-935A-19DEF55685A2}" dt="2024-05-07T14:42:07.801" v="268" actId="700"/>
          <ac:spMkLst>
            <pc:docMk/>
            <pc:sldMk cId="3928508634" sldId="405"/>
            <ac:spMk id="2" creationId="{00000000-0000-0000-0000-000000000000}"/>
          </ac:spMkLst>
        </pc:spChg>
        <pc:spChg chg="mod ord">
          <ac:chgData name="Cecilie Karoline Kalbakk Elgaard" userId="213a7a28-52db-4eb6-9c1f-5cbf353cffda" providerId="ADAL" clId="{EED3CE40-3A31-3245-935A-19DEF55685A2}" dt="2024-05-07T14:42:07.801" v="268" actId="700"/>
          <ac:spMkLst>
            <pc:docMk/>
            <pc:sldMk cId="3928508634" sldId="405"/>
            <ac:spMk id="3" creationId="{00000000-0000-0000-0000-000000000000}"/>
          </ac:spMkLst>
        </pc:spChg>
        <pc:spChg chg="mod">
          <ac:chgData name="Cecilie Karoline Kalbakk Elgaard" userId="213a7a28-52db-4eb6-9c1f-5cbf353cffda" providerId="ADAL" clId="{EED3CE40-3A31-3245-935A-19DEF55685A2}" dt="2024-05-07T14:42:18.199" v="281" actId="1036"/>
          <ac:spMkLst>
            <pc:docMk/>
            <pc:sldMk cId="3928508634" sldId="405"/>
            <ac:spMk id="10" creationId="{4A5BA597-0C3A-4278-B368-AC545C216C59}"/>
          </ac:spMkLst>
        </pc:spChg>
        <pc:picChg chg="mod ord">
          <ac:chgData name="Cecilie Karoline Kalbakk Elgaard" userId="213a7a28-52db-4eb6-9c1f-5cbf353cffda" providerId="ADAL" clId="{EED3CE40-3A31-3245-935A-19DEF55685A2}" dt="2024-05-07T14:42:07.801" v="268" actId="700"/>
          <ac:picMkLst>
            <pc:docMk/>
            <pc:sldMk cId="3928508634" sldId="405"/>
            <ac:picMk id="7" creationId="{00000000-0000-0000-0000-000000000000}"/>
          </ac:picMkLst>
        </pc:picChg>
        <pc:picChg chg="mod ord">
          <ac:chgData name="Cecilie Karoline Kalbakk Elgaard" userId="213a7a28-52db-4eb6-9c1f-5cbf353cffda" providerId="ADAL" clId="{EED3CE40-3A31-3245-935A-19DEF55685A2}" dt="2024-05-07T14:42:07.801" v="268" actId="700"/>
          <ac:picMkLst>
            <pc:docMk/>
            <pc:sldMk cId="3928508634" sldId="405"/>
            <ac:picMk id="8" creationId="{00000000-0000-0000-0000-000000000000}"/>
          </ac:picMkLst>
        </pc:picChg>
      </pc:sldChg>
      <pc:sldChg chg="addSp delSp modSp mod">
        <pc:chgData name="Cecilie Karoline Kalbakk Elgaard" userId="213a7a28-52db-4eb6-9c1f-5cbf353cffda" providerId="ADAL" clId="{EED3CE40-3A31-3245-935A-19DEF55685A2}" dt="2024-05-07T14:44:25.912" v="288"/>
        <pc:sldMkLst>
          <pc:docMk/>
          <pc:sldMk cId="3472564956" sldId="430"/>
        </pc:sldMkLst>
        <pc:picChg chg="del">
          <ac:chgData name="Cecilie Karoline Kalbakk Elgaard" userId="213a7a28-52db-4eb6-9c1f-5cbf353cffda" providerId="ADAL" clId="{EED3CE40-3A31-3245-935A-19DEF55685A2}" dt="2024-05-07T14:43:26.885" v="287" actId="478"/>
          <ac:picMkLst>
            <pc:docMk/>
            <pc:sldMk cId="3472564956" sldId="430"/>
            <ac:picMk id="3" creationId="{00000000-0000-0000-0000-000000000000}"/>
          </ac:picMkLst>
        </pc:picChg>
        <pc:picChg chg="add mod">
          <ac:chgData name="Cecilie Karoline Kalbakk Elgaard" userId="213a7a28-52db-4eb6-9c1f-5cbf353cffda" providerId="ADAL" clId="{EED3CE40-3A31-3245-935A-19DEF55685A2}" dt="2024-05-07T14:44:25.912" v="288"/>
          <ac:picMkLst>
            <pc:docMk/>
            <pc:sldMk cId="3472564956" sldId="430"/>
            <ac:picMk id="4" creationId="{3E341984-8C03-EE7C-C746-BFA70E39E2E0}"/>
          </ac:picMkLst>
        </pc:picChg>
      </pc:sldChg>
      <pc:sldChg chg="delCm">
        <pc:chgData name="Cecilie Karoline Kalbakk Elgaard" userId="213a7a28-52db-4eb6-9c1f-5cbf353cffda" providerId="ADAL" clId="{EED3CE40-3A31-3245-935A-19DEF55685A2}" dt="2024-05-07T14:43:07.174" v="285"/>
        <pc:sldMkLst>
          <pc:docMk/>
          <pc:sldMk cId="2014137692" sldId="443"/>
        </pc:sldMkLst>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3:07.174" v="285"/>
              <pc2:cmMkLst xmlns:pc2="http://schemas.microsoft.com/office/powerpoint/2019/9/main/command">
                <pc:docMk/>
                <pc:sldMk cId="2014137692" sldId="443"/>
                <pc2:cmMk id="{D541966E-B820-4EC7-96E6-2726F1855984}"/>
              </pc2:cmMkLst>
            </pc226:cmChg>
          </p:ext>
        </pc:extLst>
      </pc:sldChg>
      <pc:sldChg chg="delCm">
        <pc:chgData name="Cecilie Karoline Kalbakk Elgaard" userId="213a7a28-52db-4eb6-9c1f-5cbf353cffda" providerId="ADAL" clId="{EED3CE40-3A31-3245-935A-19DEF55685A2}" dt="2024-05-07T14:42:58.821" v="284"/>
        <pc:sldMkLst>
          <pc:docMk/>
          <pc:sldMk cId="992171638" sldId="472"/>
        </pc:sldMkLst>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2:58.821" v="284"/>
              <pc2:cmMkLst xmlns:pc2="http://schemas.microsoft.com/office/powerpoint/2019/9/main/command">
                <pc:docMk/>
                <pc:sldMk cId="992171638" sldId="472"/>
                <pc2:cmMk id="{CAA9928E-E962-4187-840A-4DD59535CE18}"/>
              </pc2:cmMkLst>
            </pc226:cmChg>
          </p:ext>
        </pc:extLst>
      </pc:sldChg>
      <pc:sldChg chg="delCm">
        <pc:chgData name="Cecilie Karoline Kalbakk Elgaard" userId="213a7a28-52db-4eb6-9c1f-5cbf353cffda" providerId="ADAL" clId="{EED3CE40-3A31-3245-935A-19DEF55685A2}" dt="2024-05-07T14:42:33.535" v="282"/>
        <pc:sldMkLst>
          <pc:docMk/>
          <pc:sldMk cId="64831222" sldId="473"/>
        </pc:sldMkLst>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2:33.535" v="282"/>
              <pc2:cmMkLst xmlns:pc2="http://schemas.microsoft.com/office/powerpoint/2019/9/main/command">
                <pc:docMk/>
                <pc:sldMk cId="64831222" sldId="473"/>
                <pc2:cmMk id="{16A48C20-1619-425A-AC05-C43F682E2230}"/>
              </pc2:cmMkLst>
            </pc226:cmChg>
          </p:ext>
        </pc:extLst>
      </pc:sldChg>
      <pc:sldChg chg="delCm">
        <pc:chgData name="Cecilie Karoline Kalbakk Elgaard" userId="213a7a28-52db-4eb6-9c1f-5cbf353cffda" providerId="ADAL" clId="{EED3CE40-3A31-3245-935A-19DEF55685A2}" dt="2024-05-07T14:42:45.747" v="283"/>
        <pc:sldMkLst>
          <pc:docMk/>
          <pc:sldMk cId="1371573787" sldId="488"/>
        </pc:sldMkLst>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2:45.747" v="283"/>
              <pc2:cmMkLst xmlns:pc2="http://schemas.microsoft.com/office/powerpoint/2019/9/main/command">
                <pc:docMk/>
                <pc:sldMk cId="1371573787" sldId="488"/>
                <pc2:cmMk id="{BF5B13EA-D47B-4427-A74E-DB84CDDC13D7}"/>
              </pc2:cmMkLst>
            </pc226:cmChg>
          </p:ext>
        </pc:extLst>
      </pc:sldChg>
      <pc:sldChg chg="delCm">
        <pc:chgData name="Cecilie Karoline Kalbakk Elgaard" userId="213a7a28-52db-4eb6-9c1f-5cbf353cffda" providerId="ADAL" clId="{EED3CE40-3A31-3245-935A-19DEF55685A2}" dt="2024-05-07T14:43:18.807" v="286"/>
        <pc:sldMkLst>
          <pc:docMk/>
          <pc:sldMk cId="4096830073" sldId="532"/>
        </pc:sldMkLst>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3:18.807" v="286"/>
              <pc2:cmMkLst xmlns:pc2="http://schemas.microsoft.com/office/powerpoint/2019/9/main/command">
                <pc:docMk/>
                <pc:sldMk cId="4096830073" sldId="532"/>
                <pc2:cmMk id="{7FADC75C-DD0E-4236-9212-405CFB24363E}"/>
              </pc2:cmMkLst>
            </pc226:cmChg>
          </p:ext>
        </pc:extLst>
      </pc:sldChg>
      <pc:sldChg chg="delCm">
        <pc:chgData name="Cecilie Karoline Kalbakk Elgaard" userId="213a7a28-52db-4eb6-9c1f-5cbf353cffda" providerId="ADAL" clId="{EED3CE40-3A31-3245-935A-19DEF55685A2}" dt="2024-05-07T14:40:12.635" v="256"/>
        <pc:sldMkLst>
          <pc:docMk/>
          <pc:sldMk cId="571539378" sldId="586"/>
        </pc:sldMkLst>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0:12.635" v="256"/>
              <pc2:cmMkLst xmlns:pc2="http://schemas.microsoft.com/office/powerpoint/2019/9/main/command">
                <pc:docMk/>
                <pc:sldMk cId="571539378" sldId="586"/>
                <pc2:cmMk id="{492DCC99-2C67-4E62-8B08-016AD0AE98C6}"/>
              </pc2:cmMkLst>
            </pc226:cmChg>
          </p:ext>
        </pc:extLst>
      </pc:sldChg>
      <pc:sldChg chg="modSp mod">
        <pc:chgData name="Cecilie Karoline Kalbakk Elgaard" userId="213a7a28-52db-4eb6-9c1f-5cbf353cffda" providerId="ADAL" clId="{EED3CE40-3A31-3245-935A-19DEF55685A2}" dt="2024-05-08T07:09:19.747" v="293" actId="20577"/>
        <pc:sldMkLst>
          <pc:docMk/>
          <pc:sldMk cId="2280818935" sldId="602"/>
        </pc:sldMkLst>
        <pc:spChg chg="mod">
          <ac:chgData name="Cecilie Karoline Kalbakk Elgaard" userId="213a7a28-52db-4eb6-9c1f-5cbf353cffda" providerId="ADAL" clId="{EED3CE40-3A31-3245-935A-19DEF55685A2}" dt="2024-05-07T08:01:36.856" v="248" actId="255"/>
          <ac:spMkLst>
            <pc:docMk/>
            <pc:sldMk cId="2280818935" sldId="602"/>
            <ac:spMk id="6" creationId="{ED2E338B-EE50-9E9A-DE8B-678CB66565FB}"/>
          </ac:spMkLst>
        </pc:spChg>
        <pc:spChg chg="mod">
          <ac:chgData name="Cecilie Karoline Kalbakk Elgaard" userId="213a7a28-52db-4eb6-9c1f-5cbf353cffda" providerId="ADAL" clId="{EED3CE40-3A31-3245-935A-19DEF55685A2}" dt="2024-05-08T07:09:15.857" v="291" actId="20577"/>
          <ac:spMkLst>
            <pc:docMk/>
            <pc:sldMk cId="2280818935" sldId="602"/>
            <ac:spMk id="8" creationId="{03710C3B-2A3E-7111-BF89-78B426A61EA6}"/>
          </ac:spMkLst>
        </pc:spChg>
        <pc:spChg chg="mod">
          <ac:chgData name="Cecilie Karoline Kalbakk Elgaard" userId="213a7a28-52db-4eb6-9c1f-5cbf353cffda" providerId="ADAL" clId="{EED3CE40-3A31-3245-935A-19DEF55685A2}" dt="2024-05-08T07:09:19.747" v="293" actId="20577"/>
          <ac:spMkLst>
            <pc:docMk/>
            <pc:sldMk cId="2280818935" sldId="602"/>
            <ac:spMk id="10" creationId="{C687FFB7-0CCC-5C0D-F5D5-CB0AE64E53B7}"/>
          </ac:spMkLst>
        </pc:spChg>
        <pc:spChg chg="mod">
          <ac:chgData name="Cecilie Karoline Kalbakk Elgaard" userId="213a7a28-52db-4eb6-9c1f-5cbf353cffda" providerId="ADAL" clId="{EED3CE40-3A31-3245-935A-19DEF55685A2}" dt="2024-05-07T08:02:43.134" v="253" actId="2711"/>
          <ac:spMkLst>
            <pc:docMk/>
            <pc:sldMk cId="2280818935" sldId="602"/>
            <ac:spMk id="12" creationId="{324DFC2E-EC3D-9BD3-A83A-A515B8187D13}"/>
          </ac:spMkLst>
        </pc:spChg>
        <pc:spChg chg="mod">
          <ac:chgData name="Cecilie Karoline Kalbakk Elgaard" userId="213a7a28-52db-4eb6-9c1f-5cbf353cffda" providerId="ADAL" clId="{EED3CE40-3A31-3245-935A-19DEF55685A2}" dt="2024-05-07T08:09:27.942" v="254" actId="2711"/>
          <ac:spMkLst>
            <pc:docMk/>
            <pc:sldMk cId="2280818935" sldId="602"/>
            <ac:spMk id="15" creationId="{4B167CFB-1188-0445-2177-A36DCB9A62D7}"/>
          </ac:spMkLst>
        </pc:spChg>
        <pc:spChg chg="mod">
          <ac:chgData name="Cecilie Karoline Kalbakk Elgaard" userId="213a7a28-52db-4eb6-9c1f-5cbf353cffda" providerId="ADAL" clId="{EED3CE40-3A31-3245-935A-19DEF55685A2}" dt="2024-05-07T08:09:36.941" v="255" actId="2711"/>
          <ac:spMkLst>
            <pc:docMk/>
            <pc:sldMk cId="2280818935" sldId="602"/>
            <ac:spMk id="17" creationId="{A19607E9-362A-AAD3-5DBA-C61143466192}"/>
          </ac:spMkLst>
        </pc:spChg>
        <pc:spChg chg="mod">
          <ac:chgData name="Cecilie Karoline Kalbakk Elgaard" userId="213a7a28-52db-4eb6-9c1f-5cbf353cffda" providerId="ADAL" clId="{EED3CE40-3A31-3245-935A-19DEF55685A2}" dt="2024-05-07T08:02:35.980" v="252" actId="2711"/>
          <ac:spMkLst>
            <pc:docMk/>
            <pc:sldMk cId="2280818935" sldId="602"/>
            <ac:spMk id="19" creationId="{E177C81C-D893-0BC6-8E89-71B014447AE3}"/>
          </ac:spMkLst>
        </pc:spChg>
        <pc:spChg chg="mod">
          <ac:chgData name="Cecilie Karoline Kalbakk Elgaard" userId="213a7a28-52db-4eb6-9c1f-5cbf353cffda" providerId="ADAL" clId="{EED3CE40-3A31-3245-935A-19DEF55685A2}" dt="2024-05-07T08:02:27.005" v="250" actId="2711"/>
          <ac:spMkLst>
            <pc:docMk/>
            <pc:sldMk cId="2280818935" sldId="602"/>
            <ac:spMk id="22" creationId="{C5C6082C-090D-912F-CB42-FD6C33D1358F}"/>
          </ac:spMkLst>
        </pc:spChg>
        <pc:spChg chg="mod">
          <ac:chgData name="Cecilie Karoline Kalbakk Elgaard" userId="213a7a28-52db-4eb6-9c1f-5cbf353cffda" providerId="ADAL" clId="{EED3CE40-3A31-3245-935A-19DEF55685A2}" dt="2024-05-07T08:02:19.621" v="249" actId="2711"/>
          <ac:spMkLst>
            <pc:docMk/>
            <pc:sldMk cId="2280818935" sldId="602"/>
            <ac:spMk id="24" creationId="{C7CA8A3D-4BE5-615B-6AFA-6F0B7A09F8AA}"/>
          </ac:spMkLst>
        </pc:spChg>
      </pc:sldChg>
      <pc:sldChg chg="modSp mod delCm">
        <pc:chgData name="Cecilie Karoline Kalbakk Elgaard" userId="213a7a28-52db-4eb6-9c1f-5cbf353cffda" providerId="ADAL" clId="{EED3CE40-3A31-3245-935A-19DEF55685A2}" dt="2024-05-07T14:40:19.516" v="257"/>
        <pc:sldMkLst>
          <pc:docMk/>
          <pc:sldMk cId="3999607532" sldId="2361"/>
        </pc:sldMkLst>
        <pc:grpChg chg="mod">
          <ac:chgData name="Cecilie Karoline Kalbakk Elgaard" userId="213a7a28-52db-4eb6-9c1f-5cbf353cffda" providerId="ADAL" clId="{EED3CE40-3A31-3245-935A-19DEF55685A2}" dt="2024-05-06T12:48:31.760" v="149" actId="1036"/>
          <ac:grpSpMkLst>
            <pc:docMk/>
            <pc:sldMk cId="3999607532" sldId="2361"/>
            <ac:grpSpMk id="61" creationId="{D93758FE-7F4B-2B4E-BDF6-817F719428AD}"/>
          </ac:grpSpMkLst>
        </pc:grpChg>
        <pc:grpChg chg="mod">
          <ac:chgData name="Cecilie Karoline Kalbakk Elgaard" userId="213a7a28-52db-4eb6-9c1f-5cbf353cffda" providerId="ADAL" clId="{EED3CE40-3A31-3245-935A-19DEF55685A2}" dt="2024-05-06T12:48:23.890" v="144" actId="1036"/>
          <ac:grpSpMkLst>
            <pc:docMk/>
            <pc:sldMk cId="3999607532" sldId="2361"/>
            <ac:grpSpMk id="62" creationId="{11D7FAC2-F4BC-3C44-A615-A0E76DD59F26}"/>
          </ac:grpSpMkLst>
        </pc:grpChg>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0:19.516" v="257"/>
              <pc2:cmMkLst xmlns:pc2="http://schemas.microsoft.com/office/powerpoint/2019/9/main/command">
                <pc:docMk/>
                <pc:sldMk cId="3999607532" sldId="2361"/>
                <pc2:cmMk id="{C520215A-6A87-42FE-81AD-73C905C3AD37}"/>
              </pc2:cmMkLst>
            </pc226:cmChg>
          </p:ext>
        </pc:extLst>
      </pc:sldChg>
      <pc:sldChg chg="addSp delSp modSp mod modClrScheme chgLayout">
        <pc:chgData name="Cecilie Karoline Kalbakk Elgaard" userId="213a7a28-52db-4eb6-9c1f-5cbf353cffda" providerId="ADAL" clId="{EED3CE40-3A31-3245-935A-19DEF55685A2}" dt="2024-05-06T12:50:38.512" v="169" actId="478"/>
        <pc:sldMkLst>
          <pc:docMk/>
          <pc:sldMk cId="1771707292" sldId="2362"/>
        </pc:sldMkLst>
        <pc:spChg chg="mod ord">
          <ac:chgData name="Cecilie Karoline Kalbakk Elgaard" userId="213a7a28-52db-4eb6-9c1f-5cbf353cffda" providerId="ADAL" clId="{EED3CE40-3A31-3245-935A-19DEF55685A2}" dt="2024-05-06T12:50:33.717" v="168" actId="700"/>
          <ac:spMkLst>
            <pc:docMk/>
            <pc:sldMk cId="1771707292" sldId="2362"/>
            <ac:spMk id="2" creationId="{397620A4-8D3E-054A-B4AD-E6555A84DA71}"/>
          </ac:spMkLst>
        </pc:spChg>
        <pc:spChg chg="add del mod ord">
          <ac:chgData name="Cecilie Karoline Kalbakk Elgaard" userId="213a7a28-52db-4eb6-9c1f-5cbf353cffda" providerId="ADAL" clId="{EED3CE40-3A31-3245-935A-19DEF55685A2}" dt="2024-05-06T12:49:25.779" v="159" actId="700"/>
          <ac:spMkLst>
            <pc:docMk/>
            <pc:sldMk cId="1771707292" sldId="2362"/>
            <ac:spMk id="3" creationId="{A5864522-C7AD-C7DE-B236-A542466384F0}"/>
          </ac:spMkLst>
        </pc:spChg>
        <pc:spChg chg="add del mod ord">
          <ac:chgData name="Cecilie Karoline Kalbakk Elgaard" userId="213a7a28-52db-4eb6-9c1f-5cbf353cffda" providerId="ADAL" clId="{EED3CE40-3A31-3245-935A-19DEF55685A2}" dt="2024-05-06T12:49:25.779" v="159" actId="700"/>
          <ac:spMkLst>
            <pc:docMk/>
            <pc:sldMk cId="1771707292" sldId="2362"/>
            <ac:spMk id="4" creationId="{D79F57AB-D6A1-1FF7-6B45-E53FD53769EE}"/>
          </ac:spMkLst>
        </pc:spChg>
        <pc:spChg chg="add del mod ord">
          <ac:chgData name="Cecilie Karoline Kalbakk Elgaard" userId="213a7a28-52db-4eb6-9c1f-5cbf353cffda" providerId="ADAL" clId="{EED3CE40-3A31-3245-935A-19DEF55685A2}" dt="2024-05-06T12:49:25.779" v="159" actId="700"/>
          <ac:spMkLst>
            <pc:docMk/>
            <pc:sldMk cId="1771707292" sldId="2362"/>
            <ac:spMk id="7" creationId="{F18EBD8F-9246-B70F-2788-06FF3BD2E722}"/>
          </ac:spMkLst>
        </pc:spChg>
        <pc:spChg chg="add del mod ord">
          <ac:chgData name="Cecilie Karoline Kalbakk Elgaard" userId="213a7a28-52db-4eb6-9c1f-5cbf353cffda" providerId="ADAL" clId="{EED3CE40-3A31-3245-935A-19DEF55685A2}" dt="2024-05-06T12:49:37.396" v="161" actId="700"/>
          <ac:spMkLst>
            <pc:docMk/>
            <pc:sldMk cId="1771707292" sldId="2362"/>
            <ac:spMk id="8" creationId="{BEFB554B-3424-3C89-C59E-7C69195EC83A}"/>
          </ac:spMkLst>
        </pc:spChg>
        <pc:spChg chg="add del mod ord">
          <ac:chgData name="Cecilie Karoline Kalbakk Elgaard" userId="213a7a28-52db-4eb6-9c1f-5cbf353cffda" providerId="ADAL" clId="{EED3CE40-3A31-3245-935A-19DEF55685A2}" dt="2024-05-06T12:49:37.396" v="161" actId="700"/>
          <ac:spMkLst>
            <pc:docMk/>
            <pc:sldMk cId="1771707292" sldId="2362"/>
            <ac:spMk id="9" creationId="{AAA91B3D-BDF9-CC0D-A110-A1B9ACCB982C}"/>
          </ac:spMkLst>
        </pc:spChg>
        <pc:spChg chg="add del mod ord">
          <ac:chgData name="Cecilie Karoline Kalbakk Elgaard" userId="213a7a28-52db-4eb6-9c1f-5cbf353cffda" providerId="ADAL" clId="{EED3CE40-3A31-3245-935A-19DEF55685A2}" dt="2024-05-06T12:49:37.396" v="161" actId="700"/>
          <ac:spMkLst>
            <pc:docMk/>
            <pc:sldMk cId="1771707292" sldId="2362"/>
            <ac:spMk id="10" creationId="{56FA955D-5865-B1DC-DADD-D6D4FF9931AC}"/>
          </ac:spMkLst>
        </pc:spChg>
        <pc:spChg chg="add del mod ord">
          <ac:chgData name="Cecilie Karoline Kalbakk Elgaard" userId="213a7a28-52db-4eb6-9c1f-5cbf353cffda" providerId="ADAL" clId="{EED3CE40-3A31-3245-935A-19DEF55685A2}" dt="2024-05-06T12:49:44.324" v="162" actId="700"/>
          <ac:spMkLst>
            <pc:docMk/>
            <pc:sldMk cId="1771707292" sldId="2362"/>
            <ac:spMk id="11" creationId="{82C526AF-0797-0CAD-46CB-7FD730B99036}"/>
          </ac:spMkLst>
        </pc:spChg>
        <pc:spChg chg="add del mod ord">
          <ac:chgData name="Cecilie Karoline Kalbakk Elgaard" userId="213a7a28-52db-4eb6-9c1f-5cbf353cffda" providerId="ADAL" clId="{EED3CE40-3A31-3245-935A-19DEF55685A2}" dt="2024-05-06T12:49:44.324" v="162" actId="700"/>
          <ac:spMkLst>
            <pc:docMk/>
            <pc:sldMk cId="1771707292" sldId="2362"/>
            <ac:spMk id="12" creationId="{8FA00EA0-DD65-7499-9B05-AE501B6CF510}"/>
          </ac:spMkLst>
        </pc:spChg>
        <pc:spChg chg="add del mod ord">
          <ac:chgData name="Cecilie Karoline Kalbakk Elgaard" userId="213a7a28-52db-4eb6-9c1f-5cbf353cffda" providerId="ADAL" clId="{EED3CE40-3A31-3245-935A-19DEF55685A2}" dt="2024-05-06T12:49:56.172" v="163" actId="700"/>
          <ac:spMkLst>
            <pc:docMk/>
            <pc:sldMk cId="1771707292" sldId="2362"/>
            <ac:spMk id="13" creationId="{848A516B-810E-C488-CF17-DF6BB9608238}"/>
          </ac:spMkLst>
        </pc:spChg>
        <pc:spChg chg="add del mod ord">
          <ac:chgData name="Cecilie Karoline Kalbakk Elgaard" userId="213a7a28-52db-4eb6-9c1f-5cbf353cffda" providerId="ADAL" clId="{EED3CE40-3A31-3245-935A-19DEF55685A2}" dt="2024-05-06T12:49:56.172" v="163" actId="700"/>
          <ac:spMkLst>
            <pc:docMk/>
            <pc:sldMk cId="1771707292" sldId="2362"/>
            <ac:spMk id="14" creationId="{5219C352-A294-02B2-7550-5DE0DC655D3B}"/>
          </ac:spMkLst>
        </pc:spChg>
        <pc:spChg chg="add del mod ord">
          <ac:chgData name="Cecilie Karoline Kalbakk Elgaard" userId="213a7a28-52db-4eb6-9c1f-5cbf353cffda" providerId="ADAL" clId="{EED3CE40-3A31-3245-935A-19DEF55685A2}" dt="2024-05-06T12:49:56.172" v="163" actId="700"/>
          <ac:spMkLst>
            <pc:docMk/>
            <pc:sldMk cId="1771707292" sldId="2362"/>
            <ac:spMk id="15" creationId="{D8EC70DA-F4F4-3BC4-0F27-9C4E42EA6C25}"/>
          </ac:spMkLst>
        </pc:spChg>
        <pc:spChg chg="add del mod ord">
          <ac:chgData name="Cecilie Karoline Kalbakk Elgaard" userId="213a7a28-52db-4eb6-9c1f-5cbf353cffda" providerId="ADAL" clId="{EED3CE40-3A31-3245-935A-19DEF55685A2}" dt="2024-05-06T12:50:02.554" v="164" actId="700"/>
          <ac:spMkLst>
            <pc:docMk/>
            <pc:sldMk cId="1771707292" sldId="2362"/>
            <ac:spMk id="16" creationId="{D9CC60F7-F8F7-4273-AEB2-1141E56A3903}"/>
          </ac:spMkLst>
        </pc:spChg>
        <pc:spChg chg="add del mod ord">
          <ac:chgData name="Cecilie Karoline Kalbakk Elgaard" userId="213a7a28-52db-4eb6-9c1f-5cbf353cffda" providerId="ADAL" clId="{EED3CE40-3A31-3245-935A-19DEF55685A2}" dt="2024-05-06T12:50:02.554" v="164" actId="700"/>
          <ac:spMkLst>
            <pc:docMk/>
            <pc:sldMk cId="1771707292" sldId="2362"/>
            <ac:spMk id="17" creationId="{8A4571BA-F674-ECFF-475A-31EE09D780AD}"/>
          </ac:spMkLst>
        </pc:spChg>
        <pc:spChg chg="add del mod ord">
          <ac:chgData name="Cecilie Karoline Kalbakk Elgaard" userId="213a7a28-52db-4eb6-9c1f-5cbf353cffda" providerId="ADAL" clId="{EED3CE40-3A31-3245-935A-19DEF55685A2}" dt="2024-05-06T12:50:02.554" v="164" actId="700"/>
          <ac:spMkLst>
            <pc:docMk/>
            <pc:sldMk cId="1771707292" sldId="2362"/>
            <ac:spMk id="18" creationId="{D6434DA7-EFF2-8A0F-EFEC-ABAB31EC23EE}"/>
          </ac:spMkLst>
        </pc:spChg>
        <pc:spChg chg="add del mod ord">
          <ac:chgData name="Cecilie Karoline Kalbakk Elgaard" userId="213a7a28-52db-4eb6-9c1f-5cbf353cffda" providerId="ADAL" clId="{EED3CE40-3A31-3245-935A-19DEF55685A2}" dt="2024-05-06T12:50:05.174" v="165" actId="700"/>
          <ac:spMkLst>
            <pc:docMk/>
            <pc:sldMk cId="1771707292" sldId="2362"/>
            <ac:spMk id="19" creationId="{73184F40-FEE8-2991-4406-3C07AA88C016}"/>
          </ac:spMkLst>
        </pc:spChg>
        <pc:spChg chg="add del mod ord">
          <ac:chgData name="Cecilie Karoline Kalbakk Elgaard" userId="213a7a28-52db-4eb6-9c1f-5cbf353cffda" providerId="ADAL" clId="{EED3CE40-3A31-3245-935A-19DEF55685A2}" dt="2024-05-06T12:50:05.174" v="165" actId="700"/>
          <ac:spMkLst>
            <pc:docMk/>
            <pc:sldMk cId="1771707292" sldId="2362"/>
            <ac:spMk id="20" creationId="{4373E0A8-018D-75C7-5436-93A4F9DC79F3}"/>
          </ac:spMkLst>
        </pc:spChg>
        <pc:spChg chg="add del mod ord">
          <ac:chgData name="Cecilie Karoline Kalbakk Elgaard" userId="213a7a28-52db-4eb6-9c1f-5cbf353cffda" providerId="ADAL" clId="{EED3CE40-3A31-3245-935A-19DEF55685A2}" dt="2024-05-06T12:50:05.174" v="165" actId="700"/>
          <ac:spMkLst>
            <pc:docMk/>
            <pc:sldMk cId="1771707292" sldId="2362"/>
            <ac:spMk id="21" creationId="{6DC59848-D904-23A7-36CD-2F970672135C}"/>
          </ac:spMkLst>
        </pc:spChg>
        <pc:spChg chg="add del mod ord">
          <ac:chgData name="Cecilie Karoline Kalbakk Elgaard" userId="213a7a28-52db-4eb6-9c1f-5cbf353cffda" providerId="ADAL" clId="{EED3CE40-3A31-3245-935A-19DEF55685A2}" dt="2024-05-06T12:50:33.717" v="168" actId="700"/>
          <ac:spMkLst>
            <pc:docMk/>
            <pc:sldMk cId="1771707292" sldId="2362"/>
            <ac:spMk id="22" creationId="{D82E7DC4-4E17-7633-8975-A0671645B40B}"/>
          </ac:spMkLst>
        </pc:spChg>
        <pc:spChg chg="add del mod ord">
          <ac:chgData name="Cecilie Karoline Kalbakk Elgaard" userId="213a7a28-52db-4eb6-9c1f-5cbf353cffda" providerId="ADAL" clId="{EED3CE40-3A31-3245-935A-19DEF55685A2}" dt="2024-05-06T12:50:33.717" v="168" actId="700"/>
          <ac:spMkLst>
            <pc:docMk/>
            <pc:sldMk cId="1771707292" sldId="2362"/>
            <ac:spMk id="23" creationId="{291B1954-A47D-6F97-6BF5-65653FBF2470}"/>
          </ac:spMkLst>
        </pc:spChg>
        <pc:spChg chg="add del mod ord">
          <ac:chgData name="Cecilie Karoline Kalbakk Elgaard" userId="213a7a28-52db-4eb6-9c1f-5cbf353cffda" providerId="ADAL" clId="{EED3CE40-3A31-3245-935A-19DEF55685A2}" dt="2024-05-06T12:50:33.717" v="168" actId="700"/>
          <ac:spMkLst>
            <pc:docMk/>
            <pc:sldMk cId="1771707292" sldId="2362"/>
            <ac:spMk id="24" creationId="{78FB2613-5554-A2F0-9CE8-61640A5021BA}"/>
          </ac:spMkLst>
        </pc:spChg>
        <pc:spChg chg="add del mod ord">
          <ac:chgData name="Cecilie Karoline Kalbakk Elgaard" userId="213a7a28-52db-4eb6-9c1f-5cbf353cffda" providerId="ADAL" clId="{EED3CE40-3A31-3245-935A-19DEF55685A2}" dt="2024-05-06T12:50:21.113" v="167" actId="700"/>
          <ac:spMkLst>
            <pc:docMk/>
            <pc:sldMk cId="1771707292" sldId="2362"/>
            <ac:spMk id="26" creationId="{B511D882-6CEA-C352-F465-78600AEDC046}"/>
          </ac:spMkLst>
        </pc:spChg>
        <pc:spChg chg="add del mod ord">
          <ac:chgData name="Cecilie Karoline Kalbakk Elgaard" userId="213a7a28-52db-4eb6-9c1f-5cbf353cffda" providerId="ADAL" clId="{EED3CE40-3A31-3245-935A-19DEF55685A2}" dt="2024-05-06T12:50:21.113" v="167" actId="700"/>
          <ac:spMkLst>
            <pc:docMk/>
            <pc:sldMk cId="1771707292" sldId="2362"/>
            <ac:spMk id="27" creationId="{48FFE0B7-E632-7A78-C2E3-9B738E110FDF}"/>
          </ac:spMkLst>
        </pc:spChg>
        <pc:spChg chg="add del">
          <ac:chgData name="Cecilie Karoline Kalbakk Elgaard" userId="213a7a28-52db-4eb6-9c1f-5cbf353cffda" providerId="ADAL" clId="{EED3CE40-3A31-3245-935A-19DEF55685A2}" dt="2024-05-06T12:49:24.125" v="157" actId="478"/>
          <ac:spMkLst>
            <pc:docMk/>
            <pc:sldMk cId="1771707292" sldId="2362"/>
            <ac:spMk id="28" creationId="{4F03847F-207F-974F-B0E1-F7857C5B0B3C}"/>
          </ac:spMkLst>
        </pc:spChg>
        <pc:spChg chg="add del mod ord">
          <ac:chgData name="Cecilie Karoline Kalbakk Elgaard" userId="213a7a28-52db-4eb6-9c1f-5cbf353cffda" providerId="ADAL" clId="{EED3CE40-3A31-3245-935A-19DEF55685A2}" dt="2024-05-06T12:50:38.512" v="169" actId="478"/>
          <ac:spMkLst>
            <pc:docMk/>
            <pc:sldMk cId="1771707292" sldId="2362"/>
            <ac:spMk id="29" creationId="{74401985-F10E-F539-262D-8A3F199B4C0E}"/>
          </ac:spMkLst>
        </pc:spChg>
      </pc:sldChg>
      <pc:sldChg chg="modSp mod modClrScheme delCm chgLayout">
        <pc:chgData name="Cecilie Karoline Kalbakk Elgaard" userId="213a7a28-52db-4eb6-9c1f-5cbf353cffda" providerId="ADAL" clId="{EED3CE40-3A31-3245-935A-19DEF55685A2}" dt="2024-05-07T14:40:31.367" v="259"/>
        <pc:sldMkLst>
          <pc:docMk/>
          <pc:sldMk cId="3970961263" sldId="2363"/>
        </pc:sldMkLst>
        <pc:spChg chg="mod ord">
          <ac:chgData name="Cecilie Karoline Kalbakk Elgaard" userId="213a7a28-52db-4eb6-9c1f-5cbf353cffda" providerId="ADAL" clId="{EED3CE40-3A31-3245-935A-19DEF55685A2}" dt="2024-05-06T12:51:31.022" v="179" actId="14100"/>
          <ac:spMkLst>
            <pc:docMk/>
            <pc:sldMk cId="3970961263" sldId="2363"/>
            <ac:spMk id="2" creationId="{00000000-0000-0000-0000-000000000000}"/>
          </ac:spMkLst>
        </pc:spChg>
        <pc:extLst>
          <p:ext xmlns:p="http://schemas.openxmlformats.org/presentationml/2006/main" uri="{D6D511B9-2390-475A-947B-AFAB55BFBCF1}">
            <pc226:cmChg xmlns:pc226="http://schemas.microsoft.com/office/powerpoint/2022/06/main/command" chg="del">
              <pc226:chgData name="Cecilie Karoline Kalbakk Elgaard" userId="213a7a28-52db-4eb6-9c1f-5cbf353cffda" providerId="ADAL" clId="{EED3CE40-3A31-3245-935A-19DEF55685A2}" dt="2024-05-07T14:40:28.889" v="258"/>
              <pc2:cmMkLst xmlns:pc2="http://schemas.microsoft.com/office/powerpoint/2019/9/main/command">
                <pc:docMk/>
                <pc:sldMk cId="3970961263" sldId="2363"/>
                <pc2:cmMk id="{3B04D053-FD8D-4085-BB2F-B37398E2AE69}"/>
              </pc2:cmMkLst>
            </pc226:cmChg>
            <pc226:cmChg xmlns:pc226="http://schemas.microsoft.com/office/powerpoint/2022/06/main/command" chg="del">
              <pc226:chgData name="Cecilie Karoline Kalbakk Elgaard" userId="213a7a28-52db-4eb6-9c1f-5cbf353cffda" providerId="ADAL" clId="{EED3CE40-3A31-3245-935A-19DEF55685A2}" dt="2024-05-07T14:40:31.367" v="259"/>
              <pc2:cmMkLst xmlns:pc2="http://schemas.microsoft.com/office/powerpoint/2019/9/main/command">
                <pc:docMk/>
                <pc:sldMk cId="3970961263" sldId="2363"/>
                <pc2:cmMk id="{D6CD02B0-C69B-487A-9824-26DF4B95CF2D}"/>
              </pc2:cmMkLst>
            </pc226:cmChg>
          </p:ext>
        </pc:extLst>
      </pc:sldChg>
      <pc:sldMasterChg chg="addSp delSp modSp mod modSldLayout">
        <pc:chgData name="Cecilie Karoline Kalbakk Elgaard" userId="213a7a28-52db-4eb6-9c1f-5cbf353cffda" providerId="ADAL" clId="{EED3CE40-3A31-3245-935A-19DEF55685A2}" dt="2024-05-06T12:46:28.682" v="101"/>
        <pc:sldMasterMkLst>
          <pc:docMk/>
          <pc:sldMasterMk cId="1377184672" sldId="2147484005"/>
        </pc:sldMasterMkLst>
        <pc:spChg chg="mod">
          <ac:chgData name="Cecilie Karoline Kalbakk Elgaard" userId="213a7a28-52db-4eb6-9c1f-5cbf353cffda" providerId="ADAL" clId="{EED3CE40-3A31-3245-935A-19DEF55685A2}" dt="2024-05-06T12:38:01.113" v="14" actId="1076"/>
          <ac:spMkLst>
            <pc:docMk/>
            <pc:sldMasterMk cId="1377184672" sldId="2147484005"/>
            <ac:spMk id="35"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36"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37"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38"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39"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0"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1"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2"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3"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4"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5"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6"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7"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8"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49"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50"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51"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52"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53"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54" creationId="{00000000-0000-0000-0000-000000000000}"/>
          </ac:spMkLst>
        </pc:spChg>
        <pc:spChg chg="mod">
          <ac:chgData name="Cecilie Karoline Kalbakk Elgaard" userId="213a7a28-52db-4eb6-9c1f-5cbf353cffda" providerId="ADAL" clId="{EED3CE40-3A31-3245-935A-19DEF55685A2}" dt="2024-05-06T12:38:01.113" v="14" actId="1076"/>
          <ac:spMkLst>
            <pc:docMk/>
            <pc:sldMasterMk cId="1377184672" sldId="2147484005"/>
            <ac:spMk id="55" creationId="{00000000-0000-0000-0000-000000000000}"/>
          </ac:spMkLst>
        </pc:spChg>
        <pc:grpChg chg="mod">
          <ac:chgData name="Cecilie Karoline Kalbakk Elgaard" userId="213a7a28-52db-4eb6-9c1f-5cbf353cffda" providerId="ADAL" clId="{EED3CE40-3A31-3245-935A-19DEF55685A2}" dt="2024-05-06T12:38:01.113" v="14" actId="1076"/>
          <ac:grpSpMkLst>
            <pc:docMk/>
            <pc:sldMasterMk cId="1377184672" sldId="2147484005"/>
            <ac:grpSpMk id="56" creationId="{00000000-0000-0000-0000-000000000000}"/>
          </ac:grpSpMkLst>
        </pc:grpChg>
        <pc:grpChg chg="mod">
          <ac:chgData name="Cecilie Karoline Kalbakk Elgaard" userId="213a7a28-52db-4eb6-9c1f-5cbf353cffda" providerId="ADAL" clId="{EED3CE40-3A31-3245-935A-19DEF55685A2}" dt="2024-05-06T12:38:01.113" v="14" actId="1076"/>
          <ac:grpSpMkLst>
            <pc:docMk/>
            <pc:sldMasterMk cId="1377184672" sldId="2147484005"/>
            <ac:grpSpMk id="57" creationId="{00000000-0000-0000-0000-000000000000}"/>
          </ac:grpSpMkLst>
        </pc:grpChg>
        <pc:grpChg chg="add del mod">
          <ac:chgData name="Cecilie Karoline Kalbakk Elgaard" userId="213a7a28-52db-4eb6-9c1f-5cbf353cffda" providerId="ADAL" clId="{EED3CE40-3A31-3245-935A-19DEF55685A2}" dt="2024-05-06T12:39:25.892" v="22" actId="478"/>
          <ac:grpSpMkLst>
            <pc:docMk/>
            <pc:sldMasterMk cId="1377184672" sldId="2147484005"/>
            <ac:grpSpMk id="58" creationId="{00000000-0000-0000-0000-000000000000}"/>
          </ac:grpSpMkLst>
        </pc:grpChg>
        <pc:picChg chg="add mod">
          <ac:chgData name="Cecilie Karoline Kalbakk Elgaard" userId="213a7a28-52db-4eb6-9c1f-5cbf353cffda" providerId="ADAL" clId="{EED3CE40-3A31-3245-935A-19DEF55685A2}" dt="2024-05-06T12:39:21.958" v="21" actId="14100"/>
          <ac:picMkLst>
            <pc:docMk/>
            <pc:sldMasterMk cId="1377184672" sldId="2147484005"/>
            <ac:picMk id="4" creationId="{0C030700-5843-A95D-C87B-D218B2BB3C71}"/>
          </ac:picMkLst>
        </pc:picChg>
        <pc:sldLayoutChg chg="addSp delSp modSp mod">
          <pc:chgData name="Cecilie Karoline Kalbakk Elgaard" userId="213a7a28-52db-4eb6-9c1f-5cbf353cffda" providerId="ADAL" clId="{EED3CE40-3A31-3245-935A-19DEF55685A2}" dt="2024-05-06T12:46:24.846" v="99"/>
          <pc:sldLayoutMkLst>
            <pc:docMk/>
            <pc:sldMasterMk cId="1377184672" sldId="2147484005"/>
            <pc:sldLayoutMk cId="0" sldId="2147484019"/>
          </pc:sldLayoutMkLst>
          <pc:grpChg chg="del">
            <ac:chgData name="Cecilie Karoline Kalbakk Elgaard" userId="213a7a28-52db-4eb6-9c1f-5cbf353cffda" providerId="ADAL" clId="{EED3CE40-3A31-3245-935A-19DEF55685A2}" dt="2024-05-06T12:39:35.818" v="23" actId="478"/>
            <ac:grpSpMkLst>
              <pc:docMk/>
              <pc:sldMasterMk cId="1377184672" sldId="2147484005"/>
              <pc:sldLayoutMk cId="0" sldId="2147484019"/>
              <ac:grpSpMk id="10" creationId="{00000000-0000-0000-0000-000000000000}"/>
            </ac:grpSpMkLst>
          </pc:grpChg>
          <pc:picChg chg="add del mod">
            <ac:chgData name="Cecilie Karoline Kalbakk Elgaard" userId="213a7a28-52db-4eb6-9c1f-5cbf353cffda" providerId="ADAL" clId="{EED3CE40-3A31-3245-935A-19DEF55685A2}" dt="2024-05-06T12:46:23.965" v="98" actId="478"/>
            <ac:picMkLst>
              <pc:docMk/>
              <pc:sldMasterMk cId="1377184672" sldId="2147484005"/>
              <pc:sldLayoutMk cId="0" sldId="2147484019"/>
              <ac:picMk id="2" creationId="{1140EDBD-2456-9371-3BFC-BE652570EA6B}"/>
            </ac:picMkLst>
          </pc:picChg>
          <pc:picChg chg="add mod">
            <ac:chgData name="Cecilie Karoline Kalbakk Elgaard" userId="213a7a28-52db-4eb6-9c1f-5cbf353cffda" providerId="ADAL" clId="{EED3CE40-3A31-3245-935A-19DEF55685A2}" dt="2024-05-06T12:46:24.846" v="99"/>
            <ac:picMkLst>
              <pc:docMk/>
              <pc:sldMasterMk cId="1377184672" sldId="2147484005"/>
              <pc:sldLayoutMk cId="0" sldId="2147484019"/>
              <ac:picMk id="6" creationId="{D985AE43-C3E4-6032-146A-33D7C6B08984}"/>
            </ac:picMkLst>
          </pc:picChg>
        </pc:sldLayoutChg>
        <pc:sldLayoutChg chg="addSp delSp modSp mod">
          <pc:chgData name="Cecilie Karoline Kalbakk Elgaard" userId="213a7a28-52db-4eb6-9c1f-5cbf353cffda" providerId="ADAL" clId="{EED3CE40-3A31-3245-935A-19DEF55685A2}" dt="2024-05-06T12:43:02.649" v="53" actId="1037"/>
          <pc:sldLayoutMkLst>
            <pc:docMk/>
            <pc:sldMasterMk cId="1377184672" sldId="2147484005"/>
            <pc:sldLayoutMk cId="1747433325" sldId="2147484020"/>
          </pc:sldLayoutMkLst>
          <pc:spChg chg="mod">
            <ac:chgData name="Cecilie Karoline Kalbakk Elgaard" userId="213a7a28-52db-4eb6-9c1f-5cbf353cffda" providerId="ADAL" clId="{EED3CE40-3A31-3245-935A-19DEF55685A2}" dt="2024-05-06T12:41:56.834" v="39" actId="207"/>
            <ac:spMkLst>
              <pc:docMk/>
              <pc:sldMasterMk cId="1377184672" sldId="2147484005"/>
              <pc:sldLayoutMk cId="1747433325" sldId="2147484020"/>
              <ac:spMk id="7" creationId="{00000000-0000-0000-0000-000000000000}"/>
            </ac:spMkLst>
          </pc:spChg>
          <pc:grpChg chg="del">
            <ac:chgData name="Cecilie Karoline Kalbakk Elgaard" userId="213a7a28-52db-4eb6-9c1f-5cbf353cffda" providerId="ADAL" clId="{EED3CE40-3A31-3245-935A-19DEF55685A2}" dt="2024-05-06T12:42:51.161" v="48" actId="478"/>
            <ac:grpSpMkLst>
              <pc:docMk/>
              <pc:sldMasterMk cId="1377184672" sldId="2147484005"/>
              <pc:sldLayoutMk cId="1747433325" sldId="2147484020"/>
              <ac:grpSpMk id="31" creationId="{00000000-0000-0000-0000-000000000000}"/>
            </ac:grpSpMkLst>
          </pc:grpChg>
          <pc:picChg chg="add mod">
            <ac:chgData name="Cecilie Karoline Kalbakk Elgaard" userId="213a7a28-52db-4eb6-9c1f-5cbf353cffda" providerId="ADAL" clId="{EED3CE40-3A31-3245-935A-19DEF55685A2}" dt="2024-05-06T12:43:02.649" v="53" actId="1037"/>
            <ac:picMkLst>
              <pc:docMk/>
              <pc:sldMasterMk cId="1377184672" sldId="2147484005"/>
              <pc:sldLayoutMk cId="1747433325" sldId="2147484020"/>
              <ac:picMk id="9" creationId="{BB6EC6FA-A3CF-3E73-36BA-C99E9F7602CE}"/>
            </ac:picMkLst>
          </pc:picChg>
        </pc:sldLayoutChg>
        <pc:sldLayoutChg chg="addSp modSp">
          <pc:chgData name="Cecilie Karoline Kalbakk Elgaard" userId="213a7a28-52db-4eb6-9c1f-5cbf353cffda" providerId="ADAL" clId="{EED3CE40-3A31-3245-935A-19DEF55685A2}" dt="2024-05-06T12:40:02.823" v="28"/>
          <pc:sldLayoutMkLst>
            <pc:docMk/>
            <pc:sldMasterMk cId="1377184672" sldId="2147484005"/>
            <pc:sldLayoutMk cId="1468601357" sldId="2147484028"/>
          </pc:sldLayoutMkLst>
          <pc:picChg chg="add mod">
            <ac:chgData name="Cecilie Karoline Kalbakk Elgaard" userId="213a7a28-52db-4eb6-9c1f-5cbf353cffda" providerId="ADAL" clId="{EED3CE40-3A31-3245-935A-19DEF55685A2}" dt="2024-05-06T12:40:02.823" v="28"/>
            <ac:picMkLst>
              <pc:docMk/>
              <pc:sldMasterMk cId="1377184672" sldId="2147484005"/>
              <pc:sldLayoutMk cId="1468601357" sldId="2147484028"/>
              <ac:picMk id="2" creationId="{3F5718DB-591F-70BD-EF3D-F80F62C526E2}"/>
            </ac:picMkLst>
          </pc:picChg>
        </pc:sldLayoutChg>
        <pc:sldLayoutChg chg="modSp mod">
          <pc:chgData name="Cecilie Karoline Kalbakk Elgaard" userId="213a7a28-52db-4eb6-9c1f-5cbf353cffda" providerId="ADAL" clId="{EED3CE40-3A31-3245-935A-19DEF55685A2}" dt="2024-05-06T12:42:04.074" v="40" actId="207"/>
          <pc:sldLayoutMkLst>
            <pc:docMk/>
            <pc:sldMasterMk cId="1377184672" sldId="2147484005"/>
            <pc:sldLayoutMk cId="735931798" sldId="2147484051"/>
          </pc:sldLayoutMkLst>
          <pc:spChg chg="mod">
            <ac:chgData name="Cecilie Karoline Kalbakk Elgaard" userId="213a7a28-52db-4eb6-9c1f-5cbf353cffda" providerId="ADAL" clId="{EED3CE40-3A31-3245-935A-19DEF55685A2}" dt="2024-05-06T12:42:04.074" v="40" actId="207"/>
            <ac:spMkLst>
              <pc:docMk/>
              <pc:sldMasterMk cId="1377184672" sldId="2147484005"/>
              <pc:sldLayoutMk cId="735931798" sldId="2147484051"/>
              <ac:spMk id="7" creationId="{00000000-0000-0000-0000-000000000000}"/>
            </ac:spMkLst>
          </pc:spChg>
        </pc:sldLayoutChg>
        <pc:sldLayoutChg chg="addSp delSp modSp mod">
          <pc:chgData name="Cecilie Karoline Kalbakk Elgaard" userId="213a7a28-52db-4eb6-9c1f-5cbf353cffda" providerId="ADAL" clId="{EED3CE40-3A31-3245-935A-19DEF55685A2}" dt="2024-05-06T12:42:12.955" v="42" actId="207"/>
          <pc:sldLayoutMkLst>
            <pc:docMk/>
            <pc:sldMasterMk cId="1377184672" sldId="2147484005"/>
            <pc:sldLayoutMk cId="3858436414" sldId="2147484052"/>
          </pc:sldLayoutMkLst>
          <pc:spChg chg="mod">
            <ac:chgData name="Cecilie Karoline Kalbakk Elgaard" userId="213a7a28-52db-4eb6-9c1f-5cbf353cffda" providerId="ADAL" clId="{EED3CE40-3A31-3245-935A-19DEF55685A2}" dt="2024-05-06T12:42:12.955" v="42" actId="207"/>
            <ac:spMkLst>
              <pc:docMk/>
              <pc:sldMasterMk cId="1377184672" sldId="2147484005"/>
              <pc:sldLayoutMk cId="3858436414" sldId="2147484052"/>
              <ac:spMk id="26" creationId="{00000000-0000-0000-0000-000000000000}"/>
            </ac:spMkLst>
          </pc:spChg>
          <pc:grpChg chg="del">
            <ac:chgData name="Cecilie Karoline Kalbakk Elgaard" userId="213a7a28-52db-4eb6-9c1f-5cbf353cffda" providerId="ADAL" clId="{EED3CE40-3A31-3245-935A-19DEF55685A2}" dt="2024-05-06T12:40:08.942" v="29" actId="478"/>
            <ac:grpSpMkLst>
              <pc:docMk/>
              <pc:sldMasterMk cId="1377184672" sldId="2147484005"/>
              <pc:sldLayoutMk cId="3858436414" sldId="2147484052"/>
              <ac:grpSpMk id="29" creationId="{00000000-0000-0000-0000-000000000000}"/>
            </ac:grpSpMkLst>
          </pc:grpChg>
          <pc:picChg chg="add mod">
            <ac:chgData name="Cecilie Karoline Kalbakk Elgaard" userId="213a7a28-52db-4eb6-9c1f-5cbf353cffda" providerId="ADAL" clId="{EED3CE40-3A31-3245-935A-19DEF55685A2}" dt="2024-05-06T12:40:09.327" v="30"/>
            <ac:picMkLst>
              <pc:docMk/>
              <pc:sldMasterMk cId="1377184672" sldId="2147484005"/>
              <pc:sldLayoutMk cId="3858436414" sldId="2147484052"/>
              <ac:picMk id="2" creationId="{83406409-CA04-EEB8-76C8-D9F663A25DE3}"/>
            </ac:picMkLst>
          </pc:picChg>
        </pc:sldLayoutChg>
        <pc:sldLayoutChg chg="addSp delSp modSp mod">
          <pc:chgData name="Cecilie Karoline Kalbakk Elgaard" userId="213a7a28-52db-4eb6-9c1f-5cbf353cffda" providerId="ADAL" clId="{EED3CE40-3A31-3245-935A-19DEF55685A2}" dt="2024-05-06T12:46:28.682" v="101"/>
          <pc:sldLayoutMkLst>
            <pc:docMk/>
            <pc:sldMasterMk cId="1377184672" sldId="2147484005"/>
            <pc:sldLayoutMk cId="3553502022" sldId="2147484053"/>
          </pc:sldLayoutMkLst>
          <pc:spChg chg="mod">
            <ac:chgData name="Cecilie Karoline Kalbakk Elgaard" userId="213a7a28-52db-4eb6-9c1f-5cbf353cffda" providerId="ADAL" clId="{EED3CE40-3A31-3245-935A-19DEF55685A2}" dt="2024-05-06T12:39:45.933" v="25" actId="167"/>
            <ac:spMkLst>
              <pc:docMk/>
              <pc:sldMasterMk cId="1377184672" sldId="2147484005"/>
              <pc:sldLayoutMk cId="3553502022" sldId="2147484053"/>
              <ac:spMk id="4" creationId="{00000000-0000-0000-0000-000000000000}"/>
            </ac:spMkLst>
          </pc:spChg>
          <pc:grpChg chg="del">
            <ac:chgData name="Cecilie Karoline Kalbakk Elgaard" userId="213a7a28-52db-4eb6-9c1f-5cbf353cffda" providerId="ADAL" clId="{EED3CE40-3A31-3245-935A-19DEF55685A2}" dt="2024-05-06T12:39:47.651" v="26" actId="478"/>
            <ac:grpSpMkLst>
              <pc:docMk/>
              <pc:sldMasterMk cId="1377184672" sldId="2147484005"/>
              <pc:sldLayoutMk cId="3553502022" sldId="2147484053"/>
              <ac:grpSpMk id="10" creationId="{00000000-0000-0000-0000-000000000000}"/>
            </ac:grpSpMkLst>
          </pc:grpChg>
          <pc:picChg chg="add del mod">
            <ac:chgData name="Cecilie Karoline Kalbakk Elgaard" userId="213a7a28-52db-4eb6-9c1f-5cbf353cffda" providerId="ADAL" clId="{EED3CE40-3A31-3245-935A-19DEF55685A2}" dt="2024-05-06T12:46:28.449" v="100" actId="478"/>
            <ac:picMkLst>
              <pc:docMk/>
              <pc:sldMasterMk cId="1377184672" sldId="2147484005"/>
              <pc:sldLayoutMk cId="3553502022" sldId="2147484053"/>
              <ac:picMk id="2" creationId="{E62969D3-DB3C-331C-BA71-4466DBAEDF65}"/>
            </ac:picMkLst>
          </pc:picChg>
          <pc:picChg chg="add mod">
            <ac:chgData name="Cecilie Karoline Kalbakk Elgaard" userId="213a7a28-52db-4eb6-9c1f-5cbf353cffda" providerId="ADAL" clId="{EED3CE40-3A31-3245-935A-19DEF55685A2}" dt="2024-05-06T12:46:28.682" v="101"/>
            <ac:picMkLst>
              <pc:docMk/>
              <pc:sldMasterMk cId="1377184672" sldId="2147484005"/>
              <pc:sldLayoutMk cId="3553502022" sldId="2147484053"/>
              <ac:picMk id="3" creationId="{5318F35F-FDF9-B4C7-1E78-D6A3D9A10091}"/>
            </ac:picMkLst>
          </pc:picChg>
        </pc:sldLayoutChg>
        <pc:sldLayoutChg chg="addSp delSp modSp">
          <pc:chgData name="Cecilie Karoline Kalbakk Elgaard" userId="213a7a28-52db-4eb6-9c1f-5cbf353cffda" providerId="ADAL" clId="{EED3CE40-3A31-3245-935A-19DEF55685A2}" dt="2024-05-06T12:43:40.111" v="56" actId="14826"/>
          <pc:sldLayoutMkLst>
            <pc:docMk/>
            <pc:sldMasterMk cId="1377184672" sldId="2147484005"/>
            <pc:sldLayoutMk cId="1373375897" sldId="2147484054"/>
          </pc:sldLayoutMkLst>
          <pc:grpChg chg="del">
            <ac:chgData name="Cecilie Karoline Kalbakk Elgaard" userId="213a7a28-52db-4eb6-9c1f-5cbf353cffda" providerId="ADAL" clId="{EED3CE40-3A31-3245-935A-19DEF55685A2}" dt="2024-05-06T12:43:25.785" v="55" actId="478"/>
            <ac:grpSpMkLst>
              <pc:docMk/>
              <pc:sldMasterMk cId="1377184672" sldId="2147484005"/>
              <pc:sldLayoutMk cId="1373375897" sldId="2147484054"/>
              <ac:grpSpMk id="29" creationId="{00000000-0000-0000-0000-000000000000}"/>
            </ac:grpSpMkLst>
          </pc:grpChg>
          <pc:picChg chg="add mod">
            <ac:chgData name="Cecilie Karoline Kalbakk Elgaard" userId="213a7a28-52db-4eb6-9c1f-5cbf353cffda" providerId="ADAL" clId="{EED3CE40-3A31-3245-935A-19DEF55685A2}" dt="2024-05-06T12:43:40.111" v="56" actId="14826"/>
            <ac:picMkLst>
              <pc:docMk/>
              <pc:sldMasterMk cId="1377184672" sldId="2147484005"/>
              <pc:sldLayoutMk cId="1373375897" sldId="2147484054"/>
              <ac:picMk id="2" creationId="{0EBB2894-2A8D-5D8C-889A-82282182FC3E}"/>
            </ac:picMkLst>
          </pc:picChg>
        </pc:sldLayoutChg>
        <pc:sldLayoutChg chg="addSp delSp modSp mod">
          <pc:chgData name="Cecilie Karoline Kalbakk Elgaard" userId="213a7a28-52db-4eb6-9c1f-5cbf353cffda" providerId="ADAL" clId="{EED3CE40-3A31-3245-935A-19DEF55685A2}" dt="2024-05-06T12:37:41.730" v="13"/>
          <pc:sldLayoutMkLst>
            <pc:docMk/>
            <pc:sldMasterMk cId="1377184672" sldId="2147484005"/>
            <pc:sldLayoutMk cId="3674368915" sldId="2147484057"/>
          </pc:sldLayoutMkLst>
          <pc:spChg chg="add del mod">
            <ac:chgData name="Cecilie Karoline Kalbakk Elgaard" userId="213a7a28-52db-4eb6-9c1f-5cbf353cffda" providerId="ADAL" clId="{EED3CE40-3A31-3245-935A-19DEF55685A2}" dt="2024-05-06T12:37:39.352" v="11"/>
            <ac:spMkLst>
              <pc:docMk/>
              <pc:sldMasterMk cId="1377184672" sldId="2147484005"/>
              <pc:sldLayoutMk cId="3674368915" sldId="2147484057"/>
              <ac:spMk id="5" creationId="{EC8542CE-91BF-46E3-8B3A-EC63D83DED4F}"/>
            </ac:spMkLst>
          </pc:spChg>
          <pc:spChg chg="add del mod">
            <ac:chgData name="Cecilie Karoline Kalbakk Elgaard" userId="213a7a28-52db-4eb6-9c1f-5cbf353cffda" providerId="ADAL" clId="{EED3CE40-3A31-3245-935A-19DEF55685A2}" dt="2024-05-06T12:37:41.730" v="13"/>
            <ac:spMkLst>
              <pc:docMk/>
              <pc:sldMasterMk cId="1377184672" sldId="2147484005"/>
              <pc:sldLayoutMk cId="3674368915" sldId="2147484057"/>
              <ac:spMk id="7" creationId="{F8F1D0E8-3C77-0BDB-6DDB-A5DE9805E8EE}"/>
            </ac:spMkLst>
          </pc:spChg>
        </pc:sldLayoutChg>
      </pc:sldMasterChg>
      <pc:sldMasterChg chg="addSp delSp modSp modSldLayout">
        <pc:chgData name="Cecilie Karoline Kalbakk Elgaard" userId="213a7a28-52db-4eb6-9c1f-5cbf353cffda" providerId="ADAL" clId="{EED3CE40-3A31-3245-935A-19DEF55685A2}" dt="2024-05-06T12:46:46.252" v="103"/>
        <pc:sldMasterMkLst>
          <pc:docMk/>
          <pc:sldMasterMk cId="3142091325" sldId="2147484079"/>
        </pc:sldMasterMkLst>
        <pc:grpChg chg="del">
          <ac:chgData name="Cecilie Karoline Kalbakk Elgaard" userId="213a7a28-52db-4eb6-9c1f-5cbf353cffda" providerId="ADAL" clId="{EED3CE40-3A31-3245-935A-19DEF55685A2}" dt="2024-05-06T12:40:27.592" v="31" actId="478"/>
          <ac:grpSpMkLst>
            <pc:docMk/>
            <pc:sldMasterMk cId="3142091325" sldId="2147484079"/>
            <ac:grpSpMk id="58" creationId="{00000000-0000-0000-0000-000000000000}"/>
          </ac:grpSpMkLst>
        </pc:grpChg>
        <pc:picChg chg="add mod">
          <ac:chgData name="Cecilie Karoline Kalbakk Elgaard" userId="213a7a28-52db-4eb6-9c1f-5cbf353cffda" providerId="ADAL" clId="{EED3CE40-3A31-3245-935A-19DEF55685A2}" dt="2024-05-06T12:40:28.043" v="32"/>
          <ac:picMkLst>
            <pc:docMk/>
            <pc:sldMasterMk cId="3142091325" sldId="2147484079"/>
            <ac:picMk id="3" creationId="{F51E9459-E2F3-777C-86AD-6A80B9305CF3}"/>
          </ac:picMkLst>
        </pc:picChg>
        <pc:sldLayoutChg chg="addSp delSp modSp">
          <pc:chgData name="Cecilie Karoline Kalbakk Elgaard" userId="213a7a28-52db-4eb6-9c1f-5cbf353cffda" providerId="ADAL" clId="{EED3CE40-3A31-3245-935A-19DEF55685A2}" dt="2024-05-06T12:43:50.434" v="58"/>
          <pc:sldLayoutMkLst>
            <pc:docMk/>
            <pc:sldMasterMk cId="3142091325" sldId="2147484079"/>
            <pc:sldLayoutMk cId="2327691247" sldId="2147484081"/>
          </pc:sldLayoutMkLst>
          <pc:grpChg chg="del">
            <ac:chgData name="Cecilie Karoline Kalbakk Elgaard" userId="213a7a28-52db-4eb6-9c1f-5cbf353cffda" providerId="ADAL" clId="{EED3CE40-3A31-3245-935A-19DEF55685A2}" dt="2024-05-06T12:43:49.212" v="57" actId="478"/>
            <ac:grpSpMkLst>
              <pc:docMk/>
              <pc:sldMasterMk cId="3142091325" sldId="2147484079"/>
              <pc:sldLayoutMk cId="2327691247" sldId="2147484081"/>
              <ac:grpSpMk id="10" creationId="{00000000-0000-0000-0000-000000000000}"/>
            </ac:grpSpMkLst>
          </pc:grpChg>
          <pc:picChg chg="add mod">
            <ac:chgData name="Cecilie Karoline Kalbakk Elgaard" userId="213a7a28-52db-4eb6-9c1f-5cbf353cffda" providerId="ADAL" clId="{EED3CE40-3A31-3245-935A-19DEF55685A2}" dt="2024-05-06T12:43:50.434" v="58"/>
            <ac:picMkLst>
              <pc:docMk/>
              <pc:sldMasterMk cId="3142091325" sldId="2147484079"/>
              <pc:sldLayoutMk cId="2327691247" sldId="2147484081"/>
              <ac:picMk id="2" creationId="{9CFB6A35-5CFB-B0BF-170D-8932BA1D1893}"/>
            </ac:picMkLst>
          </pc:picChg>
        </pc:sldLayoutChg>
        <pc:sldLayoutChg chg="addSp delSp modSp">
          <pc:chgData name="Cecilie Karoline Kalbakk Elgaard" userId="213a7a28-52db-4eb6-9c1f-5cbf353cffda" providerId="ADAL" clId="{EED3CE40-3A31-3245-935A-19DEF55685A2}" dt="2024-05-06T12:43:53.091" v="60"/>
          <pc:sldLayoutMkLst>
            <pc:docMk/>
            <pc:sldMasterMk cId="3142091325" sldId="2147484079"/>
            <pc:sldLayoutMk cId="611654941" sldId="2147484082"/>
          </pc:sldLayoutMkLst>
          <pc:grpChg chg="del">
            <ac:chgData name="Cecilie Karoline Kalbakk Elgaard" userId="213a7a28-52db-4eb6-9c1f-5cbf353cffda" providerId="ADAL" clId="{EED3CE40-3A31-3245-935A-19DEF55685A2}" dt="2024-05-06T12:43:52.732" v="59" actId="478"/>
            <ac:grpSpMkLst>
              <pc:docMk/>
              <pc:sldMasterMk cId="3142091325" sldId="2147484079"/>
              <pc:sldLayoutMk cId="611654941" sldId="2147484082"/>
              <ac:grpSpMk id="10" creationId="{00000000-0000-0000-0000-000000000000}"/>
            </ac:grpSpMkLst>
          </pc:grpChg>
          <pc:picChg chg="add mod">
            <ac:chgData name="Cecilie Karoline Kalbakk Elgaard" userId="213a7a28-52db-4eb6-9c1f-5cbf353cffda" providerId="ADAL" clId="{EED3CE40-3A31-3245-935A-19DEF55685A2}" dt="2024-05-06T12:43:53.091" v="60"/>
            <ac:picMkLst>
              <pc:docMk/>
              <pc:sldMasterMk cId="3142091325" sldId="2147484079"/>
              <pc:sldLayoutMk cId="611654941" sldId="2147484082"/>
              <ac:picMk id="2" creationId="{B4EE46C6-7BFE-DCB6-AC1D-110C94872B8A}"/>
            </ac:picMkLst>
          </pc:picChg>
        </pc:sldLayoutChg>
        <pc:sldLayoutChg chg="addSp delSp modSp">
          <pc:chgData name="Cecilie Karoline Kalbakk Elgaard" userId="213a7a28-52db-4eb6-9c1f-5cbf353cffda" providerId="ADAL" clId="{EED3CE40-3A31-3245-935A-19DEF55685A2}" dt="2024-05-06T12:46:46.252" v="103"/>
          <pc:sldLayoutMkLst>
            <pc:docMk/>
            <pc:sldMasterMk cId="3142091325" sldId="2147484079"/>
            <pc:sldLayoutMk cId="4194923420" sldId="2147484087"/>
          </pc:sldLayoutMkLst>
          <pc:grpChg chg="del">
            <ac:chgData name="Cecilie Karoline Kalbakk Elgaard" userId="213a7a28-52db-4eb6-9c1f-5cbf353cffda" providerId="ADAL" clId="{EED3CE40-3A31-3245-935A-19DEF55685A2}" dt="2024-05-06T12:46:45.964" v="102" actId="478"/>
            <ac:grpSpMkLst>
              <pc:docMk/>
              <pc:sldMasterMk cId="3142091325" sldId="2147484079"/>
              <pc:sldLayoutMk cId="4194923420" sldId="2147484087"/>
              <ac:grpSpMk id="31" creationId="{00000000-0000-0000-0000-000000000000}"/>
            </ac:grpSpMkLst>
          </pc:grpChg>
          <pc:picChg chg="add mod">
            <ac:chgData name="Cecilie Karoline Kalbakk Elgaard" userId="213a7a28-52db-4eb6-9c1f-5cbf353cffda" providerId="ADAL" clId="{EED3CE40-3A31-3245-935A-19DEF55685A2}" dt="2024-05-06T12:46:46.252" v="103"/>
            <ac:picMkLst>
              <pc:docMk/>
              <pc:sldMasterMk cId="3142091325" sldId="2147484079"/>
              <pc:sldLayoutMk cId="4194923420" sldId="2147484087"/>
              <ac:picMk id="8" creationId="{926C3361-06EB-F5CA-D00E-E463D1C4F226}"/>
            </ac:picMkLst>
          </pc:picChg>
        </pc:sldLayoutChg>
        <pc:sldLayoutChg chg="addSp delSp modSp">
          <pc:chgData name="Cecilie Karoline Kalbakk Elgaard" userId="213a7a28-52db-4eb6-9c1f-5cbf353cffda" providerId="ADAL" clId="{EED3CE40-3A31-3245-935A-19DEF55685A2}" dt="2024-05-06T12:44:02.291" v="62"/>
          <pc:sldLayoutMkLst>
            <pc:docMk/>
            <pc:sldMasterMk cId="3142091325" sldId="2147484079"/>
            <pc:sldLayoutMk cId="2911674059" sldId="2147484092"/>
          </pc:sldLayoutMkLst>
          <pc:grpChg chg="del">
            <ac:chgData name="Cecilie Karoline Kalbakk Elgaard" userId="213a7a28-52db-4eb6-9c1f-5cbf353cffda" providerId="ADAL" clId="{EED3CE40-3A31-3245-935A-19DEF55685A2}" dt="2024-05-06T12:44:01.962" v="61" actId="478"/>
            <ac:grpSpMkLst>
              <pc:docMk/>
              <pc:sldMasterMk cId="3142091325" sldId="2147484079"/>
              <pc:sldLayoutMk cId="2911674059" sldId="2147484092"/>
              <ac:grpSpMk id="29" creationId="{00000000-0000-0000-0000-000000000000}"/>
            </ac:grpSpMkLst>
          </pc:grpChg>
          <pc:picChg chg="add mod">
            <ac:chgData name="Cecilie Karoline Kalbakk Elgaard" userId="213a7a28-52db-4eb6-9c1f-5cbf353cffda" providerId="ADAL" clId="{EED3CE40-3A31-3245-935A-19DEF55685A2}" dt="2024-05-06T12:44:02.291" v="62"/>
            <ac:picMkLst>
              <pc:docMk/>
              <pc:sldMasterMk cId="3142091325" sldId="2147484079"/>
              <pc:sldLayoutMk cId="2911674059" sldId="2147484092"/>
              <ac:picMk id="2" creationId="{ECC376DD-D7EF-0158-A0DE-F00F9AEC9364}"/>
            </ac:picMkLst>
          </pc:picChg>
        </pc:sldLayoutChg>
      </pc:sldMasterChg>
      <pc:sldMasterChg chg="addSp delSp modSp modSldLayout">
        <pc:chgData name="Cecilie Karoline Kalbakk Elgaard" userId="213a7a28-52db-4eb6-9c1f-5cbf353cffda" providerId="ADAL" clId="{EED3CE40-3A31-3245-935A-19DEF55685A2}" dt="2024-05-06T12:46:59.055" v="105"/>
        <pc:sldMasterMkLst>
          <pc:docMk/>
          <pc:sldMasterMk cId="715540676" sldId="2147484097"/>
        </pc:sldMasterMkLst>
        <pc:grpChg chg="del">
          <ac:chgData name="Cecilie Karoline Kalbakk Elgaard" userId="213a7a28-52db-4eb6-9c1f-5cbf353cffda" providerId="ADAL" clId="{EED3CE40-3A31-3245-935A-19DEF55685A2}" dt="2024-05-06T12:40:50.172" v="33" actId="478"/>
          <ac:grpSpMkLst>
            <pc:docMk/>
            <pc:sldMasterMk cId="715540676" sldId="2147484097"/>
            <ac:grpSpMk id="58" creationId="{00000000-0000-0000-0000-000000000000}"/>
          </ac:grpSpMkLst>
        </pc:grpChg>
        <pc:picChg chg="add mod">
          <ac:chgData name="Cecilie Karoline Kalbakk Elgaard" userId="213a7a28-52db-4eb6-9c1f-5cbf353cffda" providerId="ADAL" clId="{EED3CE40-3A31-3245-935A-19DEF55685A2}" dt="2024-05-06T12:40:50.950" v="34"/>
          <ac:picMkLst>
            <pc:docMk/>
            <pc:sldMasterMk cId="715540676" sldId="2147484097"/>
            <ac:picMk id="3" creationId="{543BDFD4-5110-28C8-C083-14CB7E10992C}"/>
          </ac:picMkLst>
        </pc:picChg>
        <pc:sldLayoutChg chg="addSp delSp modSp">
          <pc:chgData name="Cecilie Karoline Kalbakk Elgaard" userId="213a7a28-52db-4eb6-9c1f-5cbf353cffda" providerId="ADAL" clId="{EED3CE40-3A31-3245-935A-19DEF55685A2}" dt="2024-05-06T12:44:21.464" v="66"/>
          <pc:sldLayoutMkLst>
            <pc:docMk/>
            <pc:sldMasterMk cId="715540676" sldId="2147484097"/>
            <pc:sldLayoutMk cId="3173929341" sldId="2147484098"/>
          </pc:sldLayoutMkLst>
          <pc:grpChg chg="del">
            <ac:chgData name="Cecilie Karoline Kalbakk Elgaard" userId="213a7a28-52db-4eb6-9c1f-5cbf353cffda" providerId="ADAL" clId="{EED3CE40-3A31-3245-935A-19DEF55685A2}" dt="2024-05-06T12:44:21.264" v="65" actId="478"/>
            <ac:grpSpMkLst>
              <pc:docMk/>
              <pc:sldMasterMk cId="715540676" sldId="2147484097"/>
              <pc:sldLayoutMk cId="3173929341" sldId="2147484098"/>
              <ac:grpSpMk id="10" creationId="{00000000-0000-0000-0000-000000000000}"/>
            </ac:grpSpMkLst>
          </pc:grpChg>
          <pc:picChg chg="add mod">
            <ac:chgData name="Cecilie Karoline Kalbakk Elgaard" userId="213a7a28-52db-4eb6-9c1f-5cbf353cffda" providerId="ADAL" clId="{EED3CE40-3A31-3245-935A-19DEF55685A2}" dt="2024-05-06T12:44:21.464" v="66"/>
            <ac:picMkLst>
              <pc:docMk/>
              <pc:sldMasterMk cId="715540676" sldId="2147484097"/>
              <pc:sldLayoutMk cId="3173929341" sldId="2147484098"/>
              <ac:picMk id="2" creationId="{9FF2EFA6-F1FE-FF8E-3C0C-0916E07F2FD4}"/>
            </ac:picMkLst>
          </pc:picChg>
        </pc:sldLayoutChg>
        <pc:sldLayoutChg chg="addSp delSp modSp">
          <pc:chgData name="Cecilie Karoline Kalbakk Elgaard" userId="213a7a28-52db-4eb6-9c1f-5cbf353cffda" providerId="ADAL" clId="{EED3CE40-3A31-3245-935A-19DEF55685A2}" dt="2024-05-06T12:44:16.322" v="64"/>
          <pc:sldLayoutMkLst>
            <pc:docMk/>
            <pc:sldMasterMk cId="715540676" sldId="2147484097"/>
            <pc:sldLayoutMk cId="2342022325" sldId="2147484099"/>
          </pc:sldLayoutMkLst>
          <pc:grpChg chg="del">
            <ac:chgData name="Cecilie Karoline Kalbakk Elgaard" userId="213a7a28-52db-4eb6-9c1f-5cbf353cffda" providerId="ADAL" clId="{EED3CE40-3A31-3245-935A-19DEF55685A2}" dt="2024-05-06T12:44:15.480" v="63" actId="478"/>
            <ac:grpSpMkLst>
              <pc:docMk/>
              <pc:sldMasterMk cId="715540676" sldId="2147484097"/>
              <pc:sldLayoutMk cId="2342022325" sldId="2147484099"/>
              <ac:grpSpMk id="10" creationId="{00000000-0000-0000-0000-000000000000}"/>
            </ac:grpSpMkLst>
          </pc:grpChg>
          <pc:picChg chg="add mod">
            <ac:chgData name="Cecilie Karoline Kalbakk Elgaard" userId="213a7a28-52db-4eb6-9c1f-5cbf353cffda" providerId="ADAL" clId="{EED3CE40-3A31-3245-935A-19DEF55685A2}" dt="2024-05-06T12:44:16.322" v="64"/>
            <ac:picMkLst>
              <pc:docMk/>
              <pc:sldMasterMk cId="715540676" sldId="2147484097"/>
              <pc:sldLayoutMk cId="2342022325" sldId="2147484099"/>
              <ac:picMk id="2" creationId="{6EF8D06C-25A1-6943-B3A0-ED8C1F3AD802}"/>
            </ac:picMkLst>
          </pc:picChg>
        </pc:sldLayoutChg>
        <pc:sldLayoutChg chg="addSp delSp modSp">
          <pc:chgData name="Cecilie Karoline Kalbakk Elgaard" userId="213a7a28-52db-4eb6-9c1f-5cbf353cffda" providerId="ADAL" clId="{EED3CE40-3A31-3245-935A-19DEF55685A2}" dt="2024-05-06T12:46:59.055" v="105"/>
          <pc:sldLayoutMkLst>
            <pc:docMk/>
            <pc:sldMasterMk cId="715540676" sldId="2147484097"/>
            <pc:sldLayoutMk cId="993830634" sldId="2147484105"/>
          </pc:sldLayoutMkLst>
          <pc:grpChg chg="del">
            <ac:chgData name="Cecilie Karoline Kalbakk Elgaard" userId="213a7a28-52db-4eb6-9c1f-5cbf353cffda" providerId="ADAL" clId="{EED3CE40-3A31-3245-935A-19DEF55685A2}" dt="2024-05-06T12:46:58.754" v="104" actId="478"/>
            <ac:grpSpMkLst>
              <pc:docMk/>
              <pc:sldMasterMk cId="715540676" sldId="2147484097"/>
              <pc:sldLayoutMk cId="993830634" sldId="2147484105"/>
              <ac:grpSpMk id="31" creationId="{00000000-0000-0000-0000-000000000000}"/>
            </ac:grpSpMkLst>
          </pc:grpChg>
          <pc:picChg chg="add mod">
            <ac:chgData name="Cecilie Karoline Kalbakk Elgaard" userId="213a7a28-52db-4eb6-9c1f-5cbf353cffda" providerId="ADAL" clId="{EED3CE40-3A31-3245-935A-19DEF55685A2}" dt="2024-05-06T12:46:59.055" v="105"/>
            <ac:picMkLst>
              <pc:docMk/>
              <pc:sldMasterMk cId="715540676" sldId="2147484097"/>
              <pc:sldLayoutMk cId="993830634" sldId="2147484105"/>
              <ac:picMk id="8" creationId="{5241C520-CE06-1F0D-6D82-0409C1E6E989}"/>
            </ac:picMkLst>
          </pc:picChg>
        </pc:sldLayoutChg>
        <pc:sldLayoutChg chg="addSp delSp modSp">
          <pc:chgData name="Cecilie Karoline Kalbakk Elgaard" userId="213a7a28-52db-4eb6-9c1f-5cbf353cffda" providerId="ADAL" clId="{EED3CE40-3A31-3245-935A-19DEF55685A2}" dt="2024-05-06T12:44:31.574" v="68"/>
          <pc:sldLayoutMkLst>
            <pc:docMk/>
            <pc:sldMasterMk cId="715540676" sldId="2147484097"/>
            <pc:sldLayoutMk cId="4052995245" sldId="2147484110"/>
          </pc:sldLayoutMkLst>
          <pc:grpChg chg="add del">
            <ac:chgData name="Cecilie Karoline Kalbakk Elgaard" userId="213a7a28-52db-4eb6-9c1f-5cbf353cffda" providerId="ADAL" clId="{EED3CE40-3A31-3245-935A-19DEF55685A2}" dt="2024-05-06T12:44:29.787" v="67" actId="478"/>
            <ac:grpSpMkLst>
              <pc:docMk/>
              <pc:sldMasterMk cId="715540676" sldId="2147484097"/>
              <pc:sldLayoutMk cId="4052995245" sldId="2147484110"/>
              <ac:grpSpMk id="29" creationId="{00000000-0000-0000-0000-000000000000}"/>
            </ac:grpSpMkLst>
          </pc:grpChg>
          <pc:picChg chg="add mod">
            <ac:chgData name="Cecilie Karoline Kalbakk Elgaard" userId="213a7a28-52db-4eb6-9c1f-5cbf353cffda" providerId="ADAL" clId="{EED3CE40-3A31-3245-935A-19DEF55685A2}" dt="2024-05-06T12:44:31.574" v="68"/>
            <ac:picMkLst>
              <pc:docMk/>
              <pc:sldMasterMk cId="715540676" sldId="2147484097"/>
              <pc:sldLayoutMk cId="4052995245" sldId="2147484110"/>
              <ac:picMk id="2" creationId="{55B1098F-AC8E-11C9-B166-250CB8CE8192}"/>
            </ac:picMkLst>
          </pc:picChg>
        </pc:sldLayoutChg>
        <pc:sldLayoutChg chg="addSp delSp modSp mod">
          <pc:chgData name="Cecilie Karoline Kalbakk Elgaard" userId="213a7a28-52db-4eb6-9c1f-5cbf353cffda" providerId="ADAL" clId="{EED3CE40-3A31-3245-935A-19DEF55685A2}" dt="2024-05-06T12:45:26.158" v="81"/>
          <pc:sldLayoutMkLst>
            <pc:docMk/>
            <pc:sldMasterMk cId="715540676" sldId="2147484097"/>
            <pc:sldLayoutMk cId="3029403614" sldId="2147484112"/>
          </pc:sldLayoutMkLst>
          <pc:spChg chg="add del mod">
            <ac:chgData name="Cecilie Karoline Kalbakk Elgaard" userId="213a7a28-52db-4eb6-9c1f-5cbf353cffda" providerId="ADAL" clId="{EED3CE40-3A31-3245-935A-19DEF55685A2}" dt="2024-05-06T12:45:24.320" v="80" actId="14100"/>
            <ac:spMkLst>
              <pc:docMk/>
              <pc:sldMasterMk cId="715540676" sldId="2147484097"/>
              <pc:sldLayoutMk cId="3029403614" sldId="2147484112"/>
              <ac:spMk id="4" creationId="{00000000-0000-0000-0000-000000000000}"/>
            </ac:spMkLst>
          </pc:spChg>
          <pc:grpChg chg="add del">
            <ac:chgData name="Cecilie Karoline Kalbakk Elgaard" userId="213a7a28-52db-4eb6-9c1f-5cbf353cffda" providerId="ADAL" clId="{EED3CE40-3A31-3245-935A-19DEF55685A2}" dt="2024-05-06T12:45:18.304" v="78" actId="478"/>
            <ac:grpSpMkLst>
              <pc:docMk/>
              <pc:sldMasterMk cId="715540676" sldId="2147484097"/>
              <pc:sldLayoutMk cId="3029403614" sldId="2147484112"/>
              <ac:grpSpMk id="72" creationId="{00000000-0000-0000-0000-000000000000}"/>
            </ac:grpSpMkLst>
          </pc:grpChg>
          <pc:picChg chg="add mod">
            <ac:chgData name="Cecilie Karoline Kalbakk Elgaard" userId="213a7a28-52db-4eb6-9c1f-5cbf353cffda" providerId="ADAL" clId="{EED3CE40-3A31-3245-935A-19DEF55685A2}" dt="2024-05-06T12:45:19.387" v="79"/>
            <ac:picMkLst>
              <pc:docMk/>
              <pc:sldMasterMk cId="715540676" sldId="2147484097"/>
              <pc:sldLayoutMk cId="3029403614" sldId="2147484112"/>
              <ac:picMk id="2" creationId="{02241D26-C5E9-A577-7B39-21B9A213A813}"/>
            </ac:picMkLst>
          </pc:picChg>
          <pc:picChg chg="add mod">
            <ac:chgData name="Cecilie Karoline Kalbakk Elgaard" userId="213a7a28-52db-4eb6-9c1f-5cbf353cffda" providerId="ADAL" clId="{EED3CE40-3A31-3245-935A-19DEF55685A2}" dt="2024-05-06T12:45:26.158" v="81"/>
            <ac:picMkLst>
              <pc:docMk/>
              <pc:sldMasterMk cId="715540676" sldId="2147484097"/>
              <pc:sldLayoutMk cId="3029403614" sldId="2147484112"/>
              <ac:picMk id="6" creationId="{91AFF247-11C1-B43C-B570-5BE6823FF7A4}"/>
            </ac:picMkLst>
          </pc:picChg>
        </pc:sldLayoutChg>
        <pc:sldLayoutChg chg="addSp delSp modSp">
          <pc:chgData name="Cecilie Karoline Kalbakk Elgaard" userId="213a7a28-52db-4eb6-9c1f-5cbf353cffda" providerId="ADAL" clId="{EED3CE40-3A31-3245-935A-19DEF55685A2}" dt="2024-05-06T12:45:32.204" v="83"/>
          <pc:sldLayoutMkLst>
            <pc:docMk/>
            <pc:sldMasterMk cId="715540676" sldId="2147484097"/>
            <pc:sldLayoutMk cId="1432359779" sldId="2147484114"/>
          </pc:sldLayoutMkLst>
          <pc:grpChg chg="del">
            <ac:chgData name="Cecilie Karoline Kalbakk Elgaard" userId="213a7a28-52db-4eb6-9c1f-5cbf353cffda" providerId="ADAL" clId="{EED3CE40-3A31-3245-935A-19DEF55685A2}" dt="2024-05-06T12:45:31.363" v="82" actId="478"/>
            <ac:grpSpMkLst>
              <pc:docMk/>
              <pc:sldMasterMk cId="715540676" sldId="2147484097"/>
              <pc:sldLayoutMk cId="1432359779" sldId="2147484114"/>
              <ac:grpSpMk id="128" creationId="{00000000-0000-0000-0000-000000000000}"/>
            </ac:grpSpMkLst>
          </pc:grpChg>
          <pc:picChg chg="add mod">
            <ac:chgData name="Cecilie Karoline Kalbakk Elgaard" userId="213a7a28-52db-4eb6-9c1f-5cbf353cffda" providerId="ADAL" clId="{EED3CE40-3A31-3245-935A-19DEF55685A2}" dt="2024-05-06T12:45:32.204" v="83"/>
            <ac:picMkLst>
              <pc:docMk/>
              <pc:sldMasterMk cId="715540676" sldId="2147484097"/>
              <pc:sldLayoutMk cId="1432359779" sldId="2147484114"/>
              <ac:picMk id="8" creationId="{EBA54E59-0161-F856-D6AB-0737B5F5C6F3}"/>
            </ac:picMkLst>
          </pc:picChg>
        </pc:sldLayoutChg>
        <pc:sldLayoutChg chg="addSp delSp modSp">
          <pc:chgData name="Cecilie Karoline Kalbakk Elgaard" userId="213a7a28-52db-4eb6-9c1f-5cbf353cffda" providerId="ADAL" clId="{EED3CE40-3A31-3245-935A-19DEF55685A2}" dt="2024-05-06T12:45:35.883" v="85"/>
          <pc:sldLayoutMkLst>
            <pc:docMk/>
            <pc:sldMasterMk cId="715540676" sldId="2147484097"/>
            <pc:sldLayoutMk cId="3583266530" sldId="2147484115"/>
          </pc:sldLayoutMkLst>
          <pc:grpChg chg="del">
            <ac:chgData name="Cecilie Karoline Kalbakk Elgaard" userId="213a7a28-52db-4eb6-9c1f-5cbf353cffda" providerId="ADAL" clId="{EED3CE40-3A31-3245-935A-19DEF55685A2}" dt="2024-05-06T12:45:35.546" v="84" actId="478"/>
            <ac:grpSpMkLst>
              <pc:docMk/>
              <pc:sldMasterMk cId="715540676" sldId="2147484097"/>
              <pc:sldLayoutMk cId="3583266530" sldId="2147484115"/>
              <ac:grpSpMk id="128" creationId="{00000000-0000-0000-0000-000000000000}"/>
            </ac:grpSpMkLst>
          </pc:grpChg>
          <pc:picChg chg="add mod">
            <ac:chgData name="Cecilie Karoline Kalbakk Elgaard" userId="213a7a28-52db-4eb6-9c1f-5cbf353cffda" providerId="ADAL" clId="{EED3CE40-3A31-3245-935A-19DEF55685A2}" dt="2024-05-06T12:45:35.883" v="85"/>
            <ac:picMkLst>
              <pc:docMk/>
              <pc:sldMasterMk cId="715540676" sldId="2147484097"/>
              <pc:sldLayoutMk cId="3583266530" sldId="2147484115"/>
              <ac:picMk id="8" creationId="{FBEB1E97-52C2-AD78-4347-06BA7A7B9B67}"/>
            </ac:picMkLst>
          </pc:picChg>
        </pc:sldLayoutChg>
        <pc:sldLayoutChg chg="addSp delSp modSp">
          <pc:chgData name="Cecilie Karoline Kalbakk Elgaard" userId="213a7a28-52db-4eb6-9c1f-5cbf353cffda" providerId="ADAL" clId="{EED3CE40-3A31-3245-935A-19DEF55685A2}" dt="2024-05-06T12:45:38.900" v="87"/>
          <pc:sldLayoutMkLst>
            <pc:docMk/>
            <pc:sldMasterMk cId="715540676" sldId="2147484097"/>
            <pc:sldLayoutMk cId="2791911491" sldId="2147484116"/>
          </pc:sldLayoutMkLst>
          <pc:grpChg chg="del">
            <ac:chgData name="Cecilie Karoline Kalbakk Elgaard" userId="213a7a28-52db-4eb6-9c1f-5cbf353cffda" providerId="ADAL" clId="{EED3CE40-3A31-3245-935A-19DEF55685A2}" dt="2024-05-06T12:45:38.679" v="86" actId="478"/>
            <ac:grpSpMkLst>
              <pc:docMk/>
              <pc:sldMasterMk cId="715540676" sldId="2147484097"/>
              <pc:sldLayoutMk cId="2791911491" sldId="2147484116"/>
              <ac:grpSpMk id="128" creationId="{00000000-0000-0000-0000-000000000000}"/>
            </ac:grpSpMkLst>
          </pc:grpChg>
          <pc:picChg chg="add mod">
            <ac:chgData name="Cecilie Karoline Kalbakk Elgaard" userId="213a7a28-52db-4eb6-9c1f-5cbf353cffda" providerId="ADAL" clId="{EED3CE40-3A31-3245-935A-19DEF55685A2}" dt="2024-05-06T12:45:38.900" v="87"/>
            <ac:picMkLst>
              <pc:docMk/>
              <pc:sldMasterMk cId="715540676" sldId="2147484097"/>
              <pc:sldLayoutMk cId="2791911491" sldId="2147484116"/>
              <ac:picMk id="8" creationId="{6F8F309F-1B7A-CC00-8725-DB70CE400679}"/>
            </ac:picMkLst>
          </pc:picChg>
        </pc:sldLayoutChg>
        <pc:sldLayoutChg chg="addSp delSp modSp">
          <pc:chgData name="Cecilie Karoline Kalbakk Elgaard" userId="213a7a28-52db-4eb6-9c1f-5cbf353cffda" providerId="ADAL" clId="{EED3CE40-3A31-3245-935A-19DEF55685A2}" dt="2024-05-06T12:45:44.607" v="89"/>
          <pc:sldLayoutMkLst>
            <pc:docMk/>
            <pc:sldMasterMk cId="715540676" sldId="2147484097"/>
            <pc:sldLayoutMk cId="160818092" sldId="2147484117"/>
          </pc:sldLayoutMkLst>
          <pc:grpChg chg="del">
            <ac:chgData name="Cecilie Karoline Kalbakk Elgaard" userId="213a7a28-52db-4eb6-9c1f-5cbf353cffda" providerId="ADAL" clId="{EED3CE40-3A31-3245-935A-19DEF55685A2}" dt="2024-05-06T12:45:44.388" v="88" actId="478"/>
            <ac:grpSpMkLst>
              <pc:docMk/>
              <pc:sldMasterMk cId="715540676" sldId="2147484097"/>
              <pc:sldLayoutMk cId="160818092" sldId="2147484117"/>
              <ac:grpSpMk id="128" creationId="{00000000-0000-0000-0000-000000000000}"/>
            </ac:grpSpMkLst>
          </pc:grpChg>
          <pc:picChg chg="add mod">
            <ac:chgData name="Cecilie Karoline Kalbakk Elgaard" userId="213a7a28-52db-4eb6-9c1f-5cbf353cffda" providerId="ADAL" clId="{EED3CE40-3A31-3245-935A-19DEF55685A2}" dt="2024-05-06T12:45:44.607" v="89"/>
            <ac:picMkLst>
              <pc:docMk/>
              <pc:sldMasterMk cId="715540676" sldId="2147484097"/>
              <pc:sldLayoutMk cId="160818092" sldId="2147484117"/>
              <ac:picMk id="8" creationId="{390B4DEA-6D05-80A7-CA7B-C1DB634D8A51}"/>
            </ac:picMkLst>
          </pc:picChg>
        </pc:sldLayoutChg>
        <pc:sldLayoutChg chg="addSp delSp modSp">
          <pc:chgData name="Cecilie Karoline Kalbakk Elgaard" userId="213a7a28-52db-4eb6-9c1f-5cbf353cffda" providerId="ADAL" clId="{EED3CE40-3A31-3245-935A-19DEF55685A2}" dt="2024-05-06T12:45:49.446" v="91"/>
          <pc:sldLayoutMkLst>
            <pc:docMk/>
            <pc:sldMasterMk cId="715540676" sldId="2147484097"/>
            <pc:sldLayoutMk cId="3407990961" sldId="2147484118"/>
          </pc:sldLayoutMkLst>
          <pc:grpChg chg="del">
            <ac:chgData name="Cecilie Karoline Kalbakk Elgaard" userId="213a7a28-52db-4eb6-9c1f-5cbf353cffda" providerId="ADAL" clId="{EED3CE40-3A31-3245-935A-19DEF55685A2}" dt="2024-05-06T12:45:49.251" v="90" actId="478"/>
            <ac:grpSpMkLst>
              <pc:docMk/>
              <pc:sldMasterMk cId="715540676" sldId="2147484097"/>
              <pc:sldLayoutMk cId="3407990961" sldId="2147484118"/>
              <ac:grpSpMk id="128" creationId="{00000000-0000-0000-0000-000000000000}"/>
            </ac:grpSpMkLst>
          </pc:grpChg>
          <pc:picChg chg="add mod">
            <ac:chgData name="Cecilie Karoline Kalbakk Elgaard" userId="213a7a28-52db-4eb6-9c1f-5cbf353cffda" providerId="ADAL" clId="{EED3CE40-3A31-3245-935A-19DEF55685A2}" dt="2024-05-06T12:45:49.446" v="91"/>
            <ac:picMkLst>
              <pc:docMk/>
              <pc:sldMasterMk cId="715540676" sldId="2147484097"/>
              <pc:sldLayoutMk cId="3407990961" sldId="2147484118"/>
              <ac:picMk id="8" creationId="{CBFB40B3-5A57-712F-8979-A8BBB217C9EC}"/>
            </ac:picMkLst>
          </pc:picChg>
        </pc:sldLayoutChg>
        <pc:sldLayoutChg chg="addSp delSp modSp">
          <pc:chgData name="Cecilie Karoline Kalbakk Elgaard" userId="213a7a28-52db-4eb6-9c1f-5cbf353cffda" providerId="ADAL" clId="{EED3CE40-3A31-3245-935A-19DEF55685A2}" dt="2024-05-06T12:45:54.609" v="93"/>
          <pc:sldLayoutMkLst>
            <pc:docMk/>
            <pc:sldMasterMk cId="715540676" sldId="2147484097"/>
            <pc:sldLayoutMk cId="4114635473" sldId="2147484120"/>
          </pc:sldLayoutMkLst>
          <pc:grpChg chg="del">
            <ac:chgData name="Cecilie Karoline Kalbakk Elgaard" userId="213a7a28-52db-4eb6-9c1f-5cbf353cffda" providerId="ADAL" clId="{EED3CE40-3A31-3245-935A-19DEF55685A2}" dt="2024-05-06T12:45:54.341" v="92" actId="478"/>
            <ac:grpSpMkLst>
              <pc:docMk/>
              <pc:sldMasterMk cId="715540676" sldId="2147484097"/>
              <pc:sldLayoutMk cId="4114635473" sldId="2147484120"/>
              <ac:grpSpMk id="29" creationId="{00000000-0000-0000-0000-000000000000}"/>
            </ac:grpSpMkLst>
          </pc:grpChg>
          <pc:picChg chg="add mod">
            <ac:chgData name="Cecilie Karoline Kalbakk Elgaard" userId="213a7a28-52db-4eb6-9c1f-5cbf353cffda" providerId="ADAL" clId="{EED3CE40-3A31-3245-935A-19DEF55685A2}" dt="2024-05-06T12:45:54.609" v="93"/>
            <ac:picMkLst>
              <pc:docMk/>
              <pc:sldMasterMk cId="715540676" sldId="2147484097"/>
              <pc:sldLayoutMk cId="4114635473" sldId="2147484120"/>
              <ac:picMk id="2" creationId="{E283C191-9BF0-3B4A-1C72-976C4D721955}"/>
            </ac:picMkLst>
          </pc:picChg>
        </pc:sldLayoutChg>
      </pc:sldMasterChg>
      <pc:sldMasterChg chg="modSldLayout">
        <pc:chgData name="Cecilie Karoline Kalbakk Elgaard" userId="213a7a28-52db-4eb6-9c1f-5cbf353cffda" providerId="ADAL" clId="{EED3CE40-3A31-3245-935A-19DEF55685A2}" dt="2024-05-06T12:46:08.565" v="97"/>
        <pc:sldMasterMkLst>
          <pc:docMk/>
          <pc:sldMasterMk cId="2195477035" sldId="2147484136"/>
        </pc:sldMasterMkLst>
        <pc:sldLayoutChg chg="addSp delSp modSp mod">
          <pc:chgData name="Cecilie Karoline Kalbakk Elgaard" userId="213a7a28-52db-4eb6-9c1f-5cbf353cffda" providerId="ADAL" clId="{EED3CE40-3A31-3245-935A-19DEF55685A2}" dt="2024-05-06T12:46:03.835" v="95"/>
          <pc:sldLayoutMkLst>
            <pc:docMk/>
            <pc:sldMasterMk cId="2195477035" sldId="2147484136"/>
            <pc:sldLayoutMk cId="2421840276" sldId="2147484137"/>
          </pc:sldLayoutMkLst>
          <pc:picChg chg="add mod">
            <ac:chgData name="Cecilie Karoline Kalbakk Elgaard" userId="213a7a28-52db-4eb6-9c1f-5cbf353cffda" providerId="ADAL" clId="{EED3CE40-3A31-3245-935A-19DEF55685A2}" dt="2024-05-06T12:46:03.835" v="95"/>
            <ac:picMkLst>
              <pc:docMk/>
              <pc:sldMasterMk cId="2195477035" sldId="2147484136"/>
              <pc:sldLayoutMk cId="2421840276" sldId="2147484137"/>
              <ac:picMk id="2" creationId="{9B7D69CB-B6C9-A291-29DD-ED5AC416AA0A}"/>
            </ac:picMkLst>
          </pc:picChg>
          <pc:picChg chg="del">
            <ac:chgData name="Cecilie Karoline Kalbakk Elgaard" userId="213a7a28-52db-4eb6-9c1f-5cbf353cffda" providerId="ADAL" clId="{EED3CE40-3A31-3245-935A-19DEF55685A2}" dt="2024-05-06T12:46:03.579" v="94" actId="478"/>
            <ac:picMkLst>
              <pc:docMk/>
              <pc:sldMasterMk cId="2195477035" sldId="2147484136"/>
              <pc:sldLayoutMk cId="2421840276" sldId="2147484137"/>
              <ac:picMk id="36" creationId="{00000000-0000-0000-0000-000000000000}"/>
            </ac:picMkLst>
          </pc:picChg>
        </pc:sldLayoutChg>
        <pc:sldLayoutChg chg="addSp delSp modSp mod">
          <pc:chgData name="Cecilie Karoline Kalbakk Elgaard" userId="213a7a28-52db-4eb6-9c1f-5cbf353cffda" providerId="ADAL" clId="{EED3CE40-3A31-3245-935A-19DEF55685A2}" dt="2024-05-06T12:46:08.565" v="97"/>
          <pc:sldLayoutMkLst>
            <pc:docMk/>
            <pc:sldMasterMk cId="2195477035" sldId="2147484136"/>
            <pc:sldLayoutMk cId="1384615444" sldId="2147484138"/>
          </pc:sldLayoutMkLst>
          <pc:picChg chg="add mod">
            <ac:chgData name="Cecilie Karoline Kalbakk Elgaard" userId="213a7a28-52db-4eb6-9c1f-5cbf353cffda" providerId="ADAL" clId="{EED3CE40-3A31-3245-935A-19DEF55685A2}" dt="2024-05-06T12:46:08.565" v="97"/>
            <ac:picMkLst>
              <pc:docMk/>
              <pc:sldMasterMk cId="2195477035" sldId="2147484136"/>
              <pc:sldLayoutMk cId="1384615444" sldId="2147484138"/>
              <ac:picMk id="2" creationId="{2172F13B-1D0F-2A9B-B693-B2D26FC03975}"/>
            </ac:picMkLst>
          </pc:picChg>
          <pc:picChg chg="del">
            <ac:chgData name="Cecilie Karoline Kalbakk Elgaard" userId="213a7a28-52db-4eb6-9c1f-5cbf353cffda" providerId="ADAL" clId="{EED3CE40-3A31-3245-935A-19DEF55685A2}" dt="2024-05-06T12:46:08.299" v="96" actId="478"/>
            <ac:picMkLst>
              <pc:docMk/>
              <pc:sldMasterMk cId="2195477035" sldId="2147484136"/>
              <pc:sldLayoutMk cId="1384615444" sldId="2147484138"/>
              <ac:picMk id="31" creationId="{00000000-0000-0000-0000-000000000000}"/>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adm.aau.dk\Fileshares\LED-EST\ENGINEERING\Arrangementer%20og%20kommunikation%20-%20SHN\Pr&#230;sentationer\Standardpr&#230;sentation\Standardpr&#230;s.%20opdatering%202021\Antal_studerende_ENG_oktober202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hn\AppData\Local\Microsoft\Windows\INetCache\Content.Outlook\SKNN3MYY\Ektern%20funding%20hjemtag%202017-august%202021%20(23-08-2021).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stacked"/>
        <c:varyColors val="0"/>
        <c:ser>
          <c:idx val="0"/>
          <c:order val="0"/>
          <c:tx>
            <c:strRef>
              <c:f>'Ark1'!$B$24:$C$24</c:f>
              <c:strCache>
                <c:ptCount val="2"/>
                <c:pt idx="0">
                  <c:v>Bachelor</c:v>
                </c:pt>
              </c:strCache>
            </c:strRef>
          </c:tx>
          <c:spPr>
            <a:solidFill>
              <a:schemeClr val="accent1">
                <a:tint val="58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'Ark1'!$D$24:$H$24</c:f>
              <c:numCache>
                <c:formatCode>#,##0</c:formatCode>
                <c:ptCount val="5"/>
                <c:pt idx="0">
                  <c:v>1493</c:v>
                </c:pt>
                <c:pt idx="1">
                  <c:v>1477</c:v>
                </c:pt>
                <c:pt idx="2">
                  <c:v>1420</c:v>
                </c:pt>
                <c:pt idx="3">
                  <c:v>1413</c:v>
                </c:pt>
                <c:pt idx="4">
                  <c:v>1389</c:v>
                </c:pt>
              </c:numCache>
            </c:numRef>
          </c:val>
          <c:extLst>
            <c:ext xmlns:c16="http://schemas.microsoft.com/office/drawing/2014/chart" uri="{C3380CC4-5D6E-409C-BE32-E72D297353CC}">
              <c16:uniqueId val="{00000000-078A-4FAE-B272-CAE625262E00}"/>
            </c:ext>
          </c:extLst>
        </c:ser>
        <c:ser>
          <c:idx val="1"/>
          <c:order val="1"/>
          <c:tx>
            <c:strRef>
              <c:f>'Ark1'!$B$25:$C$25</c:f>
              <c:strCache>
                <c:ptCount val="2"/>
                <c:pt idx="0">
                  <c:v>Kandidat</c:v>
                </c:pt>
              </c:strCache>
            </c:strRef>
          </c:tx>
          <c:spPr>
            <a:solidFill>
              <a:schemeClr val="accent1">
                <a:tint val="86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'Ark1'!$D$25:$H$25</c:f>
              <c:numCache>
                <c:formatCode>#,##0</c:formatCode>
                <c:ptCount val="5"/>
                <c:pt idx="0">
                  <c:v>1399</c:v>
                </c:pt>
                <c:pt idx="1">
                  <c:v>1375</c:v>
                </c:pt>
                <c:pt idx="2">
                  <c:v>1285</c:v>
                </c:pt>
                <c:pt idx="3">
                  <c:v>1214</c:v>
                </c:pt>
                <c:pt idx="4">
                  <c:v>1246</c:v>
                </c:pt>
              </c:numCache>
            </c:numRef>
          </c:val>
          <c:extLst>
            <c:ext xmlns:c16="http://schemas.microsoft.com/office/drawing/2014/chart" uri="{C3380CC4-5D6E-409C-BE32-E72D297353CC}">
              <c16:uniqueId val="{00000001-078A-4FAE-B272-CAE625262E00}"/>
            </c:ext>
          </c:extLst>
        </c:ser>
        <c:ser>
          <c:idx val="2"/>
          <c:order val="2"/>
          <c:tx>
            <c:strRef>
              <c:f>'Ark1'!$B$26:$C$26</c:f>
              <c:strCache>
                <c:ptCount val="2"/>
                <c:pt idx="0">
                  <c:v>P-bachelor</c:v>
                </c:pt>
              </c:strCache>
            </c:strRef>
          </c:tx>
          <c:spPr>
            <a:solidFill>
              <a:schemeClr val="accent1">
                <a:shade val="86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'Ark1'!$D$26:$H$26</c:f>
              <c:numCache>
                <c:formatCode>General</c:formatCode>
                <c:ptCount val="5"/>
                <c:pt idx="0">
                  <c:v>591</c:v>
                </c:pt>
                <c:pt idx="1">
                  <c:v>528</c:v>
                </c:pt>
                <c:pt idx="2">
                  <c:v>520</c:v>
                </c:pt>
                <c:pt idx="3">
                  <c:v>544</c:v>
                </c:pt>
                <c:pt idx="4">
                  <c:v>554</c:v>
                </c:pt>
              </c:numCache>
            </c:numRef>
          </c:val>
          <c:extLst>
            <c:ext xmlns:c16="http://schemas.microsoft.com/office/drawing/2014/chart" uri="{C3380CC4-5D6E-409C-BE32-E72D297353CC}">
              <c16:uniqueId val="{00000002-078A-4FAE-B272-CAE625262E00}"/>
            </c:ext>
          </c:extLst>
        </c:ser>
        <c:ser>
          <c:idx val="3"/>
          <c:order val="3"/>
          <c:tx>
            <c:strRef>
              <c:f>'Ark1'!$B$27:$C$27</c:f>
              <c:strCache>
                <c:ptCount val="2"/>
                <c:pt idx="0">
                  <c:v>Adgangskursus, deltidsstuderende mv.</c:v>
                </c:pt>
              </c:strCache>
            </c:strRef>
          </c:tx>
          <c:spPr>
            <a:solidFill>
              <a:schemeClr val="accent1">
                <a:shade val="58000"/>
              </a:schemeClr>
            </a:solidFill>
            <a:ln>
              <a:noFill/>
            </a:ln>
            <a:effectLst/>
          </c:spPr>
          <c:invertIfNegative val="0"/>
          <c:cat>
            <c:numRef>
              <c:f>'Ark1'!$D$23:$H$23</c:f>
              <c:numCache>
                <c:formatCode>General</c:formatCode>
                <c:ptCount val="5"/>
                <c:pt idx="0">
                  <c:v>2017</c:v>
                </c:pt>
                <c:pt idx="1">
                  <c:v>2018</c:v>
                </c:pt>
                <c:pt idx="2">
                  <c:v>2019</c:v>
                </c:pt>
                <c:pt idx="3">
                  <c:v>2020</c:v>
                </c:pt>
                <c:pt idx="4">
                  <c:v>2021</c:v>
                </c:pt>
              </c:numCache>
            </c:numRef>
          </c:cat>
          <c:val>
            <c:numRef>
              <c:f>'Ark1'!$D$27:$H$27</c:f>
              <c:numCache>
                <c:formatCode>General</c:formatCode>
                <c:ptCount val="5"/>
                <c:pt idx="0">
                  <c:v>421</c:v>
                </c:pt>
                <c:pt idx="1">
                  <c:v>371</c:v>
                </c:pt>
                <c:pt idx="2">
                  <c:v>386</c:v>
                </c:pt>
                <c:pt idx="3">
                  <c:v>317</c:v>
                </c:pt>
                <c:pt idx="4">
                  <c:v>276</c:v>
                </c:pt>
              </c:numCache>
            </c:numRef>
          </c:val>
          <c:extLst>
            <c:ext xmlns:c16="http://schemas.microsoft.com/office/drawing/2014/chart" uri="{C3380CC4-5D6E-409C-BE32-E72D297353CC}">
              <c16:uniqueId val="{00000003-078A-4FAE-B272-CAE625262E00}"/>
            </c:ext>
          </c:extLst>
        </c:ser>
        <c:dLbls>
          <c:showLegendKey val="0"/>
          <c:showVal val="0"/>
          <c:showCatName val="0"/>
          <c:showSerName val="0"/>
          <c:showPercent val="0"/>
          <c:showBubbleSize val="0"/>
        </c:dLbls>
        <c:gapWidth val="150"/>
        <c:overlap val="100"/>
        <c:axId val="36443360"/>
        <c:axId val="36443776"/>
      </c:barChart>
      <c:catAx>
        <c:axId val="3644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6443776"/>
        <c:crosses val="autoZero"/>
        <c:auto val="1"/>
        <c:lblAlgn val="ctr"/>
        <c:lblOffset val="100"/>
        <c:noMultiLvlLbl val="0"/>
      </c:catAx>
      <c:valAx>
        <c:axId val="36443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644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1"/>
            </a:solidFill>
            <a:ln>
              <a:noFill/>
            </a:ln>
          </c:spPr>
          <c:explosion val="2"/>
          <c:dPt>
            <c:idx val="0"/>
            <c:bubble3D val="0"/>
            <c:spPr>
              <a:solidFill>
                <a:schemeClr val="tx1"/>
              </a:solidFill>
              <a:ln w="19050">
                <a:noFill/>
              </a:ln>
              <a:effectLst/>
            </c:spPr>
            <c:extLst>
              <c:ext xmlns:c16="http://schemas.microsoft.com/office/drawing/2014/chart" uri="{C3380CC4-5D6E-409C-BE32-E72D297353CC}">
                <c16:uniqueId val="{00000001-4E2D-4F83-9B45-4E24A9443245}"/>
              </c:ext>
            </c:extLst>
          </c:dPt>
          <c:dPt>
            <c:idx val="1"/>
            <c:bubble3D val="0"/>
            <c:spPr>
              <a:solidFill>
                <a:schemeClr val="tx1"/>
              </a:solidFill>
              <a:ln w="19050">
                <a:noFill/>
              </a:ln>
              <a:effectLst/>
            </c:spPr>
            <c:extLst>
              <c:ext xmlns:c16="http://schemas.microsoft.com/office/drawing/2014/chart" uri="{C3380CC4-5D6E-409C-BE32-E72D297353CC}">
                <c16:uniqueId val="{00000003-4E2D-4F83-9B45-4E24A9443245}"/>
              </c:ext>
            </c:extLst>
          </c:dPt>
          <c:dPt>
            <c:idx val="2"/>
            <c:bubble3D val="0"/>
            <c:spPr>
              <a:solidFill>
                <a:schemeClr val="tx1"/>
              </a:solidFill>
              <a:ln w="19050">
                <a:noFill/>
              </a:ln>
              <a:effectLst/>
            </c:spPr>
            <c:extLst>
              <c:ext xmlns:c16="http://schemas.microsoft.com/office/drawing/2014/chart" uri="{C3380CC4-5D6E-409C-BE32-E72D297353CC}">
                <c16:uniqueId val="{00000005-4E2D-4F83-9B45-4E24A9443245}"/>
              </c:ext>
            </c:extLst>
          </c:dPt>
          <c:dPt>
            <c:idx val="3"/>
            <c:bubble3D val="0"/>
            <c:spPr>
              <a:solidFill>
                <a:schemeClr val="tx1"/>
              </a:solidFill>
              <a:ln w="19050">
                <a:noFill/>
              </a:ln>
              <a:effectLst/>
            </c:spPr>
            <c:extLst>
              <c:ext xmlns:c16="http://schemas.microsoft.com/office/drawing/2014/chart" uri="{C3380CC4-5D6E-409C-BE32-E72D297353CC}">
                <c16:uniqueId val="{00000007-4E2D-4F83-9B45-4E24A9443245}"/>
              </c:ext>
            </c:extLst>
          </c:dPt>
          <c:cat>
            <c:strRef>
              <c:f>Sheet1!$A$2:$A$5</c:f>
              <c:strCache>
                <c:ptCount val="3"/>
                <c:pt idx="0">
                  <c:v>1st Qtr</c:v>
                </c:pt>
                <c:pt idx="1">
                  <c:v>2nd Qtr</c:v>
                </c:pt>
                <c:pt idx="2">
                  <c:v>3rd Qtr</c:v>
                </c:pt>
              </c:strCache>
            </c:strRef>
          </c:cat>
          <c:val>
            <c:numRef>
              <c:f>Sheet1!$B$2:$B$5</c:f>
              <c:numCache>
                <c:formatCode>General</c:formatCode>
                <c:ptCount val="4"/>
                <c:pt idx="0">
                  <c:v>33</c:v>
                </c:pt>
                <c:pt idx="1">
                  <c:v>33</c:v>
                </c:pt>
                <c:pt idx="2">
                  <c:v>33</c:v>
                </c:pt>
              </c:numCache>
            </c:numRef>
          </c:val>
          <c:extLst>
            <c:ext xmlns:c16="http://schemas.microsoft.com/office/drawing/2014/chart" uri="{C3380CC4-5D6E-409C-BE32-E72D297353CC}">
              <c16:uniqueId val="{00000008-4E2D-4F83-9B45-4E24A9443245}"/>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bg1"/>
            </a:solidFill>
            <a:ln>
              <a:noFill/>
            </a:ln>
          </c:spPr>
          <c:dPt>
            <c:idx val="0"/>
            <c:bubble3D val="0"/>
            <c:spPr>
              <a:solidFill>
                <a:schemeClr val="bg1"/>
              </a:solidFill>
              <a:ln w="19050">
                <a:noFill/>
              </a:ln>
              <a:effectLst/>
            </c:spPr>
            <c:extLst>
              <c:ext xmlns:c16="http://schemas.microsoft.com/office/drawing/2014/chart" uri="{C3380CC4-5D6E-409C-BE32-E72D297353CC}">
                <c16:uniqueId val="{00000001-F0A3-4F0D-9A23-073CF3234038}"/>
              </c:ext>
            </c:extLst>
          </c:dPt>
          <c:dPt>
            <c:idx val="1"/>
            <c:bubble3D val="0"/>
            <c:spPr>
              <a:solidFill>
                <a:schemeClr val="bg1">
                  <a:alpha val="60000"/>
                </a:schemeClr>
              </a:solidFill>
              <a:ln w="19050">
                <a:noFill/>
              </a:ln>
              <a:effectLst/>
            </c:spPr>
            <c:extLst>
              <c:ext xmlns:c16="http://schemas.microsoft.com/office/drawing/2014/chart" uri="{C3380CC4-5D6E-409C-BE32-E72D297353CC}">
                <c16:uniqueId val="{00000003-F0A3-4F0D-9A23-073CF3234038}"/>
              </c:ext>
            </c:extLst>
          </c:dPt>
          <c:dPt>
            <c:idx val="2"/>
            <c:bubble3D val="0"/>
            <c:spPr>
              <a:solidFill>
                <a:schemeClr val="bg1"/>
              </a:solidFill>
              <a:ln w="19050">
                <a:noFill/>
              </a:ln>
              <a:effectLst/>
            </c:spPr>
            <c:extLst>
              <c:ext xmlns:c16="http://schemas.microsoft.com/office/drawing/2014/chart" uri="{C3380CC4-5D6E-409C-BE32-E72D297353CC}">
                <c16:uniqueId val="{00000005-F0A3-4F0D-9A23-073CF3234038}"/>
              </c:ext>
            </c:extLst>
          </c:dPt>
          <c:dPt>
            <c:idx val="3"/>
            <c:bubble3D val="0"/>
            <c:spPr>
              <a:solidFill>
                <a:schemeClr val="bg1"/>
              </a:solidFill>
              <a:ln w="19050">
                <a:noFill/>
              </a:ln>
              <a:effectLst/>
            </c:spPr>
            <c:extLst>
              <c:ext xmlns:c16="http://schemas.microsoft.com/office/drawing/2014/chart" uri="{C3380CC4-5D6E-409C-BE32-E72D297353CC}">
                <c16:uniqueId val="{00000007-F0A3-4F0D-9A23-073CF3234038}"/>
              </c:ext>
            </c:extLst>
          </c:dPt>
          <c:cat>
            <c:strRef>
              <c:f>Sheet1!$A$2:$A$5</c:f>
              <c:strCache>
                <c:ptCount val="2"/>
                <c:pt idx="0">
                  <c:v>1st Qtr</c:v>
                </c:pt>
                <c:pt idx="1">
                  <c:v>2nd Qtr</c:v>
                </c:pt>
              </c:strCache>
            </c:strRef>
          </c:cat>
          <c:val>
            <c:numRef>
              <c:f>Sheet1!$B$2:$B$5</c:f>
              <c:numCache>
                <c:formatCode>General</c:formatCode>
                <c:ptCount val="4"/>
                <c:pt idx="0">
                  <c:v>50</c:v>
                </c:pt>
                <c:pt idx="1">
                  <c:v>50</c:v>
                </c:pt>
              </c:numCache>
            </c:numRef>
          </c:val>
          <c:extLst>
            <c:ext xmlns:c16="http://schemas.microsoft.com/office/drawing/2014/chart" uri="{C3380CC4-5D6E-409C-BE32-E72D297353CC}">
              <c16:uniqueId val="{00000008-F0A3-4F0D-9A23-073CF3234038}"/>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a:noFill/>
    </a:ln>
    <a:effectLst/>
  </c:spPr>
  <c:txPr>
    <a:bodyPr/>
    <a:lstStyle/>
    <a:p>
      <a:pPr>
        <a:defRPr sz="1000">
          <a:latin typeface="+mn-lt"/>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8032154045153787"/>
          <c:y val="0.14777620351717272"/>
          <c:w val="0.57251312335958016"/>
          <c:h val="0.71282418129689518"/>
        </c:manualLayout>
      </c:layout>
      <c:barChart>
        <c:barDir val="col"/>
        <c:grouping val="stacked"/>
        <c:varyColors val="0"/>
        <c:ser>
          <c:idx val="2"/>
          <c:order val="0"/>
          <c:tx>
            <c:strRef>
              <c:f>'Hjemtag ENG 2017-2021'!$C$24</c:f>
              <c:strCache>
                <c:ptCount val="1"/>
                <c:pt idx="0">
                  <c:v>Offentlig</c:v>
                </c:pt>
              </c:strCache>
            </c:strRef>
          </c:tx>
          <c:spPr>
            <a:solidFill>
              <a:schemeClr val="accent1">
                <a:shade val="65000"/>
              </a:schemeClr>
            </a:solidFill>
            <a:ln>
              <a:noFill/>
            </a:ln>
            <a:effectLst/>
          </c:spPr>
          <c:invertIfNegative val="0"/>
          <c:dLbls>
            <c:delete val="1"/>
          </c:dLbls>
          <c:cat>
            <c:numRef>
              <c:f>'Hjemtag ENG 2017-2021'!$E$21:$I$21</c:f>
              <c:numCache>
                <c:formatCode>General</c:formatCode>
                <c:ptCount val="4"/>
                <c:pt idx="0">
                  <c:v>2017</c:v>
                </c:pt>
                <c:pt idx="1">
                  <c:v>2018</c:v>
                </c:pt>
                <c:pt idx="2">
                  <c:v>2019</c:v>
                </c:pt>
                <c:pt idx="3">
                  <c:v>2020</c:v>
                </c:pt>
              </c:numCache>
              <c:extLst/>
            </c:numRef>
          </c:cat>
          <c:val>
            <c:numRef>
              <c:f>'Hjemtag ENG 2017-2021'!$E$24:$I$24</c:f>
              <c:numCache>
                <c:formatCode>#,##0</c:formatCode>
                <c:ptCount val="4"/>
                <c:pt idx="0">
                  <c:v>168207.55463</c:v>
                </c:pt>
                <c:pt idx="1">
                  <c:v>106367.5082</c:v>
                </c:pt>
                <c:pt idx="2">
                  <c:v>127373.37754</c:v>
                </c:pt>
                <c:pt idx="3">
                  <c:v>169288.30140999999</c:v>
                </c:pt>
              </c:numCache>
              <c:extLst/>
            </c:numRef>
          </c:val>
          <c:extLst>
            <c:ext xmlns:c16="http://schemas.microsoft.com/office/drawing/2014/chart" uri="{C3380CC4-5D6E-409C-BE32-E72D297353CC}">
              <c16:uniqueId val="{00000000-DC30-4065-9305-A76602B8A987}"/>
            </c:ext>
          </c:extLst>
        </c:ser>
        <c:ser>
          <c:idx val="1"/>
          <c:order val="1"/>
          <c:tx>
            <c:strRef>
              <c:f>'Hjemtag ENG 2017-2021'!$C$23</c:f>
              <c:strCache>
                <c:ptCount val="1"/>
                <c:pt idx="0">
                  <c:v>Privat</c:v>
                </c:pt>
              </c:strCache>
            </c:strRef>
          </c:tx>
          <c:spPr>
            <a:solidFill>
              <a:schemeClr val="accent1"/>
            </a:solidFill>
            <a:ln>
              <a:noFill/>
            </a:ln>
            <a:effectLst/>
          </c:spPr>
          <c:invertIfNegative val="0"/>
          <c:dLbls>
            <c:delete val="1"/>
          </c:dLbls>
          <c:cat>
            <c:numRef>
              <c:f>'Hjemtag ENG 2017-2021'!$E$21:$I$21</c:f>
              <c:numCache>
                <c:formatCode>General</c:formatCode>
                <c:ptCount val="4"/>
                <c:pt idx="0">
                  <c:v>2017</c:v>
                </c:pt>
                <c:pt idx="1">
                  <c:v>2018</c:v>
                </c:pt>
                <c:pt idx="2">
                  <c:v>2019</c:v>
                </c:pt>
                <c:pt idx="3">
                  <c:v>2020</c:v>
                </c:pt>
              </c:numCache>
              <c:extLst/>
            </c:numRef>
          </c:cat>
          <c:val>
            <c:numRef>
              <c:f>'Hjemtag ENG 2017-2021'!$E$23:$I$23</c:f>
              <c:numCache>
                <c:formatCode>#,##0</c:formatCode>
                <c:ptCount val="4"/>
                <c:pt idx="0">
                  <c:v>128740.32855999999</c:v>
                </c:pt>
                <c:pt idx="1">
                  <c:v>77082.612000000008</c:v>
                </c:pt>
                <c:pt idx="2">
                  <c:v>123102.4102</c:v>
                </c:pt>
                <c:pt idx="3">
                  <c:v>71142.001740000007</c:v>
                </c:pt>
              </c:numCache>
              <c:extLst/>
            </c:numRef>
          </c:val>
          <c:extLst>
            <c:ext xmlns:c16="http://schemas.microsoft.com/office/drawing/2014/chart" uri="{C3380CC4-5D6E-409C-BE32-E72D297353CC}">
              <c16:uniqueId val="{00000001-DC30-4065-9305-A76602B8A987}"/>
            </c:ext>
          </c:extLst>
        </c:ser>
        <c:ser>
          <c:idx val="0"/>
          <c:order val="2"/>
          <c:tx>
            <c:strRef>
              <c:f>'Hjemtag ENG 2017-2021'!$C$22</c:f>
              <c:strCache>
                <c:ptCount val="1"/>
                <c:pt idx="0">
                  <c:v>EU/Udenlandsk</c:v>
                </c:pt>
              </c:strCache>
            </c:strRef>
          </c:tx>
          <c:spPr>
            <a:solidFill>
              <a:schemeClr val="accent1">
                <a:tint val="65000"/>
              </a:schemeClr>
            </a:solidFill>
            <a:ln>
              <a:noFill/>
            </a:ln>
            <a:effectLst/>
          </c:spPr>
          <c:invertIfNegative val="0"/>
          <c:dLbls>
            <c:delete val="1"/>
          </c:dLbls>
          <c:cat>
            <c:numRef>
              <c:f>'Hjemtag ENG 2017-2021'!$E$21:$I$21</c:f>
              <c:numCache>
                <c:formatCode>General</c:formatCode>
                <c:ptCount val="4"/>
                <c:pt idx="0">
                  <c:v>2017</c:v>
                </c:pt>
                <c:pt idx="1">
                  <c:v>2018</c:v>
                </c:pt>
                <c:pt idx="2">
                  <c:v>2019</c:v>
                </c:pt>
                <c:pt idx="3">
                  <c:v>2020</c:v>
                </c:pt>
              </c:numCache>
              <c:extLst/>
            </c:numRef>
          </c:cat>
          <c:val>
            <c:numRef>
              <c:f>'Hjemtag ENG 2017-2021'!$E$22:$I$22</c:f>
              <c:numCache>
                <c:formatCode>#,##0</c:formatCode>
                <c:ptCount val="4"/>
                <c:pt idx="0">
                  <c:v>71503.540000000008</c:v>
                </c:pt>
                <c:pt idx="1">
                  <c:v>72315.368749999994</c:v>
                </c:pt>
                <c:pt idx="2">
                  <c:v>78488.468349999996</c:v>
                </c:pt>
                <c:pt idx="3">
                  <c:v>67661.334830000007</c:v>
                </c:pt>
              </c:numCache>
              <c:extLst/>
            </c:numRef>
          </c:val>
          <c:extLst>
            <c:ext xmlns:c16="http://schemas.microsoft.com/office/drawing/2014/chart" uri="{C3380CC4-5D6E-409C-BE32-E72D297353CC}">
              <c16:uniqueId val="{00000002-DC30-4065-9305-A76602B8A987}"/>
            </c:ext>
          </c:extLst>
        </c:ser>
        <c:dLbls>
          <c:showLegendKey val="0"/>
          <c:showVal val="1"/>
          <c:showCatName val="0"/>
          <c:showSerName val="0"/>
          <c:showPercent val="0"/>
          <c:showBubbleSize val="0"/>
        </c:dLbls>
        <c:gapWidth val="150"/>
        <c:overlap val="100"/>
        <c:axId val="557323392"/>
        <c:axId val="557323720"/>
      </c:barChart>
      <c:catAx>
        <c:axId val="5573233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Årstal</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7323720"/>
        <c:crosses val="autoZero"/>
        <c:auto val="1"/>
        <c:lblAlgn val="ctr"/>
        <c:lblOffset val="100"/>
        <c:noMultiLvlLbl val="0"/>
      </c:catAx>
      <c:valAx>
        <c:axId val="557323720"/>
        <c:scaling>
          <c:orientation val="minMax"/>
          <c:max val="4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tusind kr.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5732339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DF_C18FE492.xml><?xml version="1.0" encoding="utf-8"?>
<p188:cmLst xmlns:a="http://schemas.openxmlformats.org/drawingml/2006/main" xmlns:r="http://schemas.openxmlformats.org/officeDocument/2006/relationships" xmlns:p188="http://schemas.microsoft.com/office/powerpoint/2018/8/main">
  <p188:cm id="{D52FB27B-F947-414C-ABBD-7A743223FFE6}" authorId="{D6C5A0AC-BDF5-75AA-2E98-639A6F787AB9}" status="resolved" created="2022-06-29T12:49:26.362" complete="100000">
    <pc:sldMkLst xmlns:pc="http://schemas.microsoft.com/office/powerpoint/2013/main/command">
      <pc:docMk/>
      <pc:sldMk cId="3247432850" sldId="479"/>
    </pc:sldMkLst>
    <p188:replyLst>
      <p188:reply id="{DC44A908-9834-4CC6-BF63-2EE12A09F6F1}" authorId="{D0711B03-9330-62F0-BC58-744C3CF21CC9}" created="2022-06-30T14:56:53.857">
        <p188:txBody>
          <a:bodyPr/>
          <a:lstStyle/>
          <a:p>
            <a:r>
              <a:rPr lang="da-DK"/>
              <a:t>Hvad tænker du om denne løsning? Har lavet det til de tre første tre. Eller skal jeg eventuelt bare gøre teksten mindre på alle slidesne? Jeg har gjort alle efter dette til størrelse 19- nogle ser det fint ud, hvor der ved andre er en del tekst </a:t>
            </a:r>
          </a:p>
        </p188:txBody>
      </p188:reply>
      <p188:reply id="{C340078A-BB75-47EF-93D0-C7A379333449}" authorId="{D6C5A0AC-BDF5-75AA-2E98-639A6F787AB9}" created="2022-07-05T06:35:41.123">
        <p188:txBody>
          <a:bodyPr/>
          <a:lstStyle/>
          <a:p>
            <a:r>
              <a:rPr lang="da-DK"/>
              <a:t>Jeg synes, det er en rigtig fin løsning - lad os gå med den</a:t>
            </a:r>
          </a:p>
        </p188:txBody>
      </p188:reply>
    </p188:replyLst>
    <p188:txBody>
      <a:bodyPr/>
      <a:lstStyle/>
      <a:p>
        <a:r>
          <a:rPr lang="da-DK"/>
          <a:t>Fin løsning med grafik og overskrift - men punkterne er for massive - kan du gøre noget ved dem, Sabine (gælder alle slidesene af denne type)?</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62.jpeg"/></Relationships>
</file>

<file path=ppt/diagrams/_rels/data10.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sv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svg"/><Relationship Id="rId4" Type="http://schemas.openxmlformats.org/officeDocument/2006/relationships/image" Target="../media/image174.svg"/><Relationship Id="rId9" Type="http://schemas.openxmlformats.org/officeDocument/2006/relationships/image" Target="../media/image179.png"/></Relationships>
</file>

<file path=ppt/diagrams/_rels/data11.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86.png"/><Relationship Id="rId7" Type="http://schemas.openxmlformats.org/officeDocument/2006/relationships/image" Target="../media/image168.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s>
</file>

<file path=ppt/diagrams/_rels/data12.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92.svg"/><Relationship Id="rId1" Type="http://schemas.openxmlformats.org/officeDocument/2006/relationships/image" Target="../media/image191.png"/><Relationship Id="rId6" Type="http://schemas.openxmlformats.org/officeDocument/2006/relationships/image" Target="../media/image194.svg"/><Relationship Id="rId11" Type="http://schemas.openxmlformats.org/officeDocument/2006/relationships/image" Target="../media/image196.svg"/><Relationship Id="rId5" Type="http://schemas.openxmlformats.org/officeDocument/2006/relationships/image" Target="../media/image193.png"/><Relationship Id="rId10" Type="http://schemas.openxmlformats.org/officeDocument/2006/relationships/image" Target="../media/image169.svg"/><Relationship Id="rId4" Type="http://schemas.openxmlformats.org/officeDocument/2006/relationships/image" Target="../media/image150.svg"/><Relationship Id="rId9" Type="http://schemas.openxmlformats.org/officeDocument/2006/relationships/image" Target="../media/image168.png"/></Relationships>
</file>

<file path=ppt/diagrams/_rels/data13.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73.png"/><Relationship Id="rId7" Type="http://schemas.openxmlformats.org/officeDocument/2006/relationships/image" Target="../media/image201.png"/><Relationship Id="rId2" Type="http://schemas.openxmlformats.org/officeDocument/2006/relationships/image" Target="../media/image199.svg"/><Relationship Id="rId1" Type="http://schemas.openxmlformats.org/officeDocument/2006/relationships/image" Target="../media/image198.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200.svg"/></Relationships>
</file>

<file path=ppt/diagrams/_rels/data2.xml.rels><?xml version="1.0" encoding="UTF-8" standalone="yes"?>
<Relationships xmlns="http://schemas.openxmlformats.org/package/2006/relationships"><Relationship Id="rId1" Type="http://schemas.openxmlformats.org/officeDocument/2006/relationships/image" Target="../media/image63.jpeg"/></Relationships>
</file>

<file path=ppt/diagrams/_rels/data3.xml.rels><?xml version="1.0" encoding="UTF-8" standalone="yes"?>
<Relationships xmlns="http://schemas.openxmlformats.org/package/2006/relationships"><Relationship Id="rId1" Type="http://schemas.openxmlformats.org/officeDocument/2006/relationships/image" Target="../media/image64.jpeg"/></Relationships>
</file>

<file path=ppt/diagrams/_rels/data4.xml.rels><?xml version="1.0" encoding="UTF-8" standalone="yes"?>
<Relationships xmlns="http://schemas.openxmlformats.org/package/2006/relationships"><Relationship Id="rId1" Type="http://schemas.openxmlformats.org/officeDocument/2006/relationships/image" Target="../media/image65.jpeg"/></Relationships>
</file>

<file path=ppt/diagrams/_rels/data5.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ata6.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ata7.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image" Target="../media/image137.svg"/><Relationship Id="rId1" Type="http://schemas.openxmlformats.org/officeDocument/2006/relationships/image" Target="../media/image136.png"/><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144.png"/></Relationships>
</file>

<file path=ppt/diagrams/_rels/data8.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s>
</file>

<file path=ppt/diagrams/_rels/data9.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64.png"/><Relationship Id="rId7" Type="http://schemas.openxmlformats.org/officeDocument/2006/relationships/image" Target="../media/image140.png"/><Relationship Id="rId2" Type="http://schemas.openxmlformats.org/officeDocument/2006/relationships/image" Target="../media/image163.svg"/><Relationship Id="rId1" Type="http://schemas.openxmlformats.org/officeDocument/2006/relationships/image" Target="../media/image162.png"/><Relationship Id="rId6" Type="http://schemas.openxmlformats.org/officeDocument/2006/relationships/image" Target="../media/image167.svg"/><Relationship Id="rId5" Type="http://schemas.openxmlformats.org/officeDocument/2006/relationships/image" Target="../media/image166.png"/><Relationship Id="rId10" Type="http://schemas.openxmlformats.org/officeDocument/2006/relationships/image" Target="../media/image169.svg"/><Relationship Id="rId4" Type="http://schemas.openxmlformats.org/officeDocument/2006/relationships/image" Target="../media/image165.svg"/><Relationship Id="rId9" Type="http://schemas.openxmlformats.org/officeDocument/2006/relationships/image" Target="../media/image168.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2.jpeg"/></Relationships>
</file>

<file path=ppt/diagrams/_rels/drawing10.xml.rels><?xml version="1.0" encoding="UTF-8" standalone="yes"?>
<Relationships xmlns="http://schemas.openxmlformats.org/package/2006/relationships"><Relationship Id="rId8" Type="http://schemas.openxmlformats.org/officeDocument/2006/relationships/image" Target="../media/image178.sv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svg"/><Relationship Id="rId2" Type="http://schemas.openxmlformats.org/officeDocument/2006/relationships/image" Target="../media/image172.svg"/><Relationship Id="rId1" Type="http://schemas.openxmlformats.org/officeDocument/2006/relationships/image" Target="../media/image171.png"/><Relationship Id="rId6" Type="http://schemas.openxmlformats.org/officeDocument/2006/relationships/image" Target="../media/image176.sv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svg"/><Relationship Id="rId4" Type="http://schemas.openxmlformats.org/officeDocument/2006/relationships/image" Target="../media/image174.svg"/><Relationship Id="rId9" Type="http://schemas.openxmlformats.org/officeDocument/2006/relationships/image" Target="../media/image179.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86.png"/><Relationship Id="rId7" Type="http://schemas.openxmlformats.org/officeDocument/2006/relationships/image" Target="../media/image168.png"/><Relationship Id="rId2" Type="http://schemas.openxmlformats.org/officeDocument/2006/relationships/image" Target="../media/image185.svg"/><Relationship Id="rId1" Type="http://schemas.openxmlformats.org/officeDocument/2006/relationships/image" Target="../media/image184.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187.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95.sv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92.svg"/><Relationship Id="rId1" Type="http://schemas.openxmlformats.org/officeDocument/2006/relationships/image" Target="../media/image191.png"/><Relationship Id="rId6" Type="http://schemas.openxmlformats.org/officeDocument/2006/relationships/image" Target="../media/image194.svg"/><Relationship Id="rId11" Type="http://schemas.openxmlformats.org/officeDocument/2006/relationships/image" Target="../media/image196.svg"/><Relationship Id="rId5" Type="http://schemas.openxmlformats.org/officeDocument/2006/relationships/image" Target="../media/image193.png"/><Relationship Id="rId10" Type="http://schemas.openxmlformats.org/officeDocument/2006/relationships/image" Target="../media/image169.svg"/><Relationship Id="rId4" Type="http://schemas.openxmlformats.org/officeDocument/2006/relationships/image" Target="../media/image150.svg"/><Relationship Id="rId9" Type="http://schemas.openxmlformats.org/officeDocument/2006/relationships/image" Target="../media/image168.png"/></Relationships>
</file>

<file path=ppt/diagrams/_rels/drawing13.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73.png"/><Relationship Id="rId7" Type="http://schemas.openxmlformats.org/officeDocument/2006/relationships/image" Target="../media/image201.png"/><Relationship Id="rId2" Type="http://schemas.openxmlformats.org/officeDocument/2006/relationships/image" Target="../media/image199.svg"/><Relationship Id="rId1" Type="http://schemas.openxmlformats.org/officeDocument/2006/relationships/image" Target="../media/image198.png"/><Relationship Id="rId6" Type="http://schemas.openxmlformats.org/officeDocument/2006/relationships/image" Target="../media/image189.svg"/><Relationship Id="rId5" Type="http://schemas.openxmlformats.org/officeDocument/2006/relationships/image" Target="../media/image188.png"/><Relationship Id="rId4" Type="http://schemas.openxmlformats.org/officeDocument/2006/relationships/image" Target="../media/image200.svg"/></Relationships>
</file>

<file path=ppt/diagrams/_rels/drawing2.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65.jpeg"/></Relationships>
</file>

<file path=ppt/diagrams/_rels/drawing5.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image" Target="../media/image137.svg"/><Relationship Id="rId1" Type="http://schemas.openxmlformats.org/officeDocument/2006/relationships/image" Target="../media/image136.png"/><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144.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56.sv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svg"/><Relationship Id="rId2" Type="http://schemas.openxmlformats.org/officeDocument/2006/relationships/image" Target="../media/image150.svg"/><Relationship Id="rId1" Type="http://schemas.openxmlformats.org/officeDocument/2006/relationships/image" Target="../media/image149.png"/><Relationship Id="rId6" Type="http://schemas.openxmlformats.org/officeDocument/2006/relationships/image" Target="../media/image154.sv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svg"/><Relationship Id="rId4" Type="http://schemas.openxmlformats.org/officeDocument/2006/relationships/image" Target="../media/image152.svg"/><Relationship Id="rId9" Type="http://schemas.openxmlformats.org/officeDocument/2006/relationships/image" Target="../media/image157.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64.png"/><Relationship Id="rId7" Type="http://schemas.openxmlformats.org/officeDocument/2006/relationships/image" Target="../media/image140.png"/><Relationship Id="rId2" Type="http://schemas.openxmlformats.org/officeDocument/2006/relationships/image" Target="../media/image163.svg"/><Relationship Id="rId1" Type="http://schemas.openxmlformats.org/officeDocument/2006/relationships/image" Target="../media/image162.png"/><Relationship Id="rId6" Type="http://schemas.openxmlformats.org/officeDocument/2006/relationships/image" Target="../media/image167.svg"/><Relationship Id="rId5" Type="http://schemas.openxmlformats.org/officeDocument/2006/relationships/image" Target="../media/image166.png"/><Relationship Id="rId10" Type="http://schemas.openxmlformats.org/officeDocument/2006/relationships/image" Target="../media/image169.svg"/><Relationship Id="rId4" Type="http://schemas.openxmlformats.org/officeDocument/2006/relationships/image" Target="../media/image165.svg"/><Relationship Id="rId9" Type="http://schemas.openxmlformats.org/officeDocument/2006/relationships/image" Target="../media/image16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2F2A57-EDF8-4EE5-B278-1D37D33639C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878509DF-9A6B-4D9E-A2A6-52A3914E0C6F}">
      <dgm:prSet phldrT="[Tekst]" custT="1"/>
      <dgm:spPr>
        <a:solidFill>
          <a:srgbClr val="CC585B"/>
        </a:solidFill>
      </dgm:spPr>
      <dgm:t>
        <a:bodyPr/>
        <a:lstStyle/>
        <a:p>
          <a:r>
            <a:rPr lang="da-DK" sz="1500" dirty="0">
              <a:latin typeface="Barlow Medium" panose="00000600000000000000" pitchFamily="2" charset="0"/>
            </a:rPr>
            <a:t>Stærke samarbejdsevner </a:t>
          </a:r>
          <a:br>
            <a:rPr lang="da-DK" sz="1500" dirty="0">
              <a:latin typeface="Barlow Medium" panose="00000600000000000000" pitchFamily="2" charset="0"/>
            </a:rPr>
          </a:br>
          <a:r>
            <a:rPr lang="da-DK" sz="1500" dirty="0">
              <a:latin typeface="Barlow Medium" panose="00000600000000000000" pitchFamily="2" charset="0"/>
            </a:rPr>
            <a:t>som resultat af PBL</a:t>
          </a:r>
        </a:p>
      </dgm:t>
    </dgm:pt>
    <dgm:pt modelId="{4011DEF5-51FE-4AA7-A70F-A7A7B13D3E28}" type="parTrans" cxnId="{C4C4F8E1-534A-4A0C-BCAF-3A2EA1F55E82}">
      <dgm:prSet/>
      <dgm:spPr/>
      <dgm:t>
        <a:bodyPr/>
        <a:lstStyle/>
        <a:p>
          <a:endParaRPr lang="da-DK"/>
        </a:p>
      </dgm:t>
    </dgm:pt>
    <dgm:pt modelId="{1DD1F81B-C2B4-4C21-9FE8-B62E380EF628}" type="sibTrans" cxnId="{C4C4F8E1-534A-4A0C-BCAF-3A2EA1F55E82}">
      <dgm:prSet/>
      <dgm:spPr/>
      <dgm:t>
        <a:bodyPr/>
        <a:lstStyle/>
        <a:p>
          <a:endParaRPr lang="da-DK"/>
        </a:p>
      </dgm:t>
    </dgm:pt>
    <dgm:pt modelId="{3A7D7CE6-8B04-4CC5-8898-FA2191CDC6F3}" type="pres">
      <dgm:prSet presAssocID="{662F2A57-EDF8-4EE5-B278-1D37D33639CB}" presName="diagram" presStyleCnt="0">
        <dgm:presLayoutVars>
          <dgm:dir/>
        </dgm:presLayoutVars>
      </dgm:prSet>
      <dgm:spPr/>
    </dgm:pt>
    <dgm:pt modelId="{3EFB3E6A-3D6B-4400-82B8-7B0654EC019E}" type="pres">
      <dgm:prSet presAssocID="{878509DF-9A6B-4D9E-A2A6-52A3914E0C6F}" presName="composite" presStyleCnt="0"/>
      <dgm:spPr/>
    </dgm:pt>
    <dgm:pt modelId="{C3642376-816F-41D0-9550-1662FF698823}" type="pres">
      <dgm:prSet presAssocID="{878509DF-9A6B-4D9E-A2A6-52A3914E0C6F}" presName="Image" presStyleLbl="bgShp" presStyleIdx="0" presStyleCnt="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sidder, person, bærbar computer, computer&#10;&#10;Automatisk genereret beskrivelse">
            <a:extLst>
              <a:ext uri="{FF2B5EF4-FFF2-40B4-BE49-F238E27FC236}">
                <a16:creationId xmlns:a16="http://schemas.microsoft.com/office/drawing/2014/main" id="{148A4DEA-F053-13D3-30B8-D777C51DDF48}"/>
              </a:ext>
            </a:extLst>
          </dgm14:cNvPr>
        </a:ext>
      </dgm:extLst>
    </dgm:pt>
    <dgm:pt modelId="{8550D6F4-F490-4BA8-B1E4-807710F47EB1}" type="pres">
      <dgm:prSet presAssocID="{878509DF-9A6B-4D9E-A2A6-52A3914E0C6F}" presName="Parent" presStyleLbl="node0" presStyleIdx="0" presStyleCnt="1">
        <dgm:presLayoutVars>
          <dgm:bulletEnabled val="1"/>
        </dgm:presLayoutVars>
      </dgm:prSet>
      <dgm:spPr/>
    </dgm:pt>
  </dgm:ptLst>
  <dgm:cxnLst>
    <dgm:cxn modelId="{58989ABD-CAC0-42C8-8CEA-9F97606B7A94}" type="presOf" srcId="{662F2A57-EDF8-4EE5-B278-1D37D33639CB}" destId="{3A7D7CE6-8B04-4CC5-8898-FA2191CDC6F3}" srcOrd="0" destOrd="0" presId="urn:microsoft.com/office/officeart/2008/layout/BendingPictureCaption"/>
    <dgm:cxn modelId="{CF5989CB-9A4D-4614-966B-4AB66F388F2F}" type="presOf" srcId="{878509DF-9A6B-4D9E-A2A6-52A3914E0C6F}" destId="{8550D6F4-F490-4BA8-B1E4-807710F47EB1}" srcOrd="0" destOrd="0" presId="urn:microsoft.com/office/officeart/2008/layout/BendingPictureCaption"/>
    <dgm:cxn modelId="{C4C4F8E1-534A-4A0C-BCAF-3A2EA1F55E82}" srcId="{662F2A57-EDF8-4EE5-B278-1D37D33639CB}" destId="{878509DF-9A6B-4D9E-A2A6-52A3914E0C6F}" srcOrd="0" destOrd="0" parTransId="{4011DEF5-51FE-4AA7-A70F-A7A7B13D3E28}" sibTransId="{1DD1F81B-C2B4-4C21-9FE8-B62E380EF628}"/>
    <dgm:cxn modelId="{8A33EE63-F352-47D8-A51D-DD57CDE1B778}" type="presParOf" srcId="{3A7D7CE6-8B04-4CC5-8898-FA2191CDC6F3}" destId="{3EFB3E6A-3D6B-4400-82B8-7B0654EC019E}" srcOrd="0" destOrd="0" presId="urn:microsoft.com/office/officeart/2008/layout/BendingPictureCaption"/>
    <dgm:cxn modelId="{A910B59D-62DA-4B1A-B309-35EF92227815}" type="presParOf" srcId="{3EFB3E6A-3D6B-4400-82B8-7B0654EC019E}" destId="{C3642376-816F-41D0-9550-1662FF698823}" srcOrd="0" destOrd="0" presId="urn:microsoft.com/office/officeart/2008/layout/BendingPictureCaption"/>
    <dgm:cxn modelId="{3B85B3D2-F4C2-4EEC-8F24-20476D49CCB1}" type="presParOf" srcId="{3EFB3E6A-3D6B-4400-82B8-7B0654EC019E}" destId="{8550D6F4-F490-4BA8-B1E4-807710F47EB1}"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Alternative proteinkilder såsom plante og insekt-baserede fødevarer og foder og havbaseret akvakultur.</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Grøn bioraffinering til bæredygtig produktion af foder og fødevareprotein, energi og gødning.</a:t>
          </a:r>
          <a:endParaRPr lang="da-DK" noProof="0"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err="1">
              <a:solidFill>
                <a:srgbClr val="211A52"/>
              </a:solidFill>
              <a:latin typeface="Barlow Medium" panose="00000600000000000000" pitchFamily="2" charset="0"/>
            </a:rPr>
            <a:t>Genombaseret</a:t>
          </a:r>
          <a:r>
            <a:rPr lang="da-DK" dirty="0">
              <a:solidFill>
                <a:srgbClr val="211A52"/>
              </a:solidFill>
              <a:latin typeface="Barlow Medium" panose="00000600000000000000" pitchFamily="2" charset="0"/>
            </a:rPr>
            <a:t> avl/forædling vha. molekylære teknikker, modellering og prædiktive algoritmer.</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Bæredygtige alternativer til pesticider – herunder brug af </a:t>
          </a:r>
          <a:r>
            <a:rPr lang="da-DK" dirty="0" err="1">
              <a:solidFill>
                <a:srgbClr val="211A52"/>
              </a:solidFill>
              <a:latin typeface="Barlow Medium" panose="00000600000000000000" pitchFamily="2" charset="0"/>
            </a:rPr>
            <a:t>endosymbionter</a:t>
          </a:r>
          <a:r>
            <a:rPr lang="da-DK" dirty="0">
              <a:solidFill>
                <a:srgbClr val="211A52"/>
              </a:solidFill>
              <a:latin typeface="Barlow Medium" panose="00000600000000000000" pitchFamily="2" charset="0"/>
            </a:rPr>
            <a:t> til bekæmpelse af skadedyr.</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Nye DNA-baserede metoder til identifikation og sporing af sygdomsfremkaldende organismer.</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9291D004-FA77-4BCC-975B-7B324311797C}">
      <dgm:prSet/>
      <dgm:spPr/>
      <dgm:t>
        <a:bodyPr/>
        <a:lstStyle/>
        <a:p>
          <a:pPr>
            <a:lnSpc>
              <a:spcPct val="100000"/>
            </a:lnSpc>
          </a:pPr>
          <a:r>
            <a:rPr lang="da-DK" dirty="0">
              <a:solidFill>
                <a:srgbClr val="211A52"/>
              </a:solidFill>
              <a:latin typeface="Barlow Medium" panose="00000600000000000000" pitchFamily="2" charset="0"/>
            </a:rPr>
            <a:t>Teknologi til jordbrug, stalde og fødevareproduktion med fokus på bæredygtighed, dyrevelfærd, autonomi, effektivitet mv.</a:t>
          </a:r>
        </a:p>
      </dgm:t>
    </dgm:pt>
    <dgm:pt modelId="{1EAB6DB9-F2C1-4D92-8C20-5D48F0602E58}" type="parTrans" cxnId="{B0952ED5-B443-4D29-8646-137683B6DCC5}">
      <dgm:prSet/>
      <dgm:spPr/>
      <dgm:t>
        <a:bodyPr/>
        <a:lstStyle/>
        <a:p>
          <a:endParaRPr lang="da-DK"/>
        </a:p>
      </dgm:t>
    </dgm:pt>
    <dgm:pt modelId="{BBB72FCA-454B-4C76-8CE1-88CF160C20CE}" type="sibTrans" cxnId="{B0952ED5-B443-4D29-8646-137683B6DCC5}">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pple"/>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nt"/>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custLinFactNeighborX="832" custLinFactNeighborY="-931"/>
      <dgm:spPr/>
    </dgm:pt>
    <dgm:pt modelId="{0AF41D8E-304D-4794-B306-B352DD21405A}" type="pres">
      <dgm:prSet presAssocID="{45809EE0-DF72-48A2-8D80-20B85BC132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etriskål kontu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LinFactNeighborY="197"/>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g spray"/>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NA"/>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7905FB49-8DD1-4CAC-B145-F863F6153440}" type="pres">
      <dgm:prSet presAssocID="{A2AF923B-ACF8-46A3-BF3A-65A890C53547}" presName="sibTrans" presStyleCnt="0"/>
      <dgm:spPr/>
    </dgm:pt>
    <dgm:pt modelId="{05096B8B-FD39-4B47-8520-107BF8AEC1D4}" type="pres">
      <dgm:prSet presAssocID="{9291D004-FA77-4BCC-975B-7B324311797C}" presName="compNode" presStyleCnt="0"/>
      <dgm:spPr/>
    </dgm:pt>
    <dgm:pt modelId="{5C972DB5-2528-470B-BE5D-EB094DD4550C}" type="pres">
      <dgm:prSet presAssocID="{9291D004-FA77-4BCC-975B-7B324311797C}" presName="bgRect" presStyleLbl="bgShp" presStyleIdx="5" presStyleCnt="6"/>
      <dgm:spPr/>
    </dgm:pt>
    <dgm:pt modelId="{76FBFC1E-04FF-4134-81F3-D9CC4592FA73}" type="pres">
      <dgm:prSet presAssocID="{9291D004-FA77-4BCC-975B-7B324311797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Afgrøder med massiv udfyldning"/>
        </a:ext>
      </dgm:extLst>
    </dgm:pt>
    <dgm:pt modelId="{D6662FD3-1E3A-45FC-A5F8-2C31EA003075}" type="pres">
      <dgm:prSet presAssocID="{9291D004-FA77-4BCC-975B-7B324311797C}" presName="spaceRect" presStyleCnt="0"/>
      <dgm:spPr/>
    </dgm:pt>
    <dgm:pt modelId="{F0BBCDAD-17FB-486E-B571-0530B0B3432B}" type="pres">
      <dgm:prSet presAssocID="{9291D004-FA77-4BCC-975B-7B324311797C}" presName="parTx" presStyleLbl="revTx" presStyleIdx="5" presStyleCnt="6">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CB799A51-3080-47C2-A62B-8D107F48F974}" type="presOf" srcId="{9291D004-FA77-4BCC-975B-7B324311797C}" destId="{F0BBCDAD-17FB-486E-B571-0530B0B3432B}"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B0952ED5-B443-4D29-8646-137683B6DCC5}" srcId="{2117C08C-0F49-4344-94CF-8E9B481D86CE}" destId="{9291D004-FA77-4BCC-975B-7B324311797C}" srcOrd="5" destOrd="0" parTransId="{1EAB6DB9-F2C1-4D92-8C20-5D48F0602E58}" sibTransId="{BBB72FCA-454B-4C76-8CE1-88CF160C20CE}"/>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5F1985DB-5C0F-41F8-AACF-19D798E365D9}" type="presParOf" srcId="{141FA8C4-0D22-47DF-AFCB-BEEF1C3022C8}" destId="{7905FB49-8DD1-4CAC-B145-F863F6153440}" srcOrd="9" destOrd="0" presId="urn:microsoft.com/office/officeart/2018/2/layout/IconVerticalSolidList"/>
    <dgm:cxn modelId="{2D0430D2-F754-4D98-A017-06C3CF55683B}" type="presParOf" srcId="{141FA8C4-0D22-47DF-AFCB-BEEF1C3022C8}" destId="{05096B8B-FD39-4B47-8520-107BF8AEC1D4}" srcOrd="10" destOrd="0" presId="urn:microsoft.com/office/officeart/2018/2/layout/IconVerticalSolidList"/>
    <dgm:cxn modelId="{C1A497FF-FB4E-4E88-A491-EE6B500DEC16}" type="presParOf" srcId="{05096B8B-FD39-4B47-8520-107BF8AEC1D4}" destId="{5C972DB5-2528-470B-BE5D-EB094DD4550C}" srcOrd="0" destOrd="0" presId="urn:microsoft.com/office/officeart/2018/2/layout/IconVerticalSolidList"/>
    <dgm:cxn modelId="{2F2B9428-4EA8-4BD0-AF00-E4FB8CBCDEEB}" type="presParOf" srcId="{05096B8B-FD39-4B47-8520-107BF8AEC1D4}" destId="{76FBFC1E-04FF-4134-81F3-D9CC4592FA73}" srcOrd="1" destOrd="0" presId="urn:microsoft.com/office/officeart/2018/2/layout/IconVerticalSolidList"/>
    <dgm:cxn modelId="{0E8E531B-D69E-490B-A080-A492750C4858}" type="presParOf" srcId="{05096B8B-FD39-4B47-8520-107BF8AEC1D4}" destId="{D6662FD3-1E3A-45FC-A5F8-2C31EA003075}" srcOrd="2" destOrd="0" presId="urn:microsoft.com/office/officeart/2018/2/layout/IconVerticalSolidList"/>
    <dgm:cxn modelId="{FAE6C355-323E-4F58-B34C-18F198E805FB}" type="presParOf" srcId="{05096B8B-FD39-4B47-8520-107BF8AEC1D4}" destId="{F0BBCDAD-17FB-486E-B571-0530B0B3432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Smart produktion med anvendelse af droner, robotter, </a:t>
          </a:r>
          <a:r>
            <a:rPr lang="da-DK" dirty="0" err="1">
              <a:solidFill>
                <a:srgbClr val="211A52"/>
              </a:solidFill>
              <a:latin typeface="Barlow Medium" panose="00000600000000000000" pitchFamily="2" charset="0"/>
            </a:rPr>
            <a:t>exoskeletter</a:t>
          </a:r>
          <a:r>
            <a:rPr lang="da-DK" dirty="0">
              <a:solidFill>
                <a:srgbClr val="211A52"/>
              </a:solidFill>
              <a:latin typeface="Barlow Medium" panose="00000600000000000000" pitchFamily="2" charset="0"/>
            </a:rPr>
            <a:t> mv</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Bæredygtig processer, materialer og konstruktion til reduktion af det miljømæssige aftryk fra produktion og forsyningskæden.</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Reduktion af ressourceforbrug  gennem udvikling og udnyttelse af potentialer fra smart produktion, f.eks. </a:t>
          </a:r>
          <a:r>
            <a:rPr lang="da-DK" dirty="0" err="1">
              <a:solidFill>
                <a:srgbClr val="211A52"/>
              </a:solidFill>
              <a:latin typeface="Barlow Medium" panose="00000600000000000000" pitchFamily="2" charset="0"/>
            </a:rPr>
            <a:t>IoT</a:t>
          </a:r>
          <a:r>
            <a:rPr lang="da-DK" dirty="0">
              <a:solidFill>
                <a:srgbClr val="211A52"/>
              </a:solidFill>
              <a:latin typeface="Barlow Medium" panose="00000600000000000000" pitchFamily="2" charset="0"/>
            </a:rPr>
            <a:t>, Big data, AI, og robotter.</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err="1">
              <a:solidFill>
                <a:srgbClr val="211A52"/>
              </a:solidFill>
              <a:latin typeface="Barlow Medium" panose="00000600000000000000" pitchFamily="2" charset="0"/>
            </a:rPr>
            <a:t>Rekonfigurerbare</a:t>
          </a:r>
          <a:r>
            <a:rPr lang="da-DK" dirty="0">
              <a:solidFill>
                <a:srgbClr val="211A52"/>
              </a:solidFill>
              <a:latin typeface="Barlow Medium" panose="00000600000000000000" pitchFamily="2" charset="0"/>
            </a:rPr>
            <a:t> produktionssystemer med modulopbyggede enheder og brug af AI og big data udviklet i sammenhæng med menneskelig praksis for at sikre den bæredygtige omstilling</a:t>
          </a:r>
          <a:r>
            <a:rPr lang="da-DK" dirty="0">
              <a:latin typeface="Barlow Medium" panose="00000600000000000000" pitchFamily="2" charset="0"/>
            </a:rPr>
            <a:t>.</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bothånd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custScaleY="108340">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4" custLinFactNeighborX="832" custLinFactNeighborY="-931"/>
      <dgm:spPr/>
    </dgm:pt>
    <dgm:pt modelId="{0AF41D8E-304D-4794-B306-B352DD21405A}" type="pres">
      <dgm:prSet presAssocID="{45809EE0-DF72-48A2-8D80-20B85BC132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epeat"/>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4" custScaleY="90711">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4" custLinFactNeighborY="197"/>
      <dgm:spPr/>
    </dgm:pt>
    <dgm:pt modelId="{70621C5C-9F05-4D2D-8185-2783A84BC977}" type="pres">
      <dgm:prSet presAssocID="{18DF672C-6B56-4733-BE45-4E55433558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4">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4" custScaleY="152391"/>
      <dgm:spPr/>
    </dgm:pt>
    <dgm:pt modelId="{D7796668-AC21-4F3A-A906-DCCFB2DBD622}" type="pres">
      <dgm:prSet presAssocID="{08926C1A-60A4-46BC-A7AE-2F8FBB41A9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3" destOrd="0" parTransId="{3E99B2C3-4775-44E2-9E45-5C4083D2A2F3}" sibTransId="{A2AF923B-ACF8-46A3-BF3A-65A890C53547}"/>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Genanvendelse af plastik, byggematerialer og –komponenter.</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Bæredygtig udnyttelse af rest og spildprodukter.</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Nye bæredygtige metoder til </a:t>
          </a:r>
          <a:r>
            <a:rPr lang="da-DK" dirty="0" err="1">
              <a:solidFill>
                <a:srgbClr val="211A52"/>
              </a:solidFill>
              <a:latin typeface="Barlow Medium" panose="00000600000000000000" pitchFamily="2" charset="0"/>
            </a:rPr>
            <a:t>circulær</a:t>
          </a:r>
          <a:r>
            <a:rPr lang="da-DK" dirty="0">
              <a:solidFill>
                <a:srgbClr val="211A52"/>
              </a:solidFill>
              <a:latin typeface="Barlow Medium" panose="00000600000000000000" pitchFamily="2" charset="0"/>
            </a:rPr>
            <a:t> produktion som f.eks. ”</a:t>
          </a:r>
          <a:r>
            <a:rPr lang="da-DK" dirty="0" err="1">
              <a:solidFill>
                <a:srgbClr val="211A52"/>
              </a:solidFill>
              <a:latin typeface="Barlow Medium" panose="00000600000000000000" pitchFamily="2" charset="0"/>
            </a:rPr>
            <a:t>take</a:t>
          </a:r>
          <a:r>
            <a:rPr lang="da-DK" dirty="0">
              <a:solidFill>
                <a:srgbClr val="211A52"/>
              </a:solidFill>
              <a:latin typeface="Barlow Medium" panose="00000600000000000000" pitchFamily="2" charset="0"/>
            </a:rPr>
            <a:t>-back” and ”</a:t>
          </a:r>
          <a:r>
            <a:rPr lang="da-DK" dirty="0" err="1">
              <a:solidFill>
                <a:srgbClr val="211A52"/>
              </a:solidFill>
              <a:latin typeface="Barlow Medium" panose="00000600000000000000" pitchFamily="2" charset="0"/>
            </a:rPr>
            <a:t>life</a:t>
          </a:r>
          <a:r>
            <a:rPr lang="da-DK" dirty="0">
              <a:solidFill>
                <a:srgbClr val="211A52"/>
              </a:solidFill>
              <a:latin typeface="Barlow Medium" panose="00000600000000000000" pitchFamily="2" charset="0"/>
            </a:rPr>
            <a:t> </a:t>
          </a:r>
          <a:r>
            <a:rPr lang="da-DK" dirty="0" err="1">
              <a:solidFill>
                <a:srgbClr val="211A52"/>
              </a:solidFill>
              <a:latin typeface="Barlow Medium" panose="00000600000000000000" pitchFamily="2" charset="0"/>
            </a:rPr>
            <a:t>cycle</a:t>
          </a:r>
          <a:r>
            <a:rPr lang="da-DK" dirty="0">
              <a:solidFill>
                <a:srgbClr val="211A52"/>
              </a:solidFill>
              <a:latin typeface="Barlow Medium" panose="00000600000000000000" pitchFamily="2" charset="0"/>
            </a:rPr>
            <a:t> data”.</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Udvikling af processer og systemer til genindvinding af </a:t>
          </a:r>
          <a:r>
            <a:rPr lang="da-DK" dirty="0" err="1">
              <a:solidFill>
                <a:srgbClr val="211A52"/>
              </a:solidFill>
              <a:latin typeface="Barlow Medium" panose="00000600000000000000" pitchFamily="2" charset="0"/>
            </a:rPr>
            <a:t>biotensider</a:t>
          </a:r>
          <a:r>
            <a:rPr lang="da-DK" dirty="0">
              <a:solidFill>
                <a:srgbClr val="211A52"/>
              </a:solidFill>
              <a:latin typeface="Barlow Medium" panose="00000600000000000000" pitchFamily="2" charset="0"/>
            </a:rPr>
            <a:t> til erstatning af syntetiske </a:t>
          </a:r>
          <a:r>
            <a:rPr lang="da-DK" dirty="0" err="1">
              <a:solidFill>
                <a:srgbClr val="211A52"/>
              </a:solidFill>
              <a:latin typeface="Barlow Medium" panose="00000600000000000000" pitchFamily="2" charset="0"/>
            </a:rPr>
            <a:t>tensider</a:t>
          </a:r>
          <a:r>
            <a:rPr lang="da-DK" dirty="0">
              <a:solidFill>
                <a:srgbClr val="211A52"/>
              </a:solidFill>
              <a:latin typeface="Barlow Medium" panose="00000600000000000000" pitchFamily="2" charset="0"/>
            </a:rPr>
            <a:t> i foder, fødevarer, personlig til personlig pleje og rengøringsmidler.</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F51765F1-1226-4376-928F-DBB5F9DA6AEA}">
      <dgm:prSet/>
      <dgm:spPr/>
      <dgm:t>
        <a:bodyPr/>
        <a:lstStyle/>
        <a:p>
          <a:pPr>
            <a:lnSpc>
              <a:spcPct val="100000"/>
            </a:lnSpc>
          </a:pPr>
          <a:r>
            <a:rPr lang="da-DK" dirty="0">
              <a:solidFill>
                <a:srgbClr val="211A52"/>
              </a:solidFill>
              <a:latin typeface="Barlow Medium" panose="00000600000000000000" pitchFamily="2" charset="0"/>
            </a:rPr>
            <a:t>Udvikling af metoder til bedre udnyttelse af spild- og restproduktioner.</a:t>
          </a:r>
        </a:p>
      </dgm:t>
    </dgm:pt>
    <dgm:pt modelId="{45AC5A5A-E80C-4E8B-BE1A-7CEDC2274591}" type="parTrans" cxnId="{27172EAD-5306-4516-B3B8-182BB039D730}">
      <dgm:prSet/>
      <dgm:spPr/>
      <dgm:t>
        <a:bodyPr/>
        <a:lstStyle/>
        <a:p>
          <a:endParaRPr lang="da-DK"/>
        </a:p>
      </dgm:t>
    </dgm:pt>
    <dgm:pt modelId="{C3BC745C-2252-47F1-95CA-059A2A8FA995}" type="sibTrans" cxnId="{27172EAD-5306-4516-B3B8-182BB039D730}">
      <dgm:prSet/>
      <dgm:spPr/>
      <dgm:t>
        <a:bodyPr/>
        <a:lstStyle/>
        <a:p>
          <a:endParaRPr lang="da-DK"/>
        </a:p>
      </dgm:t>
    </dgm:pt>
    <dgm:pt modelId="{62FC2E19-EAF9-463D-98A4-EDDC0641EFFD}">
      <dgm:prSet/>
      <dgm:spPr/>
      <dgm:t>
        <a:bodyPr/>
        <a:lstStyle/>
        <a:p>
          <a:pPr>
            <a:lnSpc>
              <a:spcPct val="100000"/>
            </a:lnSpc>
          </a:pPr>
          <a:r>
            <a:rPr lang="da-DK" dirty="0">
              <a:solidFill>
                <a:srgbClr val="211A52"/>
              </a:solidFill>
              <a:latin typeface="Barlow Medium" panose="00000600000000000000" pitchFamily="2" charset="0"/>
            </a:rPr>
            <a:t>Bæredygtige materialer designet til genbrug.</a:t>
          </a:r>
        </a:p>
      </dgm:t>
    </dgm:pt>
    <dgm:pt modelId="{DDE73E6D-D284-462D-AB88-8335D303247B}" type="parTrans" cxnId="{0B5B5F2F-6366-416A-A7A2-F11E61EF217D}">
      <dgm:prSet/>
      <dgm:spPr/>
      <dgm:t>
        <a:bodyPr/>
        <a:lstStyle/>
        <a:p>
          <a:endParaRPr lang="da-DK"/>
        </a:p>
      </dgm:t>
    </dgm:pt>
    <dgm:pt modelId="{70376BEB-0B74-4D79-8EE0-953992F4032C}" type="sibTrans" cxnId="{0B5B5F2F-6366-416A-A7A2-F11E61EF217D}">
      <dgm:prSet/>
      <dgm:spPr/>
      <dgm:t>
        <a:bodyPr/>
        <a:lstStyle/>
        <a:p>
          <a:endParaRPr lang="da-DK"/>
        </a:p>
      </dgm:t>
    </dgm:pt>
    <dgm:pt modelId="{C3A74EB0-69EE-4479-B98B-476C90EC7CF4}">
      <dgm:prSet/>
      <dgm:spPr/>
      <dgm:t>
        <a:bodyPr/>
        <a:lstStyle/>
        <a:p>
          <a:pPr>
            <a:lnSpc>
              <a:spcPct val="100000"/>
            </a:lnSpc>
          </a:pPr>
          <a:r>
            <a:rPr lang="da-DK" dirty="0">
              <a:solidFill>
                <a:srgbClr val="211A52"/>
              </a:solidFill>
              <a:latin typeface="Barlow Medium" panose="00000600000000000000" pitchFamily="2" charset="0"/>
            </a:rPr>
            <a:t>Genanvendelse og </a:t>
          </a:r>
          <a:r>
            <a:rPr lang="da-DK" dirty="0" err="1">
              <a:solidFill>
                <a:srgbClr val="211A52"/>
              </a:solidFill>
              <a:latin typeface="Barlow Medium" panose="00000600000000000000" pitchFamily="2" charset="0"/>
            </a:rPr>
            <a:t>rekvalificering</a:t>
          </a:r>
          <a:r>
            <a:rPr lang="da-DK" dirty="0">
              <a:solidFill>
                <a:srgbClr val="211A52"/>
              </a:solidFill>
              <a:latin typeface="Barlow Medium" panose="00000600000000000000" pitchFamily="2" charset="0"/>
            </a:rPr>
            <a:t> af potentialet for end-of-life-produkter.</a:t>
          </a:r>
        </a:p>
      </dgm:t>
    </dgm:pt>
    <dgm:pt modelId="{CA99F865-36D4-481B-AFDB-1CF2B59881AA}" type="parTrans" cxnId="{0AE63198-0DEA-4C19-8D5E-465BADDE21AB}">
      <dgm:prSet/>
      <dgm:spPr/>
      <dgm:t>
        <a:bodyPr/>
        <a:lstStyle/>
        <a:p>
          <a:endParaRPr lang="da-DK"/>
        </a:p>
      </dgm:t>
    </dgm:pt>
    <dgm:pt modelId="{E2F5CA5C-2334-4C3B-9AF5-9FA5A8A039CC}" type="sibTrans" cxnId="{0AE63198-0DEA-4C19-8D5E-465BADDE21AB}">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7"/>
      <dgm:spPr/>
    </dgm:pt>
    <dgm:pt modelId="{5F3EF3A7-ABA3-442D-8520-2219FA742BF3}" type="pres">
      <dgm:prSet presAssocID="{1A7A02A8-2E91-4F0A-9CEB-67CDCC89D37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ecycle"/>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7" custScaleY="108340">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7" custLinFactNeighborX="832" custLinFactNeighborY="-931"/>
      <dgm:spPr/>
    </dgm:pt>
    <dgm:pt modelId="{0AF41D8E-304D-4794-B306-B352DD21405A}" type="pres">
      <dgm:prSet presAssocID="{45809EE0-DF72-48A2-8D80-20B85BC1323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øbende forbedring kontu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7" custScaleY="90711">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7" custLinFactNeighborY="197"/>
      <dgm:spPr/>
    </dgm:pt>
    <dgm:pt modelId="{70621C5C-9F05-4D2D-8185-2783A84BC977}" type="pres">
      <dgm:prSet presAssocID="{18DF672C-6B56-4733-BE45-4E55433558BB}"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ompost kontur"/>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7">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7" custScaleY="152391"/>
      <dgm:spPr/>
    </dgm:pt>
    <dgm:pt modelId="{D7796668-AC21-4F3A-A906-DCCFB2DBD622}" type="pres">
      <dgm:prSet presAssocID="{08926C1A-60A4-46BC-A7AE-2F8FBB41A904}"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æredygtighed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7">
        <dgm:presLayoutVars>
          <dgm:chMax val="0"/>
          <dgm:chPref val="0"/>
        </dgm:presLayoutVars>
      </dgm:prSet>
      <dgm:spPr/>
    </dgm:pt>
    <dgm:pt modelId="{BEC6EBC2-83FF-453C-ABB6-06FDA819EA18}" type="pres">
      <dgm:prSet presAssocID="{A2AF923B-ACF8-46A3-BF3A-65A890C53547}" presName="sibTrans" presStyleCnt="0"/>
      <dgm:spPr/>
    </dgm:pt>
    <dgm:pt modelId="{77D52786-DCD1-4BD4-8C29-4B86EE986147}" type="pres">
      <dgm:prSet presAssocID="{F51765F1-1226-4376-928F-DBB5F9DA6AEA}" presName="compNode" presStyleCnt="0"/>
      <dgm:spPr/>
    </dgm:pt>
    <dgm:pt modelId="{ECB0B87A-ADD2-403F-850E-A47A0751A513}" type="pres">
      <dgm:prSet presAssocID="{F51765F1-1226-4376-928F-DBB5F9DA6AEA}" presName="bgRect" presStyleLbl="bgShp" presStyleIdx="4" presStyleCnt="7"/>
      <dgm:spPr/>
    </dgm:pt>
    <dgm:pt modelId="{11BD52D5-6108-4785-B5DB-FC5AF7ED2E97}" type="pres">
      <dgm:prSet presAssocID="{F51765F1-1226-4376-928F-DBB5F9DA6AEA}"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D098368C-3808-4AFC-9309-F004B9A3CAC0}" type="pres">
      <dgm:prSet presAssocID="{F51765F1-1226-4376-928F-DBB5F9DA6AEA}" presName="spaceRect" presStyleCnt="0"/>
      <dgm:spPr/>
    </dgm:pt>
    <dgm:pt modelId="{33F237B9-F9AF-4B2A-8DE4-10EAD750D86B}" type="pres">
      <dgm:prSet presAssocID="{F51765F1-1226-4376-928F-DBB5F9DA6AEA}" presName="parTx" presStyleLbl="revTx" presStyleIdx="4" presStyleCnt="7">
        <dgm:presLayoutVars>
          <dgm:chMax val="0"/>
          <dgm:chPref val="0"/>
        </dgm:presLayoutVars>
      </dgm:prSet>
      <dgm:spPr/>
    </dgm:pt>
    <dgm:pt modelId="{D0CE2B26-4137-495E-A8CE-8156CA8770AF}" type="pres">
      <dgm:prSet presAssocID="{C3BC745C-2252-47F1-95CA-059A2A8FA995}" presName="sibTrans" presStyleCnt="0"/>
      <dgm:spPr/>
    </dgm:pt>
    <dgm:pt modelId="{6A4A79E5-F3CC-4028-A4AA-EAAC0191746A}" type="pres">
      <dgm:prSet presAssocID="{62FC2E19-EAF9-463D-98A4-EDDC0641EFFD}" presName="compNode" presStyleCnt="0"/>
      <dgm:spPr/>
    </dgm:pt>
    <dgm:pt modelId="{F31ACC39-5967-4873-9FF7-5C34ABC807B3}" type="pres">
      <dgm:prSet presAssocID="{62FC2E19-EAF9-463D-98A4-EDDC0641EFFD}" presName="bgRect" presStyleLbl="bgShp" presStyleIdx="5" presStyleCnt="7"/>
      <dgm:spPr/>
    </dgm:pt>
    <dgm:pt modelId="{13B4276B-AC64-4904-92B6-1EAC36BF431C}" type="pres">
      <dgm:prSet presAssocID="{62FC2E19-EAF9-463D-98A4-EDDC0641EFFD}" presName="iconRect" presStyleLbl="node1" presStyleIdx="5"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Genbrug med massiv udfyldning"/>
        </a:ext>
      </dgm:extLst>
    </dgm:pt>
    <dgm:pt modelId="{E544F191-37F3-473C-8F47-77E6BB18007D}" type="pres">
      <dgm:prSet presAssocID="{62FC2E19-EAF9-463D-98A4-EDDC0641EFFD}" presName="spaceRect" presStyleCnt="0"/>
      <dgm:spPr/>
    </dgm:pt>
    <dgm:pt modelId="{7E17578D-DDE1-4183-B78A-82CC0228B8DE}" type="pres">
      <dgm:prSet presAssocID="{62FC2E19-EAF9-463D-98A4-EDDC0641EFFD}" presName="parTx" presStyleLbl="revTx" presStyleIdx="5" presStyleCnt="7">
        <dgm:presLayoutVars>
          <dgm:chMax val="0"/>
          <dgm:chPref val="0"/>
        </dgm:presLayoutVars>
      </dgm:prSet>
      <dgm:spPr/>
    </dgm:pt>
    <dgm:pt modelId="{BAD28DF6-7B17-4FAD-9696-22AD21B322BE}" type="pres">
      <dgm:prSet presAssocID="{70376BEB-0B74-4D79-8EE0-953992F4032C}" presName="sibTrans" presStyleCnt="0"/>
      <dgm:spPr/>
    </dgm:pt>
    <dgm:pt modelId="{F27CD74E-B158-49DD-93CE-4D1FC2F4655E}" type="pres">
      <dgm:prSet presAssocID="{C3A74EB0-69EE-4479-B98B-476C90EC7CF4}" presName="compNode" presStyleCnt="0"/>
      <dgm:spPr/>
    </dgm:pt>
    <dgm:pt modelId="{2E4F4900-BE59-4AB9-800F-D91F2D586AE8}" type="pres">
      <dgm:prSet presAssocID="{C3A74EB0-69EE-4479-B98B-476C90EC7CF4}" presName="bgRect" presStyleLbl="bgShp" presStyleIdx="6" presStyleCnt="7"/>
      <dgm:spPr/>
    </dgm:pt>
    <dgm:pt modelId="{E566CE2C-BFB9-4A29-BDFE-D494AE948D03}" type="pres">
      <dgm:prSet presAssocID="{C3A74EB0-69EE-4479-B98B-476C90EC7CF4}" presName="iconRect" presStyleLbl="node1" presStyleIdx="6"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æredygtighed med massiv udfyldning"/>
        </a:ext>
      </dgm:extLst>
    </dgm:pt>
    <dgm:pt modelId="{FB2BD787-859D-42C6-A28C-4A90A6DDD16B}" type="pres">
      <dgm:prSet presAssocID="{C3A74EB0-69EE-4479-B98B-476C90EC7CF4}" presName="spaceRect" presStyleCnt="0"/>
      <dgm:spPr/>
    </dgm:pt>
    <dgm:pt modelId="{572FA0EE-CB5D-4E93-A12C-801416DD800A}" type="pres">
      <dgm:prSet presAssocID="{C3A74EB0-69EE-4479-B98B-476C90EC7CF4}" presName="parTx" presStyleLbl="revTx" presStyleIdx="6" presStyleCnt="7">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79AFE41A-80D1-405C-A826-CB789642B713}" type="presOf" srcId="{C3A74EB0-69EE-4479-B98B-476C90EC7CF4}" destId="{572FA0EE-CB5D-4E93-A12C-801416DD800A}" srcOrd="0" destOrd="0" presId="urn:microsoft.com/office/officeart/2018/2/layout/IconVerticalSolidList"/>
    <dgm:cxn modelId="{0B5B5F2F-6366-416A-A7A2-F11E61EF217D}" srcId="{2117C08C-0F49-4344-94CF-8E9B481D86CE}" destId="{62FC2E19-EAF9-463D-98A4-EDDC0641EFFD}" srcOrd="5" destOrd="0" parTransId="{DDE73E6D-D284-462D-AB88-8335D303247B}" sibTransId="{70376BEB-0B74-4D79-8EE0-953992F4032C}"/>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0AE63198-0DEA-4C19-8D5E-465BADDE21AB}" srcId="{2117C08C-0F49-4344-94CF-8E9B481D86CE}" destId="{C3A74EB0-69EE-4479-B98B-476C90EC7CF4}" srcOrd="6" destOrd="0" parTransId="{CA99F865-36D4-481B-AFDB-1CF2B59881AA}" sibTransId="{E2F5CA5C-2334-4C3B-9AF5-9FA5A8A039CC}"/>
    <dgm:cxn modelId="{6D618D99-8952-4923-8081-5AEF90069F00}" srcId="{2117C08C-0F49-4344-94CF-8E9B481D86CE}" destId="{1A7A02A8-2E91-4F0A-9CEB-67CDCC89D37B}" srcOrd="0" destOrd="0" parTransId="{6F3606CF-D301-47AC-BCC1-D6FA7BCBD499}" sibTransId="{FC19435E-EB78-4E61-858F-1D97DAAFFB33}"/>
    <dgm:cxn modelId="{7903A1A9-5F60-4BCD-80E4-69F2D74AFBC4}" type="presOf" srcId="{F51765F1-1226-4376-928F-DBB5F9DA6AEA}" destId="{33F237B9-F9AF-4B2A-8DE4-10EAD750D86B}" srcOrd="0" destOrd="0" presId="urn:microsoft.com/office/officeart/2018/2/layout/IconVerticalSolidList"/>
    <dgm:cxn modelId="{27172EAD-5306-4516-B3B8-182BB039D730}" srcId="{2117C08C-0F49-4344-94CF-8E9B481D86CE}" destId="{F51765F1-1226-4376-928F-DBB5F9DA6AEA}" srcOrd="4" destOrd="0" parTransId="{45AC5A5A-E80C-4E8B-BE1A-7CEDC2274591}" sibTransId="{C3BC745C-2252-47F1-95CA-059A2A8FA995}"/>
    <dgm:cxn modelId="{900DB6CA-D1A2-4682-9477-4568F9F7AFA1}" srcId="{2117C08C-0F49-4344-94CF-8E9B481D86CE}" destId="{08926C1A-60A4-46BC-A7AE-2F8FBB41A904}" srcOrd="3" destOrd="0" parTransId="{3E99B2C3-4775-44E2-9E45-5C4083D2A2F3}" sibTransId="{A2AF923B-ACF8-46A3-BF3A-65A890C53547}"/>
    <dgm:cxn modelId="{94934AD0-8700-42F9-926C-876D0E8FDE00}" type="presOf" srcId="{62FC2E19-EAF9-463D-98A4-EDDC0641EFFD}" destId="{7E17578D-DDE1-4183-B78A-82CC0228B8DE}" srcOrd="0" destOrd="0" presId="urn:microsoft.com/office/officeart/2018/2/layout/IconVerticalSolidList"/>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65C0819-32B7-42A1-8518-B790715CC659}" type="presParOf" srcId="{141FA8C4-0D22-47DF-AFCB-BEEF1C3022C8}" destId="{BEC6EBC2-83FF-453C-ABB6-06FDA819EA18}" srcOrd="7" destOrd="0" presId="urn:microsoft.com/office/officeart/2018/2/layout/IconVerticalSolidList"/>
    <dgm:cxn modelId="{F6459A5F-AEB3-4E61-BEF8-0972E4AD082D}" type="presParOf" srcId="{141FA8C4-0D22-47DF-AFCB-BEEF1C3022C8}" destId="{77D52786-DCD1-4BD4-8C29-4B86EE986147}" srcOrd="8" destOrd="0" presId="urn:microsoft.com/office/officeart/2018/2/layout/IconVerticalSolidList"/>
    <dgm:cxn modelId="{BE742333-B6FA-4D2E-8375-7561E2812B29}" type="presParOf" srcId="{77D52786-DCD1-4BD4-8C29-4B86EE986147}" destId="{ECB0B87A-ADD2-403F-850E-A47A0751A513}" srcOrd="0" destOrd="0" presId="urn:microsoft.com/office/officeart/2018/2/layout/IconVerticalSolidList"/>
    <dgm:cxn modelId="{9B2F8D9B-3EF1-4CB0-837B-53F7848FCE07}" type="presParOf" srcId="{77D52786-DCD1-4BD4-8C29-4B86EE986147}" destId="{11BD52D5-6108-4785-B5DB-FC5AF7ED2E97}" srcOrd="1" destOrd="0" presId="urn:microsoft.com/office/officeart/2018/2/layout/IconVerticalSolidList"/>
    <dgm:cxn modelId="{64B31164-D20F-45F9-83EC-1099949B620A}" type="presParOf" srcId="{77D52786-DCD1-4BD4-8C29-4B86EE986147}" destId="{D098368C-3808-4AFC-9309-F004B9A3CAC0}" srcOrd="2" destOrd="0" presId="urn:microsoft.com/office/officeart/2018/2/layout/IconVerticalSolidList"/>
    <dgm:cxn modelId="{D32B9B3A-2F5A-44E9-99E6-6432951A6005}" type="presParOf" srcId="{77D52786-DCD1-4BD4-8C29-4B86EE986147}" destId="{33F237B9-F9AF-4B2A-8DE4-10EAD750D86B}" srcOrd="3" destOrd="0" presId="urn:microsoft.com/office/officeart/2018/2/layout/IconVerticalSolidList"/>
    <dgm:cxn modelId="{92DD3066-1565-4662-B4E8-19487B43982B}" type="presParOf" srcId="{141FA8C4-0D22-47DF-AFCB-BEEF1C3022C8}" destId="{D0CE2B26-4137-495E-A8CE-8156CA8770AF}" srcOrd="9" destOrd="0" presId="urn:microsoft.com/office/officeart/2018/2/layout/IconVerticalSolidList"/>
    <dgm:cxn modelId="{844F197C-EFEA-4532-9982-106D855D067B}" type="presParOf" srcId="{141FA8C4-0D22-47DF-AFCB-BEEF1C3022C8}" destId="{6A4A79E5-F3CC-4028-A4AA-EAAC0191746A}" srcOrd="10" destOrd="0" presId="urn:microsoft.com/office/officeart/2018/2/layout/IconVerticalSolidList"/>
    <dgm:cxn modelId="{0700700E-F6DE-48FD-8CBC-F7A7BFD79212}" type="presParOf" srcId="{6A4A79E5-F3CC-4028-A4AA-EAAC0191746A}" destId="{F31ACC39-5967-4873-9FF7-5C34ABC807B3}" srcOrd="0" destOrd="0" presId="urn:microsoft.com/office/officeart/2018/2/layout/IconVerticalSolidList"/>
    <dgm:cxn modelId="{8BBFF05D-CEE1-4422-ACDE-AA04EC29A20F}" type="presParOf" srcId="{6A4A79E5-F3CC-4028-A4AA-EAAC0191746A}" destId="{13B4276B-AC64-4904-92B6-1EAC36BF431C}" srcOrd="1" destOrd="0" presId="urn:microsoft.com/office/officeart/2018/2/layout/IconVerticalSolidList"/>
    <dgm:cxn modelId="{C9713131-2F8C-475D-843A-27AD3BE87137}" type="presParOf" srcId="{6A4A79E5-F3CC-4028-A4AA-EAAC0191746A}" destId="{E544F191-37F3-473C-8F47-77E6BB18007D}" srcOrd="2" destOrd="0" presId="urn:microsoft.com/office/officeart/2018/2/layout/IconVerticalSolidList"/>
    <dgm:cxn modelId="{F3714069-9691-45D8-BF62-86BE9850CDFA}" type="presParOf" srcId="{6A4A79E5-F3CC-4028-A4AA-EAAC0191746A}" destId="{7E17578D-DDE1-4183-B78A-82CC0228B8DE}" srcOrd="3" destOrd="0" presId="urn:microsoft.com/office/officeart/2018/2/layout/IconVerticalSolidList"/>
    <dgm:cxn modelId="{3D342F02-339F-43A1-B133-B46A46ECC117}" type="presParOf" srcId="{141FA8C4-0D22-47DF-AFCB-BEEF1C3022C8}" destId="{BAD28DF6-7B17-4FAD-9696-22AD21B322BE}" srcOrd="11" destOrd="0" presId="urn:microsoft.com/office/officeart/2018/2/layout/IconVerticalSolidList"/>
    <dgm:cxn modelId="{FC069442-CA01-4FE1-B18E-0B2157844C1F}" type="presParOf" srcId="{141FA8C4-0D22-47DF-AFCB-BEEF1C3022C8}" destId="{F27CD74E-B158-49DD-93CE-4D1FC2F4655E}" srcOrd="12" destOrd="0" presId="urn:microsoft.com/office/officeart/2018/2/layout/IconVerticalSolidList"/>
    <dgm:cxn modelId="{800C637C-DBD7-4594-AC97-AD64231E982B}" type="presParOf" srcId="{F27CD74E-B158-49DD-93CE-4D1FC2F4655E}" destId="{2E4F4900-BE59-4AB9-800F-D91F2D586AE8}" srcOrd="0" destOrd="0" presId="urn:microsoft.com/office/officeart/2018/2/layout/IconVerticalSolidList"/>
    <dgm:cxn modelId="{55064EB1-AD95-46DD-B9FB-FBC45AF2CCF3}" type="presParOf" srcId="{F27CD74E-B158-49DD-93CE-4D1FC2F4655E}" destId="{E566CE2C-BFB9-4A29-BDFE-D494AE948D03}" srcOrd="1" destOrd="0" presId="urn:microsoft.com/office/officeart/2018/2/layout/IconVerticalSolidList"/>
    <dgm:cxn modelId="{58A80FA0-D80A-4C97-98F6-C02847A95C13}" type="presParOf" srcId="{F27CD74E-B158-49DD-93CE-4D1FC2F4655E}" destId="{FB2BD787-859D-42C6-A28C-4A90A6DDD16B}" srcOrd="2" destOrd="0" presId="urn:microsoft.com/office/officeart/2018/2/layout/IconVerticalSolidList"/>
    <dgm:cxn modelId="{F3A04AE0-F783-4A95-ADC9-D89B82C28F3D}" type="presParOf" srcId="{F27CD74E-B158-49DD-93CE-4D1FC2F4655E}" destId="{572FA0EE-CB5D-4E93-A12C-801416DD800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Udnyttelse af fremtidens voksende informationsunivers (big data) til udvikling af ny diagnostisk behandling.</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Nye metoder samt dyre- og plantemodeller til bestemmelse af genotype – fænotype sammenhæng mv.</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AI-baseret kobling mellem genetik, proteinstruktur og funktion.</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Udvikling af  innovativ medicinsk, sundheds- og velfærdsteknologi (f.eks. </a:t>
          </a:r>
          <a:r>
            <a:rPr lang="da-DK" dirty="0" err="1">
              <a:solidFill>
                <a:srgbClr val="211A52"/>
              </a:solidFill>
              <a:latin typeface="Barlow Medium" panose="00000600000000000000" pitchFamily="2" charset="0"/>
            </a:rPr>
            <a:t>exoskeletter</a:t>
          </a:r>
          <a:r>
            <a:rPr lang="da-DK" dirty="0">
              <a:solidFill>
                <a:srgbClr val="211A52"/>
              </a:solidFill>
              <a:latin typeface="Barlow Medium" panose="00000600000000000000" pitchFamily="2" charset="0"/>
            </a:rPr>
            <a:t>, selvopladelige pacemakere, nye "drug </a:t>
          </a:r>
          <a:r>
            <a:rPr lang="da-DK" dirty="0" err="1">
              <a:solidFill>
                <a:srgbClr val="211A52"/>
              </a:solidFill>
              <a:latin typeface="Barlow Medium" panose="00000600000000000000" pitchFamily="2" charset="0"/>
            </a:rPr>
            <a:t>delivery</a:t>
          </a:r>
          <a:r>
            <a:rPr lang="da-DK" dirty="0">
              <a:solidFill>
                <a:srgbClr val="211A52"/>
              </a:solidFill>
              <a:latin typeface="Barlow Medium" panose="00000600000000000000" pitchFamily="2" charset="0"/>
            </a:rPr>
            <a:t> systemer", micro-robotter, biomekanik mv.).</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custScaleY="108340">
        <dgm:presLayoutVars>
          <dgm:chMax val="0"/>
          <dgm:chPref val="0"/>
        </dgm:presLayoutVars>
      </dgm:prSet>
      <dgm:spPr/>
    </dgm:pt>
    <dgm:pt modelId="{8D0A75B3-41E9-4C7A-8C40-0908182F5B3B}" type="pres">
      <dgm:prSet presAssocID="{FC19435E-EB78-4E61-858F-1D97DAAFFB3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1" presStyleCnt="4" custLinFactNeighborX="832" custLinFactNeighborY="-931"/>
      <dgm:spPr/>
    </dgm:pt>
    <dgm:pt modelId="{0AF41D8E-304D-4794-B306-B352DD21405A}" type="pres">
      <dgm:prSet presAssocID="{45809EE0-DF72-48A2-8D80-20B85BC132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Plante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1" presStyleCnt="4" custScaleY="90711">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2" presStyleCnt="4" custLinFactNeighborY="197"/>
      <dgm:spPr/>
    </dgm:pt>
    <dgm:pt modelId="{70621C5C-9F05-4D2D-8185-2783A84BC977}" type="pres">
      <dgm:prSet presAssocID="{18DF672C-6B56-4733-BE45-4E55433558B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2" presStyleCnt="4">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3" presStyleCnt="4" custScaleY="152391"/>
      <dgm:spPr/>
    </dgm:pt>
    <dgm:pt modelId="{D7796668-AC21-4F3A-A906-DCCFB2DBD622}" type="pres">
      <dgm:prSet presAssocID="{08926C1A-60A4-46BC-A7AE-2F8FBB41A9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Robot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3" destOrd="0" parTransId="{3E99B2C3-4775-44E2-9E45-5C4083D2A2F3}" sibTransId="{A2AF923B-ACF8-46A3-BF3A-65A890C53547}"/>
    <dgm:cxn modelId="{D59179D0-7DF9-4D65-986A-99FE2482F0A1}" srcId="{2117C08C-0F49-4344-94CF-8E9B481D86CE}" destId="{18DF672C-6B56-4733-BE45-4E55433558BB}" srcOrd="2" destOrd="0" parTransId="{1876159F-1445-45BA-B834-6F4BFAF6260B}" sibTransId="{F1D60408-AC08-4EA6-B233-3DF8345D899F}"/>
    <dgm:cxn modelId="{61475DD5-217F-47B2-94FE-2487E23BFD43}" srcId="{2117C08C-0F49-4344-94CF-8E9B481D86CE}" destId="{45809EE0-DF72-48A2-8D80-20B85BC13239}" srcOrd="1"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88274BC2-9A3B-45B6-9A17-20D5163EF99F}" type="presParOf" srcId="{141FA8C4-0D22-47DF-AFCB-BEEF1C3022C8}" destId="{BA2CC502-261A-40E0-99EA-1F7730EE629A}" srcOrd="2"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3" destOrd="0" presId="urn:microsoft.com/office/officeart/2018/2/layout/IconVerticalSolidList"/>
    <dgm:cxn modelId="{981CB6C5-B14E-440E-AB51-9D9AEC396F73}" type="presParOf" srcId="{141FA8C4-0D22-47DF-AFCB-BEEF1C3022C8}" destId="{60AE1BB8-8E05-4A69-94AB-703F49C78346}" srcOrd="4"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5" destOrd="0" presId="urn:microsoft.com/office/officeart/2018/2/layout/IconVerticalSolidList"/>
    <dgm:cxn modelId="{FDC5FA95-2C49-4BB7-A8C0-ECD806E2284F}" type="presParOf" srcId="{141FA8C4-0D22-47DF-AFCB-BEEF1C3022C8}" destId="{28492083-BACE-4E8F-8396-338B5254255F}" srcOrd="6"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13705FD-9960-490F-8DEE-E913E31A1D4B}"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25A613A9-2E00-4D7F-852F-5DC30E80A405}">
      <dgm:prSet phldrT="[Tekst]" custT="1"/>
      <dgm:spPr>
        <a:solidFill>
          <a:srgbClr val="5CAF8D"/>
        </a:solidFill>
      </dgm:spPr>
      <dgm:t>
        <a:bodyPr/>
        <a:lstStyle/>
        <a:p>
          <a:r>
            <a:rPr lang="da-DK" sz="1500" dirty="0">
              <a:latin typeface="Barlow Medium" panose="00000600000000000000" pitchFamily="2" charset="0"/>
            </a:rPr>
            <a:t>Kort adgang til forskere og forskningsmiljøer</a:t>
          </a:r>
        </a:p>
      </dgm:t>
    </dgm:pt>
    <dgm:pt modelId="{B568CA5A-5245-429F-9BF5-BB3B691BE5C0}" type="parTrans" cxnId="{6895A807-FFCB-443A-9D69-33E4EF94C5A6}">
      <dgm:prSet/>
      <dgm:spPr/>
      <dgm:t>
        <a:bodyPr/>
        <a:lstStyle/>
        <a:p>
          <a:endParaRPr lang="da-DK"/>
        </a:p>
      </dgm:t>
    </dgm:pt>
    <dgm:pt modelId="{F8AA8040-F9D6-4B30-8C79-55B32060A258}" type="sibTrans" cxnId="{6895A807-FFCB-443A-9D69-33E4EF94C5A6}">
      <dgm:prSet/>
      <dgm:spPr/>
      <dgm:t>
        <a:bodyPr/>
        <a:lstStyle/>
        <a:p>
          <a:endParaRPr lang="da-DK"/>
        </a:p>
      </dgm:t>
    </dgm:pt>
    <dgm:pt modelId="{18FAA519-5CD6-4278-964C-2BB4877834AE}" type="pres">
      <dgm:prSet presAssocID="{A13705FD-9960-490F-8DEE-E913E31A1D4B}" presName="diagram" presStyleCnt="0">
        <dgm:presLayoutVars>
          <dgm:dir/>
        </dgm:presLayoutVars>
      </dgm:prSet>
      <dgm:spPr/>
    </dgm:pt>
    <dgm:pt modelId="{86FF1760-9841-460C-89B8-BF934F88453B}" type="pres">
      <dgm:prSet presAssocID="{25A613A9-2E00-4D7F-852F-5DC30E80A405}" presName="composite" presStyleCnt="0"/>
      <dgm:spPr/>
    </dgm:pt>
    <dgm:pt modelId="{1FFA29F1-3643-428A-95E5-4EC45497D87D}" type="pres">
      <dgm:prSet presAssocID="{25A613A9-2E00-4D7F-852F-5DC30E80A405}" presName="Image" presStyleLbl="bgShp" presStyleIdx="0" presStyleCnt="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mand, indendørs, person, forbereder&#10;&#10;Automatisk genereret beskrivelse">
            <a:extLst>
              <a:ext uri="{FF2B5EF4-FFF2-40B4-BE49-F238E27FC236}">
                <a16:creationId xmlns:a16="http://schemas.microsoft.com/office/drawing/2014/main" id="{16A73A3A-8506-E855-ED33-D3419EE10FC6}"/>
              </a:ext>
            </a:extLst>
          </dgm14:cNvPr>
        </a:ext>
      </dgm:extLst>
    </dgm:pt>
    <dgm:pt modelId="{9E7457D3-0C1A-447B-A62D-A6E8EF77398A}" type="pres">
      <dgm:prSet presAssocID="{25A613A9-2E00-4D7F-852F-5DC30E80A405}" presName="Parent" presStyleLbl="node0" presStyleIdx="0" presStyleCnt="1">
        <dgm:presLayoutVars>
          <dgm:bulletEnabled val="1"/>
        </dgm:presLayoutVars>
      </dgm:prSet>
      <dgm:spPr/>
    </dgm:pt>
  </dgm:ptLst>
  <dgm:cxnLst>
    <dgm:cxn modelId="{6895A807-FFCB-443A-9D69-33E4EF94C5A6}" srcId="{A13705FD-9960-490F-8DEE-E913E31A1D4B}" destId="{25A613A9-2E00-4D7F-852F-5DC30E80A405}" srcOrd="0" destOrd="0" parTransId="{B568CA5A-5245-429F-9BF5-BB3B691BE5C0}" sibTransId="{F8AA8040-F9D6-4B30-8C79-55B32060A258}"/>
    <dgm:cxn modelId="{5C3B7F57-6B9D-42F5-9CF6-2CF8D248E48D}" type="presOf" srcId="{25A613A9-2E00-4D7F-852F-5DC30E80A405}" destId="{9E7457D3-0C1A-447B-A62D-A6E8EF77398A}" srcOrd="0" destOrd="0" presId="urn:microsoft.com/office/officeart/2008/layout/BendingPictureCaption"/>
    <dgm:cxn modelId="{32951967-84C1-4B85-BCBC-96277AE62585}" type="presOf" srcId="{A13705FD-9960-490F-8DEE-E913E31A1D4B}" destId="{18FAA519-5CD6-4278-964C-2BB4877834AE}" srcOrd="0" destOrd="0" presId="urn:microsoft.com/office/officeart/2008/layout/BendingPictureCaption"/>
    <dgm:cxn modelId="{1648B373-5C93-41E3-ABFF-69A8D8B1C845}" type="presParOf" srcId="{18FAA519-5CD6-4278-964C-2BB4877834AE}" destId="{86FF1760-9841-460C-89B8-BF934F88453B}" srcOrd="0" destOrd="0" presId="urn:microsoft.com/office/officeart/2008/layout/BendingPictureCaption"/>
    <dgm:cxn modelId="{3D2A9CD7-B603-4C6D-ACCC-236BB26913BE}" type="presParOf" srcId="{86FF1760-9841-460C-89B8-BF934F88453B}" destId="{1FFA29F1-3643-428A-95E5-4EC45497D87D}" srcOrd="0" destOrd="0" presId="urn:microsoft.com/office/officeart/2008/layout/BendingPictureCaption"/>
    <dgm:cxn modelId="{9E7C5302-4269-4963-AF26-E24962F42667}" type="presParOf" srcId="{86FF1760-9841-460C-89B8-BF934F88453B}" destId="{9E7457D3-0C1A-447B-A62D-A6E8EF77398A}" srcOrd="1" destOrd="0" presId="urn:microsoft.com/office/officeart/2008/layout/BendingPictureCaption"/>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776315-0C6B-4F63-9A03-DF8D53A30856}"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EABFA6E5-2239-491F-973B-2E9A466FDAAA}">
      <dgm:prSet phldrT="[Tekst]" custT="1"/>
      <dgm:spPr>
        <a:solidFill>
          <a:srgbClr val="B19335"/>
        </a:solidFill>
      </dgm:spPr>
      <dgm:t>
        <a:bodyPr/>
        <a:lstStyle/>
        <a:p>
          <a:r>
            <a:rPr lang="da-DK" sz="1500" dirty="0">
              <a:latin typeface="Barlow Medium" panose="00000600000000000000" pitchFamily="2" charset="0"/>
            </a:rPr>
            <a:t>Et rigt studiemiljø i rivende udvikling og i en levende by</a:t>
          </a:r>
        </a:p>
      </dgm:t>
    </dgm:pt>
    <dgm:pt modelId="{4542D1BC-9056-4F46-BFBB-3260B1BA8CFD}" type="parTrans" cxnId="{89D591EC-8286-4E40-B0D9-84BB7D41902B}">
      <dgm:prSet/>
      <dgm:spPr/>
      <dgm:t>
        <a:bodyPr/>
        <a:lstStyle/>
        <a:p>
          <a:endParaRPr lang="da-DK"/>
        </a:p>
      </dgm:t>
    </dgm:pt>
    <dgm:pt modelId="{7ADA8978-EBE7-4C76-BA74-69EDD749D3DC}" type="sibTrans" cxnId="{89D591EC-8286-4E40-B0D9-84BB7D41902B}">
      <dgm:prSet/>
      <dgm:spPr/>
      <dgm:t>
        <a:bodyPr/>
        <a:lstStyle/>
        <a:p>
          <a:endParaRPr lang="da-DK"/>
        </a:p>
      </dgm:t>
    </dgm:pt>
    <dgm:pt modelId="{1D233C87-7FF1-41C8-98C1-B50AAB19DA68}" type="pres">
      <dgm:prSet presAssocID="{0F776315-0C6B-4F63-9A03-DF8D53A30856}" presName="diagram" presStyleCnt="0">
        <dgm:presLayoutVars>
          <dgm:dir/>
        </dgm:presLayoutVars>
      </dgm:prSet>
      <dgm:spPr/>
    </dgm:pt>
    <dgm:pt modelId="{46D8A30F-3C4C-4918-B36C-D4259E8D9D92}" type="pres">
      <dgm:prSet presAssocID="{EABFA6E5-2239-491F-973B-2E9A466FDAAA}" presName="composite" presStyleCnt="0"/>
      <dgm:spPr/>
    </dgm:pt>
    <dgm:pt modelId="{0F3F0DAC-CD23-4259-A30B-AF893AA5C8E1}" type="pres">
      <dgm:prSet presAssocID="{EABFA6E5-2239-491F-973B-2E9A466FDAAA}" presName="Image" presStyleLbl="bgShp" presStyleIdx="0" presStyleCnt="1"/>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person, jord, udendørs, sidder&#10;&#10;Automatisk genereret beskrivelse">
            <a:extLst>
              <a:ext uri="{FF2B5EF4-FFF2-40B4-BE49-F238E27FC236}">
                <a16:creationId xmlns:a16="http://schemas.microsoft.com/office/drawing/2014/main" id="{C68E833D-36C6-6742-F8F6-265B23FC280D}"/>
              </a:ext>
            </a:extLst>
          </dgm14:cNvPr>
        </a:ext>
      </dgm:extLst>
    </dgm:pt>
    <dgm:pt modelId="{878EA723-D19E-4780-A43C-F36646A96B28}" type="pres">
      <dgm:prSet presAssocID="{EABFA6E5-2239-491F-973B-2E9A466FDAAA}" presName="Parent" presStyleLbl="node0" presStyleIdx="0" presStyleCnt="1">
        <dgm:presLayoutVars>
          <dgm:bulletEnabled val="1"/>
        </dgm:presLayoutVars>
      </dgm:prSet>
      <dgm:spPr/>
    </dgm:pt>
  </dgm:ptLst>
  <dgm:cxnLst>
    <dgm:cxn modelId="{69C82632-E737-416A-BAED-07C3450561B2}" type="presOf" srcId="{0F776315-0C6B-4F63-9A03-DF8D53A30856}" destId="{1D233C87-7FF1-41C8-98C1-B50AAB19DA68}" srcOrd="0" destOrd="0" presId="urn:microsoft.com/office/officeart/2008/layout/BendingPictureCaption"/>
    <dgm:cxn modelId="{3BF63C47-85FF-4880-BF43-7D7DAA2893F0}" type="presOf" srcId="{EABFA6E5-2239-491F-973B-2E9A466FDAAA}" destId="{878EA723-D19E-4780-A43C-F36646A96B28}" srcOrd="0" destOrd="0" presId="urn:microsoft.com/office/officeart/2008/layout/BendingPictureCaption"/>
    <dgm:cxn modelId="{89D591EC-8286-4E40-B0D9-84BB7D41902B}" srcId="{0F776315-0C6B-4F63-9A03-DF8D53A30856}" destId="{EABFA6E5-2239-491F-973B-2E9A466FDAAA}" srcOrd="0" destOrd="0" parTransId="{4542D1BC-9056-4F46-BFBB-3260B1BA8CFD}" sibTransId="{7ADA8978-EBE7-4C76-BA74-69EDD749D3DC}"/>
    <dgm:cxn modelId="{656731D1-28C6-441F-A0B2-90FAD3FF1C61}" type="presParOf" srcId="{1D233C87-7FF1-41C8-98C1-B50AAB19DA68}" destId="{46D8A30F-3C4C-4918-B36C-D4259E8D9D92}" srcOrd="0" destOrd="0" presId="urn:microsoft.com/office/officeart/2008/layout/BendingPictureCaption"/>
    <dgm:cxn modelId="{495B65AE-FA27-4290-9449-03AE98C6D888}" type="presParOf" srcId="{46D8A30F-3C4C-4918-B36C-D4259E8D9D92}" destId="{0F3F0DAC-CD23-4259-A30B-AF893AA5C8E1}" srcOrd="0" destOrd="0" presId="urn:microsoft.com/office/officeart/2008/layout/BendingPictureCaption"/>
    <dgm:cxn modelId="{5EA5F7C3-811C-4C89-9BF6-E8B77A1975D6}" type="presParOf" srcId="{46D8A30F-3C4C-4918-B36C-D4259E8D9D92}" destId="{878EA723-D19E-4780-A43C-F36646A96B28}" srcOrd="1" destOrd="0" presId="urn:microsoft.com/office/officeart/2008/layout/BendingPictureCaption"/>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00BBC7-AAAB-4063-BCE3-947C0BF4AF07}" type="doc">
      <dgm:prSet loTypeId="urn:microsoft.com/office/officeart/2008/layout/BendingPictureCaption" loCatId="picture" qsTypeId="urn:microsoft.com/office/officeart/2005/8/quickstyle/simple1" qsCatId="simple" csTypeId="urn:microsoft.com/office/officeart/2005/8/colors/accent1_2" csCatId="accent1" phldr="1"/>
      <dgm:spPr/>
    </dgm:pt>
    <dgm:pt modelId="{3FA52C48-AFC0-4CFF-B1C2-611D9179A03B}">
      <dgm:prSet phldrT="[Tekst]" custT="1"/>
      <dgm:spPr>
        <a:solidFill>
          <a:srgbClr val="211A52"/>
        </a:solidFill>
      </dgm:spPr>
      <dgm:t>
        <a:bodyPr/>
        <a:lstStyle/>
        <a:p>
          <a:r>
            <a:rPr lang="da-DK" sz="1500" dirty="0">
              <a:latin typeface="Barlow Medium" panose="00000600000000000000" pitchFamily="2" charset="0"/>
            </a:rPr>
            <a:t>Tæt samarbejde med erhvervslivet</a:t>
          </a:r>
        </a:p>
      </dgm:t>
    </dgm:pt>
    <dgm:pt modelId="{1A81DEF5-B30B-4EA3-A931-80E15E57C219}" type="parTrans" cxnId="{68B46ED4-001C-45CE-9053-F1878586B29D}">
      <dgm:prSet/>
      <dgm:spPr/>
      <dgm:t>
        <a:bodyPr/>
        <a:lstStyle/>
        <a:p>
          <a:endParaRPr lang="da-DK"/>
        </a:p>
      </dgm:t>
    </dgm:pt>
    <dgm:pt modelId="{F2ABF8DD-D834-4AB4-9B58-FA9BA6BFFC9E}" type="sibTrans" cxnId="{68B46ED4-001C-45CE-9053-F1878586B29D}">
      <dgm:prSet/>
      <dgm:spPr/>
      <dgm:t>
        <a:bodyPr/>
        <a:lstStyle/>
        <a:p>
          <a:endParaRPr lang="da-DK"/>
        </a:p>
      </dgm:t>
    </dgm:pt>
    <dgm:pt modelId="{0748E391-743F-4636-91F8-82E83ACE8512}" type="pres">
      <dgm:prSet presAssocID="{A600BBC7-AAAB-4063-BCE3-947C0BF4AF07}" presName="diagram" presStyleCnt="0">
        <dgm:presLayoutVars>
          <dgm:dir/>
        </dgm:presLayoutVars>
      </dgm:prSet>
      <dgm:spPr/>
    </dgm:pt>
    <dgm:pt modelId="{149E98C4-B2D2-45C8-81E5-D141BFCDC48F}" type="pres">
      <dgm:prSet presAssocID="{3FA52C48-AFC0-4CFF-B1C2-611D9179A03B}" presName="composite" presStyleCnt="0"/>
      <dgm:spPr/>
    </dgm:pt>
    <dgm:pt modelId="{21E42F13-8D46-45A6-9102-F28D9A918BE8}" type="pres">
      <dgm:prSet presAssocID="{3FA52C48-AFC0-4CFF-B1C2-611D9179A03B}" presName="Image" presStyleLbl="bgShp" presStyleIdx="0" presStyleCnt="1" custLinFactNeighborX="469" custLinFactNeighborY="1773"/>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Et billede, der indeholder tekst, person, stående, personer&#10;&#10;Automatisk genereret beskrivelse">
            <a:extLst>
              <a:ext uri="{FF2B5EF4-FFF2-40B4-BE49-F238E27FC236}">
                <a16:creationId xmlns:a16="http://schemas.microsoft.com/office/drawing/2014/main" id="{066D2CED-9AA8-957D-5F3E-1F81B3BD2B02}"/>
              </a:ext>
            </a:extLst>
          </dgm14:cNvPr>
        </a:ext>
      </dgm:extLst>
    </dgm:pt>
    <dgm:pt modelId="{4D43073A-6748-472B-992B-A428B1DB97D1}" type="pres">
      <dgm:prSet presAssocID="{3FA52C48-AFC0-4CFF-B1C2-611D9179A03B}" presName="Parent" presStyleLbl="node0" presStyleIdx="0" presStyleCnt="1">
        <dgm:presLayoutVars>
          <dgm:bulletEnabled val="1"/>
        </dgm:presLayoutVars>
      </dgm:prSet>
      <dgm:spPr/>
    </dgm:pt>
  </dgm:ptLst>
  <dgm:cxnLst>
    <dgm:cxn modelId="{B6352250-31EC-45E8-9D64-50563959B1E1}" type="presOf" srcId="{3FA52C48-AFC0-4CFF-B1C2-611D9179A03B}" destId="{4D43073A-6748-472B-992B-A428B1DB97D1}" srcOrd="0" destOrd="0" presId="urn:microsoft.com/office/officeart/2008/layout/BendingPictureCaption"/>
    <dgm:cxn modelId="{E85296D2-E075-4DEC-96F4-9990B1837592}" type="presOf" srcId="{A600BBC7-AAAB-4063-BCE3-947C0BF4AF07}" destId="{0748E391-743F-4636-91F8-82E83ACE8512}" srcOrd="0" destOrd="0" presId="urn:microsoft.com/office/officeart/2008/layout/BendingPictureCaption"/>
    <dgm:cxn modelId="{68B46ED4-001C-45CE-9053-F1878586B29D}" srcId="{A600BBC7-AAAB-4063-BCE3-947C0BF4AF07}" destId="{3FA52C48-AFC0-4CFF-B1C2-611D9179A03B}" srcOrd="0" destOrd="0" parTransId="{1A81DEF5-B30B-4EA3-A931-80E15E57C219}" sibTransId="{F2ABF8DD-D834-4AB4-9B58-FA9BA6BFFC9E}"/>
    <dgm:cxn modelId="{2B816DFD-446A-4340-B54E-56CECA084D8E}" type="presParOf" srcId="{0748E391-743F-4636-91F8-82E83ACE8512}" destId="{149E98C4-B2D2-45C8-81E5-D141BFCDC48F}" srcOrd="0" destOrd="0" presId="urn:microsoft.com/office/officeart/2008/layout/BendingPictureCaption"/>
    <dgm:cxn modelId="{18C1E1BF-F28E-41EE-A6B8-C92D474EC41A}" type="presParOf" srcId="{149E98C4-B2D2-45C8-81E5-D141BFCDC48F}" destId="{21E42F13-8D46-45A6-9102-F28D9A918BE8}" srcOrd="0" destOrd="0" presId="urn:microsoft.com/office/officeart/2008/layout/BendingPictureCaption"/>
    <dgm:cxn modelId="{CBBC9652-46AC-48BB-963F-D9EB1799FA09}" type="presParOf" srcId="{149E98C4-B2D2-45C8-81E5-D141BFCDC48F}" destId="{4D43073A-6748-472B-992B-A428B1DB97D1}" srcOrd="1" destOrd="0" presId="urn:microsoft.com/office/officeart/2008/layout/BendingPictureCaption"/>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Vedvarende energi: vind, sol, bølger, tidevand, geotermi og hybridanlæg.</a:t>
          </a:r>
          <a:endParaRPr lang="en-US"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Robust og pålidelig eldistribution: konvertering, lagring og sektorkobling til varme-, gas, og brændstofområdet.</a:t>
          </a:r>
          <a:endParaRPr lang="en-US"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Nye effektive lagringsteknologier.</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Styring af systemer ved hjælp af avanceret kontrol som AI, </a:t>
          </a:r>
          <a:r>
            <a:rPr lang="da-DK" dirty="0" err="1">
              <a:solidFill>
                <a:srgbClr val="211A52"/>
              </a:solidFill>
              <a:latin typeface="Barlow Medium" panose="00000600000000000000" pitchFamily="2" charset="0"/>
            </a:rPr>
            <a:t>IoT</a:t>
          </a:r>
          <a:r>
            <a:rPr lang="da-DK" dirty="0">
              <a:solidFill>
                <a:srgbClr val="211A52"/>
              </a:solidFill>
              <a:latin typeface="Barlow Medium" panose="00000600000000000000" pitchFamily="2" charset="0"/>
            </a:rPr>
            <a:t>, big data mv.</a:t>
          </a:r>
          <a:endParaRPr lang="en-US"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4"/>
      <dgm:spPr/>
    </dgm:pt>
    <dgm:pt modelId="{5F3EF3A7-ABA3-442D-8520-2219FA742BF3}" type="pres">
      <dgm:prSet presAssocID="{1A7A02A8-2E91-4F0A-9CEB-67CDCC89D37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ølgestre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4">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4"/>
      <dgm:spPr/>
    </dgm:pt>
    <dgm:pt modelId="{3162D89A-4B7D-4EF5-A740-6F9940172C62}" type="pres">
      <dgm:prSet presAssocID="{23684DF7-10D3-4146-9730-663D50B79F4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ld"/>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4">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4"/>
      <dgm:spPr/>
    </dgm:pt>
    <dgm:pt modelId="{0AF41D8E-304D-4794-B306-B352DD21405A}" type="pres">
      <dgm:prSet presAssocID="{45809EE0-DF72-48A2-8D80-20B85BC1323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inimer"/>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4">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4"/>
      <dgm:spPr/>
    </dgm:pt>
    <dgm:pt modelId="{70621C5C-9F05-4D2D-8185-2783A84BC977}" type="pres">
      <dgm:prSet presAssocID="{18DF672C-6B56-4733-BE45-4E55433558B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4">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noProof="0" dirty="0">
              <a:solidFill>
                <a:srgbClr val="211A52"/>
              </a:solidFill>
              <a:latin typeface="Barlow Medium" panose="00000600000000000000" pitchFamily="2" charset="0"/>
            </a:rPr>
            <a:t>Energibesparelser samt effektive systemer og komponenter I forbrugsleddet, som omfatter industri, bygninger og diverse apparater.</a:t>
          </a: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noProof="0" dirty="0">
              <a:solidFill>
                <a:srgbClr val="211A52"/>
              </a:solidFill>
              <a:latin typeface="Barlow Medium" panose="00000600000000000000" pitchFamily="2" charset="0"/>
            </a:rPr>
            <a:t>Fleksible systemer hvor forbrug tilpasses produktion.</a:t>
          </a: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Produktion af vedvarende energi i bygninger og integration af bygninger i energisystemet.</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noProof="0" dirty="0">
              <a:solidFill>
                <a:srgbClr val="211A52"/>
              </a:solidFill>
              <a:latin typeface="Barlow Medium" panose="00000600000000000000" pitchFamily="2" charset="0"/>
            </a:rPr>
            <a:t>Brug af teknologi, adfærd og hverdagspraksis.</a:t>
          </a: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E222BFD3-C456-46AA-B304-9737C9849B40}">
      <dgm:prSet/>
      <dgm:spPr/>
      <dgm:t>
        <a:bodyPr/>
        <a:lstStyle/>
        <a:p>
          <a:pPr>
            <a:lnSpc>
              <a:spcPct val="100000"/>
            </a:lnSpc>
          </a:pPr>
          <a:r>
            <a:rPr lang="da-DK" dirty="0">
              <a:solidFill>
                <a:srgbClr val="211A52"/>
              </a:solidFill>
              <a:latin typeface="Barlow Medium" panose="00000600000000000000" pitchFamily="2" charset="0"/>
            </a:rPr>
            <a:t>Kontrol og anvendelse af digitale løsninger som AI, IOT, big data.</a:t>
          </a:r>
        </a:p>
      </dgm:t>
    </dgm:pt>
    <dgm:pt modelId="{1C841DB3-CEF9-46C8-B043-4B0E59DB35C6}" type="parTrans" cxnId="{7DACE22A-DB80-4EC2-99BA-546A27D3DCC2}">
      <dgm:prSet/>
      <dgm:spPr/>
      <dgm:t>
        <a:bodyPr/>
        <a:lstStyle/>
        <a:p>
          <a:endParaRPr lang="da-DK"/>
        </a:p>
      </dgm:t>
    </dgm:pt>
    <dgm:pt modelId="{01627F22-897A-4835-9337-8F4CC95E41C3}" type="sibTrans" cxnId="{7DACE22A-DB80-4EC2-99BA-546A27D3DCC2}">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5" custScaleY="140264"/>
      <dgm:spPr/>
    </dgm:pt>
    <dgm:pt modelId="{5F3EF3A7-ABA3-442D-8520-2219FA742BF3}" type="pres">
      <dgm:prSet presAssocID="{1A7A02A8-2E91-4F0A-9CEB-67CDCC89D3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tteri, der oplades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5">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5"/>
      <dgm:spPr/>
    </dgm:pt>
    <dgm:pt modelId="{3162D89A-4B7D-4EF5-A740-6F9940172C62}" type="pres">
      <dgm:prSet presAssocID="{23684DF7-10D3-4146-9730-663D50B79F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5">
        <dgm:presLayoutVars>
          <dgm:chMax val="0"/>
          <dgm:chPref val="0"/>
        </dgm:presLayoutVars>
      </dgm:prSet>
      <dgm:spPr/>
    </dgm:pt>
    <dgm:pt modelId="{7F14804B-DED8-4C97-A5FB-970F5D853AAE}" type="pres">
      <dgm:prSet presAssocID="{868DBCBB-AA90-4179-9909-9787CE0FE7F5}" presName="sibTrans" presStyleCnt="0"/>
      <dgm:spPr/>
    </dgm:pt>
    <dgm:pt modelId="{D1FA682F-2F6B-4E73-A015-DC80ECEF2260}" type="pres">
      <dgm:prSet presAssocID="{E222BFD3-C456-46AA-B304-9737C9849B40}" presName="compNode" presStyleCnt="0"/>
      <dgm:spPr/>
    </dgm:pt>
    <dgm:pt modelId="{BAD09558-AFCB-4488-9B0B-5264ADE9973E}" type="pres">
      <dgm:prSet presAssocID="{E222BFD3-C456-46AA-B304-9737C9849B40}" presName="bgRect" presStyleLbl="bgShp" presStyleIdx="2" presStyleCnt="5"/>
      <dgm:spPr/>
    </dgm:pt>
    <dgm:pt modelId="{2FBD7BEF-15B0-4F89-8941-3CFB8CB82195}" type="pres">
      <dgm:prSet presAssocID="{E222BFD3-C456-46AA-B304-9737C9849B4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us med massiv udfyldning"/>
        </a:ext>
      </dgm:extLst>
    </dgm:pt>
    <dgm:pt modelId="{D23E798A-D676-4A5D-8CED-33888B2BD024}" type="pres">
      <dgm:prSet presAssocID="{E222BFD3-C456-46AA-B304-9737C9849B40}" presName="spaceRect" presStyleCnt="0"/>
      <dgm:spPr/>
    </dgm:pt>
    <dgm:pt modelId="{C802F378-ACA0-4107-A0CE-B33179AA59E3}" type="pres">
      <dgm:prSet presAssocID="{E222BFD3-C456-46AA-B304-9737C9849B40}" presName="parTx" presStyleLbl="revTx" presStyleIdx="2" presStyleCnt="5">
        <dgm:presLayoutVars>
          <dgm:chMax val="0"/>
          <dgm:chPref val="0"/>
        </dgm:presLayoutVars>
      </dgm:prSet>
      <dgm:spPr/>
    </dgm:pt>
    <dgm:pt modelId="{7C466C9E-75F0-43E2-9718-207785424A61}" type="pres">
      <dgm:prSet presAssocID="{01627F22-897A-4835-9337-8F4CC95E41C3}"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3" presStyleCnt="5"/>
      <dgm:spPr/>
    </dgm:pt>
    <dgm:pt modelId="{0AF41D8E-304D-4794-B306-B352DD21405A}" type="pres">
      <dgm:prSet presAssocID="{45809EE0-DF72-48A2-8D80-20B85BC1323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Vedvarende energi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3" presStyleCnt="5">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4" presStyleCnt="5" custLinFactNeighborY="197"/>
      <dgm:spPr/>
    </dgm:pt>
    <dgm:pt modelId="{70621C5C-9F05-4D2D-8185-2783A84BC977}" type="pres">
      <dgm:prSet presAssocID="{18DF672C-6B56-4733-BE45-4E55433558BB}"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4" presStyleCnt="5">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7DACE22A-DB80-4EC2-99BA-546A27D3DCC2}" srcId="{2117C08C-0F49-4344-94CF-8E9B481D86CE}" destId="{E222BFD3-C456-46AA-B304-9737C9849B40}" srcOrd="2" destOrd="0" parTransId="{1C841DB3-CEF9-46C8-B043-4B0E59DB35C6}" sibTransId="{01627F22-897A-4835-9337-8F4CC95E41C3}"/>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D0043BC1-DE77-4099-8322-E722BD1BD216}" type="presOf" srcId="{E222BFD3-C456-46AA-B304-9737C9849B40}" destId="{C802F378-ACA0-4107-A0CE-B33179AA59E3}" srcOrd="0" destOrd="0" presId="urn:microsoft.com/office/officeart/2018/2/layout/IconVerticalSolidList"/>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4" destOrd="0" parTransId="{1876159F-1445-45BA-B834-6F4BFAF6260B}" sibTransId="{F1D60408-AC08-4EA6-B233-3DF8345D899F}"/>
    <dgm:cxn modelId="{61475DD5-217F-47B2-94FE-2487E23BFD43}" srcId="{2117C08C-0F49-4344-94CF-8E9B481D86CE}" destId="{45809EE0-DF72-48A2-8D80-20B85BC13239}" srcOrd="3"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1852BF06-0468-4558-8D73-0C302394D185}" type="presParOf" srcId="{141FA8C4-0D22-47DF-AFCB-BEEF1C3022C8}" destId="{D1FA682F-2F6B-4E73-A015-DC80ECEF2260}" srcOrd="4" destOrd="0" presId="urn:microsoft.com/office/officeart/2018/2/layout/IconVerticalSolidList"/>
    <dgm:cxn modelId="{5D249684-ED32-4235-A594-8C27DCBB8A12}" type="presParOf" srcId="{D1FA682F-2F6B-4E73-A015-DC80ECEF2260}" destId="{BAD09558-AFCB-4488-9B0B-5264ADE9973E}" srcOrd="0" destOrd="0" presId="urn:microsoft.com/office/officeart/2018/2/layout/IconVerticalSolidList"/>
    <dgm:cxn modelId="{82A20792-6F64-466C-8DEA-6DE9500E2EC4}" type="presParOf" srcId="{D1FA682F-2F6B-4E73-A015-DC80ECEF2260}" destId="{2FBD7BEF-15B0-4F89-8941-3CFB8CB82195}" srcOrd="1" destOrd="0" presId="urn:microsoft.com/office/officeart/2018/2/layout/IconVerticalSolidList"/>
    <dgm:cxn modelId="{988A9A0B-F0CD-4C39-87D7-C3D45DB6606D}" type="presParOf" srcId="{D1FA682F-2F6B-4E73-A015-DC80ECEF2260}" destId="{D23E798A-D676-4A5D-8CED-33888B2BD024}" srcOrd="2" destOrd="0" presId="urn:microsoft.com/office/officeart/2018/2/layout/IconVerticalSolidList"/>
    <dgm:cxn modelId="{B4551C4C-18D1-4FEE-B0A0-1D2F976ABEDD}" type="presParOf" srcId="{D1FA682F-2F6B-4E73-A015-DC80ECEF2260}" destId="{C802F378-ACA0-4107-A0CE-B33179AA59E3}" srcOrd="3" destOrd="0" presId="urn:microsoft.com/office/officeart/2018/2/layout/IconVerticalSolidList"/>
    <dgm:cxn modelId="{E0136F48-2389-4E5D-8789-C22FA7E38401}" type="presParOf" srcId="{141FA8C4-0D22-47DF-AFCB-BEEF1C3022C8}" destId="{7C466C9E-75F0-43E2-9718-207785424A61}" srcOrd="5" destOrd="0" presId="urn:microsoft.com/office/officeart/2018/2/layout/IconVerticalSolidList"/>
    <dgm:cxn modelId="{88274BC2-9A3B-45B6-9A17-20D5163EF99F}" type="presParOf" srcId="{141FA8C4-0D22-47DF-AFCB-BEEF1C3022C8}" destId="{BA2CC502-261A-40E0-99EA-1F7730EE629A}" srcOrd="6"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7" destOrd="0" presId="urn:microsoft.com/office/officeart/2018/2/layout/IconVerticalSolidList"/>
    <dgm:cxn modelId="{981CB6C5-B14E-440E-AB51-9D9AEC396F73}" type="presParOf" srcId="{141FA8C4-0D22-47DF-AFCB-BEEF1C3022C8}" destId="{60AE1BB8-8E05-4A69-94AB-703F49C78346}" srcOrd="8"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noProof="0" dirty="0">
              <a:solidFill>
                <a:srgbClr val="211A52"/>
              </a:solidFill>
              <a:latin typeface="Barlow Medium" panose="00000600000000000000" pitchFamily="2" charset="0"/>
            </a:rPr>
            <a:t>Tung transport: Power-to-X, biobrændstoffer og fangst og lagring af CO2 (</a:t>
          </a:r>
          <a:r>
            <a:rPr lang="da-DK" noProof="0" dirty="0" err="1">
              <a:solidFill>
                <a:srgbClr val="211A52"/>
              </a:solidFill>
              <a:latin typeface="Barlow Medium" panose="00000600000000000000" pitchFamily="2" charset="0"/>
            </a:rPr>
            <a:t>Carbon</a:t>
          </a:r>
          <a:r>
            <a:rPr lang="da-DK" noProof="0" dirty="0">
              <a:solidFill>
                <a:srgbClr val="211A52"/>
              </a:solidFill>
              <a:latin typeface="Barlow Medium" panose="00000600000000000000" pitchFamily="2" charset="0"/>
            </a:rPr>
            <a:t> </a:t>
          </a:r>
          <a:r>
            <a:rPr lang="da-DK" noProof="0" dirty="0" err="1">
              <a:solidFill>
                <a:srgbClr val="211A52"/>
              </a:solidFill>
              <a:latin typeface="Barlow Medium" panose="00000600000000000000" pitchFamily="2" charset="0"/>
            </a:rPr>
            <a:t>capture</a:t>
          </a:r>
          <a:r>
            <a:rPr lang="da-DK" noProof="0" dirty="0">
              <a:solidFill>
                <a:srgbClr val="211A52"/>
              </a:solidFill>
              <a:latin typeface="Barlow Medium" panose="00000600000000000000" pitchFamily="2" charset="0"/>
            </a:rPr>
            <a:t>).</a:t>
          </a: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noProof="0" dirty="0">
              <a:solidFill>
                <a:srgbClr val="211A52"/>
              </a:solidFill>
              <a:latin typeface="Barlow Medium" panose="00000600000000000000" pitchFamily="2" charset="0"/>
            </a:rPr>
            <a:t>Let transport: Elbiler, </a:t>
          </a:r>
          <a:r>
            <a:rPr lang="da-DK" noProof="0" dirty="0" err="1">
              <a:solidFill>
                <a:srgbClr val="211A52"/>
              </a:solidFill>
              <a:latin typeface="Barlow Medium" panose="00000600000000000000" pitchFamily="2" charset="0"/>
            </a:rPr>
            <a:t>hybridsbiler</a:t>
          </a:r>
          <a:r>
            <a:rPr lang="da-DK" noProof="0" dirty="0">
              <a:solidFill>
                <a:srgbClr val="211A52"/>
              </a:solidFill>
              <a:latin typeface="Barlow Medium" panose="00000600000000000000" pitchFamily="2" charset="0"/>
            </a:rPr>
            <a:t>, </a:t>
          </a:r>
          <a:r>
            <a:rPr lang="da-DK" noProof="0" dirty="0" err="1">
              <a:solidFill>
                <a:srgbClr val="211A52"/>
              </a:solidFill>
              <a:latin typeface="Barlow Medium" panose="00000600000000000000" pitchFamily="2" charset="0"/>
            </a:rPr>
            <a:t>brænselceller</a:t>
          </a:r>
          <a:r>
            <a:rPr lang="da-DK" noProof="0" dirty="0">
              <a:solidFill>
                <a:srgbClr val="211A52"/>
              </a:solidFill>
              <a:latin typeface="Barlow Medium" panose="00000600000000000000" pitchFamily="2" charset="0"/>
            </a:rPr>
            <a:t>, range </a:t>
          </a:r>
          <a:r>
            <a:rPr lang="da-DK" noProof="0" dirty="0" err="1">
              <a:solidFill>
                <a:srgbClr val="211A52"/>
              </a:solidFill>
              <a:latin typeface="Barlow Medium" panose="00000600000000000000" pitchFamily="2" charset="0"/>
            </a:rPr>
            <a:t>extender</a:t>
          </a:r>
          <a:r>
            <a:rPr lang="da-DK" noProof="0" dirty="0">
              <a:solidFill>
                <a:srgbClr val="211A52"/>
              </a:solidFill>
              <a:latin typeface="Barlow Medium" panose="00000600000000000000" pitchFamily="2" charset="0"/>
            </a:rPr>
            <a:t>, infrastruktur til ladning mv.</a:t>
          </a: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en-US" dirty="0">
              <a:solidFill>
                <a:srgbClr val="211A52"/>
              </a:solidFill>
              <a:latin typeface="Barlow Medium" panose="00000600000000000000" pitchFamily="2" charset="0"/>
            </a:rPr>
            <a:t>Droner </a:t>
          </a:r>
          <a:r>
            <a:rPr lang="da-DK" noProof="0" dirty="0">
              <a:solidFill>
                <a:srgbClr val="211A52"/>
              </a:solidFill>
              <a:latin typeface="Barlow Medium" panose="00000600000000000000" pitchFamily="2" charset="0"/>
            </a:rPr>
            <a:t>og robotter til varetransport, overvågning og diagnosticering på miljø- og energiområdet</a:t>
          </a:r>
          <a:r>
            <a:rPr lang="en-US" dirty="0">
              <a:solidFill>
                <a:srgbClr val="211A52"/>
              </a:solidFill>
              <a:latin typeface="Barlow Medium" panose="00000600000000000000" pitchFamily="2" charset="0"/>
            </a:rPr>
            <a:t>.</a:t>
          </a: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noProof="0" dirty="0">
              <a:solidFill>
                <a:srgbClr val="211A52"/>
              </a:solidFill>
              <a:latin typeface="Barlow Medium" panose="00000600000000000000" pitchFamily="2" charset="0"/>
            </a:rPr>
            <a:t>Energibesparelser ved lette konstruktioner og nye materialer samt forbedret logistik og forsyningskæder. </a:t>
          </a: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AI til intelligent trafikstyring, grøn kørselsadfærd, autonomi og support til føreren. </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89A7DB9F-F9DE-4891-97C4-377927711E64}">
      <dgm:prSet/>
      <dgm:spPr/>
      <dgm:t>
        <a:bodyPr/>
        <a:lstStyle/>
        <a:p>
          <a:pPr>
            <a:lnSpc>
              <a:spcPct val="100000"/>
            </a:lnSpc>
          </a:pPr>
          <a:r>
            <a:rPr lang="da-DK" dirty="0">
              <a:solidFill>
                <a:srgbClr val="211A52"/>
              </a:solidFill>
              <a:latin typeface="Barlow Medium" panose="00000600000000000000" pitchFamily="2" charset="0"/>
            </a:rPr>
            <a:t>Brugeren af teknologi, adfærd og hverdagspraksis</a:t>
          </a:r>
          <a:r>
            <a:rPr lang="da-DK" dirty="0"/>
            <a:t>.</a:t>
          </a:r>
        </a:p>
      </dgm:t>
    </dgm:pt>
    <dgm:pt modelId="{3EA83FAE-6503-4B22-AC09-87CF8C86961C}" type="parTrans" cxnId="{ECB3B948-04B2-4C00-B5C7-807A6D7F294D}">
      <dgm:prSet/>
      <dgm:spPr/>
      <dgm:t>
        <a:bodyPr/>
        <a:lstStyle/>
        <a:p>
          <a:endParaRPr lang="da-DK"/>
        </a:p>
      </dgm:t>
    </dgm:pt>
    <dgm:pt modelId="{8D5A5564-372E-480D-9854-90000873D6DA}" type="sibTrans" cxnId="{ECB3B948-04B2-4C00-B5C7-807A6D7F294D}">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ump truck"/>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lectric Car"/>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dgm:spPr/>
    </dgm:pt>
    <dgm:pt modelId="{0AF41D8E-304D-4794-B306-B352DD21405A}" type="pres">
      <dgm:prSet presAssocID="{45809EE0-DF72-48A2-8D80-20B85BC132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likopter med 4 propeller med massiv udfyldn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LinFactNeighborY="197"/>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orbundet med massiv udfyldning"/>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afiklys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48BBB7AD-B1C1-495C-A077-548F4EEE2788}" type="pres">
      <dgm:prSet presAssocID="{A2AF923B-ACF8-46A3-BF3A-65A890C53547}" presName="sibTrans" presStyleCnt="0"/>
      <dgm:spPr/>
    </dgm:pt>
    <dgm:pt modelId="{DD08967F-AE74-4CFC-AFE1-325C822EA48F}" type="pres">
      <dgm:prSet presAssocID="{89A7DB9F-F9DE-4891-97C4-377927711E64}" presName="compNode" presStyleCnt="0"/>
      <dgm:spPr/>
    </dgm:pt>
    <dgm:pt modelId="{1508AFB5-1DD8-41A4-B122-11812F304DB2}" type="pres">
      <dgm:prSet presAssocID="{89A7DB9F-F9DE-4891-97C4-377927711E64}" presName="bgRect" presStyleLbl="bgShp" presStyleIdx="5" presStyleCnt="6"/>
      <dgm:spPr/>
    </dgm:pt>
    <dgm:pt modelId="{2638C1EF-C6EC-4490-9993-B05E161F4F81}" type="pres">
      <dgm:prSet presAssocID="{89A7DB9F-F9DE-4891-97C4-377927711E6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ental tilstand med massiv udfyldning"/>
        </a:ext>
      </dgm:extLst>
    </dgm:pt>
    <dgm:pt modelId="{693959C8-9846-4AD7-A2A1-C2445FA6C913}" type="pres">
      <dgm:prSet presAssocID="{89A7DB9F-F9DE-4891-97C4-377927711E64}" presName="spaceRect" presStyleCnt="0"/>
      <dgm:spPr/>
    </dgm:pt>
    <dgm:pt modelId="{F771DE68-A180-4849-8756-ED46D6DE9A9E}" type="pres">
      <dgm:prSet presAssocID="{89A7DB9F-F9DE-4891-97C4-377927711E64}" presName="parTx" presStyleLbl="revTx" presStyleIdx="5" presStyleCnt="6">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ECB3B948-04B2-4C00-B5C7-807A6D7F294D}" srcId="{2117C08C-0F49-4344-94CF-8E9B481D86CE}" destId="{89A7DB9F-F9DE-4891-97C4-377927711E64}" srcOrd="5" destOrd="0" parTransId="{3EA83FAE-6503-4B22-AC09-87CF8C86961C}" sibTransId="{8D5A5564-372E-480D-9854-90000873D6DA}"/>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858C2CC5-7435-49E7-AE11-9F00BBCCD2C6}" type="presOf" srcId="{89A7DB9F-F9DE-4891-97C4-377927711E64}" destId="{F771DE68-A180-4849-8756-ED46D6DE9A9E}" srcOrd="0" destOrd="0" presId="urn:microsoft.com/office/officeart/2018/2/layout/IconVerticalSolidList"/>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D640FB7-A5A7-407D-8E2E-6CF8A2BF5C4D}" type="presParOf" srcId="{141FA8C4-0D22-47DF-AFCB-BEEF1C3022C8}" destId="{48BBB7AD-B1C1-495C-A077-548F4EEE2788}" srcOrd="9" destOrd="0" presId="urn:microsoft.com/office/officeart/2018/2/layout/IconVerticalSolidList"/>
    <dgm:cxn modelId="{CFA7AE2F-74DC-4D06-BE07-ACD15C0A05CF}" type="presParOf" srcId="{141FA8C4-0D22-47DF-AFCB-BEEF1C3022C8}" destId="{DD08967F-AE74-4CFC-AFE1-325C822EA48F}" srcOrd="10" destOrd="0" presId="urn:microsoft.com/office/officeart/2018/2/layout/IconVerticalSolidList"/>
    <dgm:cxn modelId="{D916D349-55DC-4EFF-A6BD-A9B6309582EB}" type="presParOf" srcId="{DD08967F-AE74-4CFC-AFE1-325C822EA48F}" destId="{1508AFB5-1DD8-41A4-B122-11812F304DB2}" srcOrd="0" destOrd="0" presId="urn:microsoft.com/office/officeart/2018/2/layout/IconVerticalSolidList"/>
    <dgm:cxn modelId="{2BCAC0F8-B55F-4DC7-9AA4-B19134D4E854}" type="presParOf" srcId="{DD08967F-AE74-4CFC-AFE1-325C822EA48F}" destId="{2638C1EF-C6EC-4490-9993-B05E161F4F81}" srcOrd="1" destOrd="0" presId="urn:microsoft.com/office/officeart/2018/2/layout/IconVerticalSolidList"/>
    <dgm:cxn modelId="{2703B9B4-D6EE-4D9E-8527-0A9147AA321F}" type="presParOf" srcId="{DD08967F-AE74-4CFC-AFE1-325C822EA48F}" destId="{693959C8-9846-4AD7-A2A1-C2445FA6C913}" srcOrd="2" destOrd="0" presId="urn:microsoft.com/office/officeart/2018/2/layout/IconVerticalSolidList"/>
    <dgm:cxn modelId="{5D531F30-F6EA-4F1C-941D-29D52D577569}" type="presParOf" srcId="{DD08967F-AE74-4CFC-AFE1-325C822EA48F}" destId="{F771DE68-A180-4849-8756-ED46D6DE9A9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Bæredygtige materialer, komponenter og processer i byggeriet samt forbedret indeklima.</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Forsyningsinfrastruktur i byer inkl. kloakker, regnvand mv.</a:t>
          </a:r>
          <a:endParaRPr lang="da-DK" noProof="0"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Social og økonomisk bæredygtighed, Life </a:t>
          </a:r>
          <a:r>
            <a:rPr lang="da-DK" dirty="0" err="1">
              <a:solidFill>
                <a:srgbClr val="211A52"/>
              </a:solidFill>
              <a:latin typeface="Barlow Medium" panose="00000600000000000000" pitchFamily="2" charset="0"/>
            </a:rPr>
            <a:t>Cycle</a:t>
          </a:r>
          <a:r>
            <a:rPr lang="da-DK" dirty="0">
              <a:solidFill>
                <a:srgbClr val="211A52"/>
              </a:solidFill>
              <a:latin typeface="Barlow Medium" panose="00000600000000000000" pitchFamily="2" charset="0"/>
            </a:rPr>
            <a:t> </a:t>
          </a:r>
          <a:r>
            <a:rPr lang="da-DK" dirty="0" err="1">
              <a:solidFill>
                <a:srgbClr val="211A52"/>
              </a:solidFill>
              <a:latin typeface="Barlow Medium" panose="00000600000000000000" pitchFamily="2" charset="0"/>
            </a:rPr>
            <a:t>Cost</a:t>
          </a:r>
          <a:r>
            <a:rPr lang="da-DK" dirty="0">
              <a:solidFill>
                <a:srgbClr val="211A52"/>
              </a:solidFill>
              <a:latin typeface="Barlow Medium" panose="00000600000000000000" pitchFamily="2" charset="0"/>
            </a:rPr>
            <a:t> (LCC), Life </a:t>
          </a:r>
          <a:r>
            <a:rPr lang="da-DK" dirty="0" err="1">
              <a:solidFill>
                <a:srgbClr val="211A52"/>
              </a:solidFill>
              <a:latin typeface="Barlow Medium" panose="00000600000000000000" pitchFamily="2" charset="0"/>
            </a:rPr>
            <a:t>Cycle</a:t>
          </a:r>
          <a:r>
            <a:rPr lang="da-DK" dirty="0">
              <a:solidFill>
                <a:srgbClr val="211A52"/>
              </a:solidFill>
              <a:latin typeface="Barlow Medium" panose="00000600000000000000" pitchFamily="2" charset="0"/>
            </a:rPr>
            <a:t> Analysis (LCA) for materialer og CO2-belastning.</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Digitalisering og udnyttelse af data med henblik på optimering af byggeriets processer i design-, udførelses- og driftsfasen.</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dgm:spPr/>
      <dgm:t>
        <a:bodyPr/>
        <a:lstStyle/>
        <a:p>
          <a:pPr>
            <a:lnSpc>
              <a:spcPct val="100000"/>
            </a:lnSpc>
          </a:pPr>
          <a:r>
            <a:rPr lang="da-DK" dirty="0">
              <a:solidFill>
                <a:srgbClr val="211A52"/>
              </a:solidFill>
              <a:latin typeface="Barlow Medium" panose="00000600000000000000" pitchFamily="2" charset="0"/>
            </a:rPr>
            <a:t>Brugen af teknologi, adfærd og hverdagspraksis.</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89A7DB9F-F9DE-4891-97C4-377927711E64}">
      <dgm:prSet/>
      <dgm:spPr/>
      <dgm:t>
        <a:bodyPr/>
        <a:lstStyle/>
        <a:p>
          <a:pPr>
            <a:lnSpc>
              <a:spcPct val="100000"/>
            </a:lnSpc>
          </a:pPr>
          <a:r>
            <a:rPr lang="da-DK" dirty="0">
              <a:solidFill>
                <a:srgbClr val="211A52"/>
              </a:solidFill>
              <a:latin typeface="Barlow Medium" panose="00000600000000000000" pitchFamily="2" charset="0"/>
            </a:rPr>
            <a:t>Byggeri og byplanlægning, som tilgodeser natur og grønne rekreative områder i byer.</a:t>
          </a:r>
        </a:p>
      </dgm:t>
    </dgm:pt>
    <dgm:pt modelId="{3EA83FAE-6503-4B22-AC09-87CF8C86961C}" type="parTrans" cxnId="{ECB3B948-04B2-4C00-B5C7-807A6D7F294D}">
      <dgm:prSet/>
      <dgm:spPr/>
      <dgm:t>
        <a:bodyPr/>
        <a:lstStyle/>
        <a:p>
          <a:endParaRPr lang="da-DK"/>
        </a:p>
      </dgm:t>
    </dgm:pt>
    <dgm:pt modelId="{8D5A5564-372E-480D-9854-90000873D6DA}" type="sibTrans" cxnId="{ECB3B948-04B2-4C00-B5C7-807A6D7F294D}">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6"/>
      <dgm:spPr/>
    </dgm:pt>
    <dgm:pt modelId="{5F3EF3A7-ABA3-442D-8520-2219FA742BF3}" type="pres">
      <dgm:prSet presAssocID="{1A7A02A8-2E91-4F0A-9CEB-67CDCC89D37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øbende forbedring kontur"/>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6">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6"/>
      <dgm:spPr/>
    </dgm:pt>
    <dgm:pt modelId="{3162D89A-4B7D-4EF5-A740-6F9940172C62}" type="pres">
      <dgm:prSet presAssocID="{23684DF7-10D3-4146-9730-663D50B79F4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y med massiv udfyldning"/>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6">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6"/>
      <dgm:spPr/>
    </dgm:pt>
    <dgm:pt modelId="{0AF41D8E-304D-4794-B306-B352DD21405A}" type="pres">
      <dgm:prSet presAssocID="{45809EE0-DF72-48A2-8D80-20B85BC132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stainability"/>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6">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6" custLinFactNeighborY="197"/>
      <dgm:spPr/>
    </dgm:pt>
    <dgm:pt modelId="{70621C5C-9F05-4D2D-8185-2783A84BC977}" type="pres">
      <dgm:prSet presAssocID="{18DF672C-6B56-4733-BE45-4E55433558B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Gears"/>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6">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6"/>
      <dgm:spPr/>
    </dgm:pt>
    <dgm:pt modelId="{D7796668-AC21-4F3A-A906-DCCFB2DBD622}" type="pres">
      <dgm:prSet presAssocID="{08926C1A-60A4-46BC-A7AE-2F8FBB41A90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tik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6">
        <dgm:presLayoutVars>
          <dgm:chMax val="0"/>
          <dgm:chPref val="0"/>
        </dgm:presLayoutVars>
      </dgm:prSet>
      <dgm:spPr/>
    </dgm:pt>
    <dgm:pt modelId="{48BBB7AD-B1C1-495C-A077-548F4EEE2788}" type="pres">
      <dgm:prSet presAssocID="{A2AF923B-ACF8-46A3-BF3A-65A890C53547}" presName="sibTrans" presStyleCnt="0"/>
      <dgm:spPr/>
    </dgm:pt>
    <dgm:pt modelId="{DD08967F-AE74-4CFC-AFE1-325C822EA48F}" type="pres">
      <dgm:prSet presAssocID="{89A7DB9F-F9DE-4891-97C4-377927711E64}" presName="compNode" presStyleCnt="0"/>
      <dgm:spPr/>
    </dgm:pt>
    <dgm:pt modelId="{1508AFB5-1DD8-41A4-B122-11812F304DB2}" type="pres">
      <dgm:prSet presAssocID="{89A7DB9F-F9DE-4891-97C4-377927711E64}" presName="bgRect" presStyleLbl="bgShp" presStyleIdx="5" presStyleCnt="6" custLinFactNeighborX="-20005" custLinFactNeighborY="235"/>
      <dgm:spPr/>
    </dgm:pt>
    <dgm:pt modelId="{2638C1EF-C6EC-4490-9993-B05E161F4F81}" type="pres">
      <dgm:prSet presAssocID="{89A7DB9F-F9DE-4891-97C4-377927711E6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orest scene"/>
        </a:ext>
      </dgm:extLst>
    </dgm:pt>
    <dgm:pt modelId="{693959C8-9846-4AD7-A2A1-C2445FA6C913}" type="pres">
      <dgm:prSet presAssocID="{89A7DB9F-F9DE-4891-97C4-377927711E64}" presName="spaceRect" presStyleCnt="0"/>
      <dgm:spPr/>
    </dgm:pt>
    <dgm:pt modelId="{F771DE68-A180-4849-8756-ED46D6DE9A9E}" type="pres">
      <dgm:prSet presAssocID="{89A7DB9F-F9DE-4891-97C4-377927711E64}" presName="parTx" presStyleLbl="revTx" presStyleIdx="5" presStyleCnt="6">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ECB3B948-04B2-4C00-B5C7-807A6D7F294D}" srcId="{2117C08C-0F49-4344-94CF-8E9B481D86CE}" destId="{89A7DB9F-F9DE-4891-97C4-377927711E64}" srcOrd="5" destOrd="0" parTransId="{3EA83FAE-6503-4B22-AC09-87CF8C86961C}" sibTransId="{8D5A5564-372E-480D-9854-90000873D6DA}"/>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858C2CC5-7435-49E7-AE11-9F00BBCCD2C6}" type="presOf" srcId="{89A7DB9F-F9DE-4891-97C4-377927711E64}" destId="{F771DE68-A180-4849-8756-ED46D6DE9A9E}" srcOrd="0" destOrd="0" presId="urn:microsoft.com/office/officeart/2018/2/layout/IconVerticalSolidList"/>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 modelId="{ED640FB7-A5A7-407D-8E2E-6CF8A2BF5C4D}" type="presParOf" srcId="{141FA8C4-0D22-47DF-AFCB-BEEF1C3022C8}" destId="{48BBB7AD-B1C1-495C-A077-548F4EEE2788}" srcOrd="9" destOrd="0" presId="urn:microsoft.com/office/officeart/2018/2/layout/IconVerticalSolidList"/>
    <dgm:cxn modelId="{CFA7AE2F-74DC-4D06-BE07-ACD15C0A05CF}" type="presParOf" srcId="{141FA8C4-0D22-47DF-AFCB-BEEF1C3022C8}" destId="{DD08967F-AE74-4CFC-AFE1-325C822EA48F}" srcOrd="10" destOrd="0" presId="urn:microsoft.com/office/officeart/2018/2/layout/IconVerticalSolidList"/>
    <dgm:cxn modelId="{D916D349-55DC-4EFF-A6BD-A9B6309582EB}" type="presParOf" srcId="{DD08967F-AE74-4CFC-AFE1-325C822EA48F}" destId="{1508AFB5-1DD8-41A4-B122-11812F304DB2}" srcOrd="0" destOrd="0" presId="urn:microsoft.com/office/officeart/2018/2/layout/IconVerticalSolidList"/>
    <dgm:cxn modelId="{2BCAC0F8-B55F-4DC7-9AA4-B19134D4E854}" type="presParOf" srcId="{DD08967F-AE74-4CFC-AFE1-325C822EA48F}" destId="{2638C1EF-C6EC-4490-9993-B05E161F4F81}" srcOrd="1" destOrd="0" presId="urn:microsoft.com/office/officeart/2018/2/layout/IconVerticalSolidList"/>
    <dgm:cxn modelId="{2703B9B4-D6EE-4D9E-8527-0A9147AA321F}" type="presParOf" srcId="{DD08967F-AE74-4CFC-AFE1-325C822EA48F}" destId="{693959C8-9846-4AD7-A2A1-C2445FA6C913}" srcOrd="2" destOrd="0" presId="urn:microsoft.com/office/officeart/2018/2/layout/IconVerticalSolidList"/>
    <dgm:cxn modelId="{5D531F30-F6EA-4F1C-941D-29D52D577569}" type="presParOf" srcId="{DD08967F-AE74-4CFC-AFE1-325C822EA48F}" destId="{F771DE68-A180-4849-8756-ED46D6DE9A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2117C08C-0F49-4344-94CF-8E9B481D86CE}" type="doc">
      <dgm:prSet loTypeId="urn:microsoft.com/office/officeart/2018/2/layout/IconVerticalSolidList" loCatId="icon" qsTypeId="urn:microsoft.com/office/officeart/2005/8/quickstyle/3d2" qsCatId="3D" csTypeId="urn:microsoft.com/office/officeart/2005/8/colors/accent0_3" csCatId="mainScheme" phldr="1"/>
      <dgm:spPr/>
      <dgm:t>
        <a:bodyPr/>
        <a:lstStyle/>
        <a:p>
          <a:endParaRPr lang="en-US"/>
        </a:p>
      </dgm:t>
    </dgm:pt>
    <dgm:pt modelId="{1A7A02A8-2E91-4F0A-9CEB-67CDCC89D37B}">
      <dgm:prSet/>
      <dgm:spPr/>
      <dgm:t>
        <a:bodyPr/>
        <a:lstStyle/>
        <a:p>
          <a:pPr>
            <a:lnSpc>
              <a:spcPct val="100000"/>
            </a:lnSpc>
          </a:pPr>
          <a:r>
            <a:rPr lang="da-DK" dirty="0">
              <a:solidFill>
                <a:srgbClr val="211A52"/>
              </a:solidFill>
              <a:latin typeface="Barlow Medium" panose="00000600000000000000" pitchFamily="2" charset="0"/>
            </a:rPr>
            <a:t>Alternativer til sprøjtegifte.</a:t>
          </a:r>
          <a:endParaRPr lang="da-DK" noProof="0" dirty="0">
            <a:solidFill>
              <a:srgbClr val="211A52"/>
            </a:solidFill>
            <a:latin typeface="Barlow Medium" panose="00000600000000000000" pitchFamily="2" charset="0"/>
          </a:endParaRPr>
        </a:p>
      </dgm:t>
    </dgm:pt>
    <dgm:pt modelId="{6F3606CF-D301-47AC-BCC1-D6FA7BCBD499}" type="parTrans" cxnId="{6D618D99-8952-4923-8081-5AEF90069F00}">
      <dgm:prSet/>
      <dgm:spPr/>
      <dgm:t>
        <a:bodyPr/>
        <a:lstStyle/>
        <a:p>
          <a:endParaRPr lang="en-US"/>
        </a:p>
      </dgm:t>
    </dgm:pt>
    <dgm:pt modelId="{FC19435E-EB78-4E61-858F-1D97DAAFFB33}" type="sibTrans" cxnId="{6D618D99-8952-4923-8081-5AEF90069F00}">
      <dgm:prSet/>
      <dgm:spPr/>
      <dgm:t>
        <a:bodyPr/>
        <a:lstStyle/>
        <a:p>
          <a:endParaRPr lang="en-US"/>
        </a:p>
      </dgm:t>
    </dgm:pt>
    <dgm:pt modelId="{23684DF7-10D3-4146-9730-663D50B79F4F}">
      <dgm:prSet/>
      <dgm:spPr/>
      <dgm:t>
        <a:bodyPr/>
        <a:lstStyle/>
        <a:p>
          <a:pPr>
            <a:lnSpc>
              <a:spcPct val="100000"/>
            </a:lnSpc>
          </a:pPr>
          <a:r>
            <a:rPr lang="da-DK" dirty="0">
              <a:solidFill>
                <a:srgbClr val="211A52"/>
              </a:solidFill>
              <a:latin typeface="Barlow Medium" panose="00000600000000000000" pitchFamily="2" charset="0"/>
            </a:rPr>
            <a:t>Bevare biodiversitet i terrestriske systemer, marine og ferske vande.</a:t>
          </a:r>
          <a:endParaRPr lang="da-DK" noProof="0" dirty="0">
            <a:solidFill>
              <a:srgbClr val="211A52"/>
            </a:solidFill>
            <a:latin typeface="Barlow Medium" panose="00000600000000000000" pitchFamily="2" charset="0"/>
          </a:endParaRPr>
        </a:p>
      </dgm:t>
    </dgm:pt>
    <dgm:pt modelId="{7726134F-EB39-4B65-83D9-9E5FC9B8B47D}" type="parTrans" cxnId="{62B47896-528A-40C2-9A50-F6F8F9971DF8}">
      <dgm:prSet/>
      <dgm:spPr/>
      <dgm:t>
        <a:bodyPr/>
        <a:lstStyle/>
        <a:p>
          <a:endParaRPr lang="en-US"/>
        </a:p>
      </dgm:t>
    </dgm:pt>
    <dgm:pt modelId="{868DBCBB-AA90-4179-9909-9787CE0FE7F5}" type="sibTrans" cxnId="{62B47896-528A-40C2-9A50-F6F8F9971DF8}">
      <dgm:prSet/>
      <dgm:spPr/>
      <dgm:t>
        <a:bodyPr/>
        <a:lstStyle/>
        <a:p>
          <a:endParaRPr lang="en-US"/>
        </a:p>
      </dgm:t>
    </dgm:pt>
    <dgm:pt modelId="{45809EE0-DF72-48A2-8D80-20B85BC13239}">
      <dgm:prSet/>
      <dgm:spPr/>
      <dgm:t>
        <a:bodyPr/>
        <a:lstStyle/>
        <a:p>
          <a:pPr>
            <a:lnSpc>
              <a:spcPct val="100000"/>
            </a:lnSpc>
          </a:pPr>
          <a:r>
            <a:rPr lang="da-DK" dirty="0">
              <a:solidFill>
                <a:srgbClr val="211A52"/>
              </a:solidFill>
              <a:latin typeface="Barlow Medium" panose="00000600000000000000" pitchFamily="2" charset="0"/>
            </a:rPr>
            <a:t>Bæredygtigt fiskeri.</a:t>
          </a:r>
          <a:endParaRPr lang="en-US" dirty="0">
            <a:solidFill>
              <a:srgbClr val="211A52"/>
            </a:solidFill>
            <a:latin typeface="Barlow Medium" panose="00000600000000000000" pitchFamily="2" charset="0"/>
          </a:endParaRPr>
        </a:p>
      </dgm:t>
    </dgm:pt>
    <dgm:pt modelId="{D80A98F7-6400-4441-86C0-A6F31F723C13}" type="parTrans" cxnId="{61475DD5-217F-47B2-94FE-2487E23BFD43}">
      <dgm:prSet/>
      <dgm:spPr/>
      <dgm:t>
        <a:bodyPr/>
        <a:lstStyle/>
        <a:p>
          <a:endParaRPr lang="en-US"/>
        </a:p>
      </dgm:t>
    </dgm:pt>
    <dgm:pt modelId="{A77BB388-F387-4A5C-B15E-95BCDA957553}" type="sibTrans" cxnId="{61475DD5-217F-47B2-94FE-2487E23BFD43}">
      <dgm:prSet/>
      <dgm:spPr/>
      <dgm:t>
        <a:bodyPr/>
        <a:lstStyle/>
        <a:p>
          <a:endParaRPr lang="en-US"/>
        </a:p>
      </dgm:t>
    </dgm:pt>
    <dgm:pt modelId="{18DF672C-6B56-4733-BE45-4E55433558BB}">
      <dgm:prSet/>
      <dgm:spPr/>
      <dgm:t>
        <a:bodyPr/>
        <a:lstStyle/>
        <a:p>
          <a:pPr>
            <a:lnSpc>
              <a:spcPct val="100000"/>
            </a:lnSpc>
          </a:pPr>
          <a:r>
            <a:rPr lang="da-DK" dirty="0">
              <a:solidFill>
                <a:srgbClr val="211A52"/>
              </a:solidFill>
              <a:latin typeface="Barlow Medium" panose="00000600000000000000" pitchFamily="2" charset="0"/>
            </a:rPr>
            <a:t>Monitorering af miljøstatus og biodiversitet gennem nyttiggørelse af værktøjer og smarte løsninger (herunder droner og </a:t>
          </a:r>
          <a:r>
            <a:rPr lang="da-DK" dirty="0" err="1">
              <a:solidFill>
                <a:srgbClr val="211A52"/>
              </a:solidFill>
              <a:latin typeface="Barlow Medium" panose="00000600000000000000" pitchFamily="2" charset="0"/>
            </a:rPr>
            <a:t>eDNA</a:t>
          </a:r>
          <a:r>
            <a:rPr lang="da-DK" dirty="0">
              <a:solidFill>
                <a:srgbClr val="211A52"/>
              </a:solidFill>
              <a:latin typeface="Barlow Medium" panose="00000600000000000000" pitchFamily="2" charset="0"/>
            </a:rPr>
            <a:t>).</a:t>
          </a:r>
          <a:endParaRPr lang="da-DK" noProof="0" dirty="0">
            <a:solidFill>
              <a:srgbClr val="211A52"/>
            </a:solidFill>
            <a:latin typeface="Barlow Medium" panose="00000600000000000000" pitchFamily="2" charset="0"/>
          </a:endParaRPr>
        </a:p>
      </dgm:t>
    </dgm:pt>
    <dgm:pt modelId="{1876159F-1445-45BA-B834-6F4BFAF6260B}" type="parTrans" cxnId="{D59179D0-7DF9-4D65-986A-99FE2482F0A1}">
      <dgm:prSet/>
      <dgm:spPr/>
      <dgm:t>
        <a:bodyPr/>
        <a:lstStyle/>
        <a:p>
          <a:endParaRPr lang="en-US"/>
        </a:p>
      </dgm:t>
    </dgm:pt>
    <dgm:pt modelId="{F1D60408-AC08-4EA6-B233-3DF8345D899F}" type="sibTrans" cxnId="{D59179D0-7DF9-4D65-986A-99FE2482F0A1}">
      <dgm:prSet/>
      <dgm:spPr/>
      <dgm:t>
        <a:bodyPr/>
        <a:lstStyle/>
        <a:p>
          <a:endParaRPr lang="en-US"/>
        </a:p>
      </dgm:t>
    </dgm:pt>
    <dgm:pt modelId="{08926C1A-60A4-46BC-A7AE-2F8FBB41A904}">
      <dgm:prSet custT="1"/>
      <dgm:spPr/>
      <dgm:t>
        <a:bodyPr/>
        <a:lstStyle/>
        <a:p>
          <a:pPr>
            <a:lnSpc>
              <a:spcPct val="100000"/>
            </a:lnSpc>
          </a:pPr>
          <a:r>
            <a:rPr lang="da-DK" sz="1400" dirty="0">
              <a:solidFill>
                <a:srgbClr val="211A52"/>
              </a:solidFill>
              <a:latin typeface="Barlow Medium" panose="00000600000000000000" pitchFamily="2" charset="0"/>
            </a:rPr>
            <a:t>Udnyttelse af mikrober til sikring af et godt miljø og rent drikkevand, bæredygtig udvikling og genbrug af ressourcer, samt sundhed for dyr og mennesker.</a:t>
          </a:r>
        </a:p>
      </dgm:t>
    </dgm:pt>
    <dgm:pt modelId="{3E99B2C3-4775-44E2-9E45-5C4083D2A2F3}" type="parTrans" cxnId="{900DB6CA-D1A2-4682-9477-4568F9F7AFA1}">
      <dgm:prSet/>
      <dgm:spPr/>
      <dgm:t>
        <a:bodyPr/>
        <a:lstStyle/>
        <a:p>
          <a:endParaRPr lang="da-DK"/>
        </a:p>
      </dgm:t>
    </dgm:pt>
    <dgm:pt modelId="{A2AF923B-ACF8-46A3-BF3A-65A890C53547}" type="sibTrans" cxnId="{900DB6CA-D1A2-4682-9477-4568F9F7AFA1}">
      <dgm:prSet/>
      <dgm:spPr/>
      <dgm:t>
        <a:bodyPr/>
        <a:lstStyle/>
        <a:p>
          <a:endParaRPr lang="da-DK"/>
        </a:p>
      </dgm:t>
    </dgm:pt>
    <dgm:pt modelId="{141FA8C4-0D22-47DF-AFCB-BEEF1C3022C8}" type="pres">
      <dgm:prSet presAssocID="{2117C08C-0F49-4344-94CF-8E9B481D86CE}" presName="root" presStyleCnt="0">
        <dgm:presLayoutVars>
          <dgm:dir/>
          <dgm:resizeHandles val="exact"/>
        </dgm:presLayoutVars>
      </dgm:prSet>
      <dgm:spPr/>
    </dgm:pt>
    <dgm:pt modelId="{E2093C57-0151-4F2B-AA72-E46CEB86B8CD}" type="pres">
      <dgm:prSet presAssocID="{1A7A02A8-2E91-4F0A-9CEB-67CDCC89D37B}" presName="compNode" presStyleCnt="0"/>
      <dgm:spPr/>
    </dgm:pt>
    <dgm:pt modelId="{8BB4614B-D4AA-4C82-9F56-E0D21CA005FE}" type="pres">
      <dgm:prSet presAssocID="{1A7A02A8-2E91-4F0A-9CEB-67CDCC89D37B}" presName="bgRect" presStyleLbl="bgShp" presStyleIdx="0" presStyleCnt="5" custScaleY="137861"/>
      <dgm:spPr/>
    </dgm:pt>
    <dgm:pt modelId="{5F3EF3A7-ABA3-442D-8520-2219FA742BF3}" type="pres">
      <dgm:prSet presAssocID="{1A7A02A8-2E91-4F0A-9CEB-67CDCC89D37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prøjt med massiv udfyldning"/>
        </a:ext>
      </dgm:extLst>
    </dgm:pt>
    <dgm:pt modelId="{91400DC4-03B1-4B0F-ACAE-E58EC377FB10}" type="pres">
      <dgm:prSet presAssocID="{1A7A02A8-2E91-4F0A-9CEB-67CDCC89D37B}" presName="spaceRect" presStyleCnt="0"/>
      <dgm:spPr/>
    </dgm:pt>
    <dgm:pt modelId="{CBEB5C41-4B6E-4048-AEBC-D56C20DD4A12}" type="pres">
      <dgm:prSet presAssocID="{1A7A02A8-2E91-4F0A-9CEB-67CDCC89D37B}" presName="parTx" presStyleLbl="revTx" presStyleIdx="0" presStyleCnt="5">
        <dgm:presLayoutVars>
          <dgm:chMax val="0"/>
          <dgm:chPref val="0"/>
        </dgm:presLayoutVars>
      </dgm:prSet>
      <dgm:spPr/>
    </dgm:pt>
    <dgm:pt modelId="{8D0A75B3-41E9-4C7A-8C40-0908182F5B3B}" type="pres">
      <dgm:prSet presAssocID="{FC19435E-EB78-4E61-858F-1D97DAAFFB33}" presName="sibTrans" presStyleCnt="0"/>
      <dgm:spPr/>
    </dgm:pt>
    <dgm:pt modelId="{EDAC0804-8EEE-48E9-8F2D-F38D17F585B0}" type="pres">
      <dgm:prSet presAssocID="{23684DF7-10D3-4146-9730-663D50B79F4F}" presName="compNode" presStyleCnt="0"/>
      <dgm:spPr/>
    </dgm:pt>
    <dgm:pt modelId="{C7C6FD6C-C567-4B58-A3BB-5C30CDD52E17}" type="pres">
      <dgm:prSet presAssocID="{23684DF7-10D3-4146-9730-663D50B79F4F}" presName="bgRect" presStyleLbl="bgShp" presStyleIdx="1" presStyleCnt="5"/>
      <dgm:spPr/>
    </dgm:pt>
    <dgm:pt modelId="{3162D89A-4B7D-4EF5-A740-6F9940172C62}" type="pres">
      <dgm:prSet presAssocID="{23684DF7-10D3-4146-9730-663D50B79F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nemone og clownfish med massiv udfyldning"/>
        </a:ext>
      </dgm:extLst>
    </dgm:pt>
    <dgm:pt modelId="{F94424FE-3E14-4683-B0F0-0B53BC2322D5}" type="pres">
      <dgm:prSet presAssocID="{23684DF7-10D3-4146-9730-663D50B79F4F}" presName="spaceRect" presStyleCnt="0"/>
      <dgm:spPr/>
    </dgm:pt>
    <dgm:pt modelId="{2452BFED-0553-4E12-89F6-20F298CECE79}" type="pres">
      <dgm:prSet presAssocID="{23684DF7-10D3-4146-9730-663D50B79F4F}" presName="parTx" presStyleLbl="revTx" presStyleIdx="1" presStyleCnt="5">
        <dgm:presLayoutVars>
          <dgm:chMax val="0"/>
          <dgm:chPref val="0"/>
        </dgm:presLayoutVars>
      </dgm:prSet>
      <dgm:spPr/>
    </dgm:pt>
    <dgm:pt modelId="{7F14804B-DED8-4C97-A5FB-970F5D853AAE}" type="pres">
      <dgm:prSet presAssocID="{868DBCBB-AA90-4179-9909-9787CE0FE7F5}" presName="sibTrans" presStyleCnt="0"/>
      <dgm:spPr/>
    </dgm:pt>
    <dgm:pt modelId="{BA2CC502-261A-40E0-99EA-1F7730EE629A}" type="pres">
      <dgm:prSet presAssocID="{45809EE0-DF72-48A2-8D80-20B85BC13239}" presName="compNode" presStyleCnt="0"/>
      <dgm:spPr/>
    </dgm:pt>
    <dgm:pt modelId="{B5C2E581-DFC2-4D73-9CBD-5BDA9AF895C3}" type="pres">
      <dgm:prSet presAssocID="{45809EE0-DF72-48A2-8D80-20B85BC13239}" presName="bgRect" presStyleLbl="bgShp" presStyleIdx="2" presStyleCnt="5" custLinFactNeighborX="832" custLinFactNeighborY="-931"/>
      <dgm:spPr/>
    </dgm:pt>
    <dgm:pt modelId="{0AF41D8E-304D-4794-B306-B352DD21405A}" type="pres">
      <dgm:prSet presAssocID="{45809EE0-DF72-48A2-8D80-20B85BC1323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shing"/>
        </a:ext>
      </dgm:extLst>
    </dgm:pt>
    <dgm:pt modelId="{FFB027F9-9A5B-4BC6-8130-A7672905BCC9}" type="pres">
      <dgm:prSet presAssocID="{45809EE0-DF72-48A2-8D80-20B85BC13239}" presName="spaceRect" presStyleCnt="0"/>
      <dgm:spPr/>
    </dgm:pt>
    <dgm:pt modelId="{7B13C266-7A43-4623-9A73-DACBCE5B391A}" type="pres">
      <dgm:prSet presAssocID="{45809EE0-DF72-48A2-8D80-20B85BC13239}" presName="parTx" presStyleLbl="revTx" presStyleIdx="2" presStyleCnt="5">
        <dgm:presLayoutVars>
          <dgm:chMax val="0"/>
          <dgm:chPref val="0"/>
        </dgm:presLayoutVars>
      </dgm:prSet>
      <dgm:spPr/>
    </dgm:pt>
    <dgm:pt modelId="{C588D0A7-FB0E-46A3-A1BF-66883BE5CFE3}" type="pres">
      <dgm:prSet presAssocID="{A77BB388-F387-4A5C-B15E-95BCDA957553}" presName="sibTrans" presStyleCnt="0"/>
      <dgm:spPr/>
    </dgm:pt>
    <dgm:pt modelId="{60AE1BB8-8E05-4A69-94AB-703F49C78346}" type="pres">
      <dgm:prSet presAssocID="{18DF672C-6B56-4733-BE45-4E55433558BB}" presName="compNode" presStyleCnt="0"/>
      <dgm:spPr/>
    </dgm:pt>
    <dgm:pt modelId="{941B5402-40B0-416B-9DF1-62884B2374ED}" type="pres">
      <dgm:prSet presAssocID="{18DF672C-6B56-4733-BE45-4E55433558BB}" presName="bgRect" presStyleLbl="bgShp" presStyleIdx="3" presStyleCnt="5" custLinFactNeighborY="197"/>
      <dgm:spPr/>
    </dgm:pt>
    <dgm:pt modelId="{70621C5C-9F05-4D2D-8185-2783A84BC977}" type="pres">
      <dgm:prSet presAssocID="{18DF672C-6B56-4733-BE45-4E55433558B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likopter med 4 propeller med massiv udfyldning"/>
        </a:ext>
      </dgm:extLst>
    </dgm:pt>
    <dgm:pt modelId="{AEFB93C8-F285-426C-B710-E904A8FF273F}" type="pres">
      <dgm:prSet presAssocID="{18DF672C-6B56-4733-BE45-4E55433558BB}" presName="spaceRect" presStyleCnt="0"/>
      <dgm:spPr/>
    </dgm:pt>
    <dgm:pt modelId="{DFE651D3-4814-432C-930D-8D8DFFBA7592}" type="pres">
      <dgm:prSet presAssocID="{18DF672C-6B56-4733-BE45-4E55433558BB}" presName="parTx" presStyleLbl="revTx" presStyleIdx="3" presStyleCnt="5">
        <dgm:presLayoutVars>
          <dgm:chMax val="0"/>
          <dgm:chPref val="0"/>
        </dgm:presLayoutVars>
      </dgm:prSet>
      <dgm:spPr/>
    </dgm:pt>
    <dgm:pt modelId="{AC5C4C4F-1C09-400C-9D15-F94F418C5573}" type="pres">
      <dgm:prSet presAssocID="{F1D60408-AC08-4EA6-B233-3DF8345D899F}" presName="sibTrans" presStyleCnt="0"/>
      <dgm:spPr/>
    </dgm:pt>
    <dgm:pt modelId="{28492083-BACE-4E8F-8396-338B5254255F}" type="pres">
      <dgm:prSet presAssocID="{08926C1A-60A4-46BC-A7AE-2F8FBB41A904}" presName="compNode" presStyleCnt="0"/>
      <dgm:spPr/>
    </dgm:pt>
    <dgm:pt modelId="{3877B6B4-F1D7-44BB-B16E-42C3EB188374}" type="pres">
      <dgm:prSet presAssocID="{08926C1A-60A4-46BC-A7AE-2F8FBB41A904}" presName="bgRect" presStyleLbl="bgShp" presStyleIdx="4" presStyleCnt="5"/>
      <dgm:spPr/>
    </dgm:pt>
    <dgm:pt modelId="{D7796668-AC21-4F3A-A906-DCCFB2DBD622}" type="pres">
      <dgm:prSet presAssocID="{08926C1A-60A4-46BC-A7AE-2F8FBB41A90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Åben hånd med plante med massiv udfyldning"/>
        </a:ext>
      </dgm:extLst>
    </dgm:pt>
    <dgm:pt modelId="{1D828398-F5A8-48B1-A9CE-1BBD1F79A04D}" type="pres">
      <dgm:prSet presAssocID="{08926C1A-60A4-46BC-A7AE-2F8FBB41A904}" presName="spaceRect" presStyleCnt="0"/>
      <dgm:spPr/>
    </dgm:pt>
    <dgm:pt modelId="{1A285899-A0EB-43AB-B1D6-E8F4D362FB33}" type="pres">
      <dgm:prSet presAssocID="{08926C1A-60A4-46BC-A7AE-2F8FBB41A904}" presName="parTx" presStyleLbl="revTx" presStyleIdx="4" presStyleCnt="5" custLinFactNeighborX="-629" custLinFactNeighborY="763">
        <dgm:presLayoutVars>
          <dgm:chMax val="0"/>
          <dgm:chPref val="0"/>
        </dgm:presLayoutVars>
      </dgm:prSet>
      <dgm:spPr/>
    </dgm:pt>
  </dgm:ptLst>
  <dgm:cxnLst>
    <dgm:cxn modelId="{972A2207-C7CE-4EBC-A9E7-84D91F2664C1}" type="presOf" srcId="{1A7A02A8-2E91-4F0A-9CEB-67CDCC89D37B}" destId="{CBEB5C41-4B6E-4048-AEBC-D56C20DD4A12}" srcOrd="0" destOrd="0" presId="urn:microsoft.com/office/officeart/2018/2/layout/IconVerticalSolidList"/>
    <dgm:cxn modelId="{E983C709-87FF-45DB-BE03-08A2980B8FE1}" type="presOf" srcId="{18DF672C-6B56-4733-BE45-4E55433558BB}" destId="{DFE651D3-4814-432C-930D-8D8DFFBA7592}" srcOrd="0" destOrd="0" presId="urn:microsoft.com/office/officeart/2018/2/layout/IconVerticalSolidList"/>
    <dgm:cxn modelId="{E4725C35-FE65-4F3B-957D-7CEA585E67C6}" type="presOf" srcId="{08926C1A-60A4-46BC-A7AE-2F8FBB41A904}" destId="{1A285899-A0EB-43AB-B1D6-E8F4D362FB33}" srcOrd="0" destOrd="0" presId="urn:microsoft.com/office/officeart/2018/2/layout/IconVerticalSolidList"/>
    <dgm:cxn modelId="{F826443F-EDAB-4541-8BAB-F86A274FD124}" type="presOf" srcId="{2117C08C-0F49-4344-94CF-8E9B481D86CE}" destId="{141FA8C4-0D22-47DF-AFCB-BEEF1C3022C8}" srcOrd="0" destOrd="0" presId="urn:microsoft.com/office/officeart/2018/2/layout/IconVerticalSolidList"/>
    <dgm:cxn modelId="{217C6F76-B4AB-4020-B34C-9CCE08C78627}" type="presOf" srcId="{45809EE0-DF72-48A2-8D80-20B85BC13239}" destId="{7B13C266-7A43-4623-9A73-DACBCE5B391A}" srcOrd="0" destOrd="0" presId="urn:microsoft.com/office/officeart/2018/2/layout/IconVerticalSolidList"/>
    <dgm:cxn modelId="{62B47896-528A-40C2-9A50-F6F8F9971DF8}" srcId="{2117C08C-0F49-4344-94CF-8E9B481D86CE}" destId="{23684DF7-10D3-4146-9730-663D50B79F4F}" srcOrd="1" destOrd="0" parTransId="{7726134F-EB39-4B65-83D9-9E5FC9B8B47D}" sibTransId="{868DBCBB-AA90-4179-9909-9787CE0FE7F5}"/>
    <dgm:cxn modelId="{6D618D99-8952-4923-8081-5AEF90069F00}" srcId="{2117C08C-0F49-4344-94CF-8E9B481D86CE}" destId="{1A7A02A8-2E91-4F0A-9CEB-67CDCC89D37B}" srcOrd="0" destOrd="0" parTransId="{6F3606CF-D301-47AC-BCC1-D6FA7BCBD499}" sibTransId="{FC19435E-EB78-4E61-858F-1D97DAAFFB33}"/>
    <dgm:cxn modelId="{900DB6CA-D1A2-4682-9477-4568F9F7AFA1}" srcId="{2117C08C-0F49-4344-94CF-8E9B481D86CE}" destId="{08926C1A-60A4-46BC-A7AE-2F8FBB41A904}" srcOrd="4" destOrd="0" parTransId="{3E99B2C3-4775-44E2-9E45-5C4083D2A2F3}" sibTransId="{A2AF923B-ACF8-46A3-BF3A-65A890C53547}"/>
    <dgm:cxn modelId="{47BAE3CF-E8F6-4032-A7A4-47A51FA21F22}" type="presOf" srcId="{23684DF7-10D3-4146-9730-663D50B79F4F}" destId="{2452BFED-0553-4E12-89F6-20F298CECE79}" srcOrd="0" destOrd="0" presId="urn:microsoft.com/office/officeart/2018/2/layout/IconVerticalSolidList"/>
    <dgm:cxn modelId="{D59179D0-7DF9-4D65-986A-99FE2482F0A1}" srcId="{2117C08C-0F49-4344-94CF-8E9B481D86CE}" destId="{18DF672C-6B56-4733-BE45-4E55433558BB}" srcOrd="3" destOrd="0" parTransId="{1876159F-1445-45BA-B834-6F4BFAF6260B}" sibTransId="{F1D60408-AC08-4EA6-B233-3DF8345D899F}"/>
    <dgm:cxn modelId="{61475DD5-217F-47B2-94FE-2487E23BFD43}" srcId="{2117C08C-0F49-4344-94CF-8E9B481D86CE}" destId="{45809EE0-DF72-48A2-8D80-20B85BC13239}" srcOrd="2" destOrd="0" parTransId="{D80A98F7-6400-4441-86C0-A6F31F723C13}" sibTransId="{A77BB388-F387-4A5C-B15E-95BCDA957553}"/>
    <dgm:cxn modelId="{665DC265-2E93-43A6-87E0-AADE1B3196A5}" type="presParOf" srcId="{141FA8C4-0D22-47DF-AFCB-BEEF1C3022C8}" destId="{E2093C57-0151-4F2B-AA72-E46CEB86B8CD}" srcOrd="0" destOrd="0" presId="urn:microsoft.com/office/officeart/2018/2/layout/IconVerticalSolidList"/>
    <dgm:cxn modelId="{CEFFB93E-952A-4083-8D57-630BA60B7CC2}" type="presParOf" srcId="{E2093C57-0151-4F2B-AA72-E46CEB86B8CD}" destId="{8BB4614B-D4AA-4C82-9F56-E0D21CA005FE}" srcOrd="0" destOrd="0" presId="urn:microsoft.com/office/officeart/2018/2/layout/IconVerticalSolidList"/>
    <dgm:cxn modelId="{5E8DD4E8-8710-45AC-B4C7-25F2B64843E4}" type="presParOf" srcId="{E2093C57-0151-4F2B-AA72-E46CEB86B8CD}" destId="{5F3EF3A7-ABA3-442D-8520-2219FA742BF3}" srcOrd="1" destOrd="0" presId="urn:microsoft.com/office/officeart/2018/2/layout/IconVerticalSolidList"/>
    <dgm:cxn modelId="{CFA466F0-750D-42C2-ACF4-AF7A17C12AB3}" type="presParOf" srcId="{E2093C57-0151-4F2B-AA72-E46CEB86B8CD}" destId="{91400DC4-03B1-4B0F-ACAE-E58EC377FB10}" srcOrd="2" destOrd="0" presId="urn:microsoft.com/office/officeart/2018/2/layout/IconVerticalSolidList"/>
    <dgm:cxn modelId="{F8DA7E4B-643D-4E76-9E22-5B853CB6B92F}" type="presParOf" srcId="{E2093C57-0151-4F2B-AA72-E46CEB86B8CD}" destId="{CBEB5C41-4B6E-4048-AEBC-D56C20DD4A12}" srcOrd="3" destOrd="0" presId="urn:microsoft.com/office/officeart/2018/2/layout/IconVerticalSolidList"/>
    <dgm:cxn modelId="{11C75514-430A-4DA9-99DA-AF1CF9492A94}" type="presParOf" srcId="{141FA8C4-0D22-47DF-AFCB-BEEF1C3022C8}" destId="{8D0A75B3-41E9-4C7A-8C40-0908182F5B3B}" srcOrd="1" destOrd="0" presId="urn:microsoft.com/office/officeart/2018/2/layout/IconVerticalSolidList"/>
    <dgm:cxn modelId="{0AEC1740-491F-4001-8EF4-09732D05FD45}" type="presParOf" srcId="{141FA8C4-0D22-47DF-AFCB-BEEF1C3022C8}" destId="{EDAC0804-8EEE-48E9-8F2D-F38D17F585B0}" srcOrd="2" destOrd="0" presId="urn:microsoft.com/office/officeart/2018/2/layout/IconVerticalSolidList"/>
    <dgm:cxn modelId="{44DAE9BB-6C45-41F5-BE4D-35E572581019}" type="presParOf" srcId="{EDAC0804-8EEE-48E9-8F2D-F38D17F585B0}" destId="{C7C6FD6C-C567-4B58-A3BB-5C30CDD52E17}" srcOrd="0" destOrd="0" presId="urn:microsoft.com/office/officeart/2018/2/layout/IconVerticalSolidList"/>
    <dgm:cxn modelId="{E00A01A2-B446-439F-8E81-720121A80C2C}" type="presParOf" srcId="{EDAC0804-8EEE-48E9-8F2D-F38D17F585B0}" destId="{3162D89A-4B7D-4EF5-A740-6F9940172C62}" srcOrd="1" destOrd="0" presId="urn:microsoft.com/office/officeart/2018/2/layout/IconVerticalSolidList"/>
    <dgm:cxn modelId="{9A41BA3B-DD76-410F-A725-FDA5CBE5B9EB}" type="presParOf" srcId="{EDAC0804-8EEE-48E9-8F2D-F38D17F585B0}" destId="{F94424FE-3E14-4683-B0F0-0B53BC2322D5}" srcOrd="2" destOrd="0" presId="urn:microsoft.com/office/officeart/2018/2/layout/IconVerticalSolidList"/>
    <dgm:cxn modelId="{3D386A64-CFB9-4C53-8329-35BD77C1AC26}" type="presParOf" srcId="{EDAC0804-8EEE-48E9-8F2D-F38D17F585B0}" destId="{2452BFED-0553-4E12-89F6-20F298CECE79}" srcOrd="3" destOrd="0" presId="urn:microsoft.com/office/officeart/2018/2/layout/IconVerticalSolidList"/>
    <dgm:cxn modelId="{849BDB3C-9454-4B7A-A150-0DB28F70AD62}" type="presParOf" srcId="{141FA8C4-0D22-47DF-AFCB-BEEF1C3022C8}" destId="{7F14804B-DED8-4C97-A5FB-970F5D853AAE}" srcOrd="3" destOrd="0" presId="urn:microsoft.com/office/officeart/2018/2/layout/IconVerticalSolidList"/>
    <dgm:cxn modelId="{88274BC2-9A3B-45B6-9A17-20D5163EF99F}" type="presParOf" srcId="{141FA8C4-0D22-47DF-AFCB-BEEF1C3022C8}" destId="{BA2CC502-261A-40E0-99EA-1F7730EE629A}" srcOrd="4" destOrd="0" presId="urn:microsoft.com/office/officeart/2018/2/layout/IconVerticalSolidList"/>
    <dgm:cxn modelId="{5EDD2F77-1AEF-485D-A55A-39F258B3B560}" type="presParOf" srcId="{BA2CC502-261A-40E0-99EA-1F7730EE629A}" destId="{B5C2E581-DFC2-4D73-9CBD-5BDA9AF895C3}" srcOrd="0" destOrd="0" presId="urn:microsoft.com/office/officeart/2018/2/layout/IconVerticalSolidList"/>
    <dgm:cxn modelId="{A17D0A49-3D30-45B5-8ECF-AFDA7379D576}" type="presParOf" srcId="{BA2CC502-261A-40E0-99EA-1F7730EE629A}" destId="{0AF41D8E-304D-4794-B306-B352DD21405A}" srcOrd="1" destOrd="0" presId="urn:microsoft.com/office/officeart/2018/2/layout/IconVerticalSolidList"/>
    <dgm:cxn modelId="{1E51E223-9246-4B93-B43A-C39F9F2FBE6A}" type="presParOf" srcId="{BA2CC502-261A-40E0-99EA-1F7730EE629A}" destId="{FFB027F9-9A5B-4BC6-8130-A7672905BCC9}" srcOrd="2" destOrd="0" presId="urn:microsoft.com/office/officeart/2018/2/layout/IconVerticalSolidList"/>
    <dgm:cxn modelId="{8D020D2F-1C5E-44BC-AF7A-D40645EFE98E}" type="presParOf" srcId="{BA2CC502-261A-40E0-99EA-1F7730EE629A}" destId="{7B13C266-7A43-4623-9A73-DACBCE5B391A}" srcOrd="3" destOrd="0" presId="urn:microsoft.com/office/officeart/2018/2/layout/IconVerticalSolidList"/>
    <dgm:cxn modelId="{0B55E4A2-2CB8-42AA-B894-34BF14FF30AB}" type="presParOf" srcId="{141FA8C4-0D22-47DF-AFCB-BEEF1C3022C8}" destId="{C588D0A7-FB0E-46A3-A1BF-66883BE5CFE3}" srcOrd="5" destOrd="0" presId="urn:microsoft.com/office/officeart/2018/2/layout/IconVerticalSolidList"/>
    <dgm:cxn modelId="{981CB6C5-B14E-440E-AB51-9D9AEC396F73}" type="presParOf" srcId="{141FA8C4-0D22-47DF-AFCB-BEEF1C3022C8}" destId="{60AE1BB8-8E05-4A69-94AB-703F49C78346}" srcOrd="6" destOrd="0" presId="urn:microsoft.com/office/officeart/2018/2/layout/IconVerticalSolidList"/>
    <dgm:cxn modelId="{28936812-F9C7-4418-89C9-1DFC10B6D2EB}" type="presParOf" srcId="{60AE1BB8-8E05-4A69-94AB-703F49C78346}" destId="{941B5402-40B0-416B-9DF1-62884B2374ED}" srcOrd="0" destOrd="0" presId="urn:microsoft.com/office/officeart/2018/2/layout/IconVerticalSolidList"/>
    <dgm:cxn modelId="{63314A6E-EED5-4059-A8F6-5F5D5FB5544D}" type="presParOf" srcId="{60AE1BB8-8E05-4A69-94AB-703F49C78346}" destId="{70621C5C-9F05-4D2D-8185-2783A84BC977}" srcOrd="1" destOrd="0" presId="urn:microsoft.com/office/officeart/2018/2/layout/IconVerticalSolidList"/>
    <dgm:cxn modelId="{363C3C37-2C30-4DE5-9744-BE176D1F4BE5}" type="presParOf" srcId="{60AE1BB8-8E05-4A69-94AB-703F49C78346}" destId="{AEFB93C8-F285-426C-B710-E904A8FF273F}" srcOrd="2" destOrd="0" presId="urn:microsoft.com/office/officeart/2018/2/layout/IconVerticalSolidList"/>
    <dgm:cxn modelId="{A7BBBE0A-9EAA-44C3-9B83-755B0D4C1C15}" type="presParOf" srcId="{60AE1BB8-8E05-4A69-94AB-703F49C78346}" destId="{DFE651D3-4814-432C-930D-8D8DFFBA7592}" srcOrd="3" destOrd="0" presId="urn:microsoft.com/office/officeart/2018/2/layout/IconVerticalSolidList"/>
    <dgm:cxn modelId="{906454AD-09BF-4A79-B26C-F3A841465DE3}" type="presParOf" srcId="{141FA8C4-0D22-47DF-AFCB-BEEF1C3022C8}" destId="{AC5C4C4F-1C09-400C-9D15-F94F418C5573}" srcOrd="7" destOrd="0" presId="urn:microsoft.com/office/officeart/2018/2/layout/IconVerticalSolidList"/>
    <dgm:cxn modelId="{FDC5FA95-2C49-4BB7-A8C0-ECD806E2284F}" type="presParOf" srcId="{141FA8C4-0D22-47DF-AFCB-BEEF1C3022C8}" destId="{28492083-BACE-4E8F-8396-338B5254255F}" srcOrd="8" destOrd="0" presId="urn:microsoft.com/office/officeart/2018/2/layout/IconVerticalSolidList"/>
    <dgm:cxn modelId="{468D7420-8C6C-494E-8864-94DA945D868E}" type="presParOf" srcId="{28492083-BACE-4E8F-8396-338B5254255F}" destId="{3877B6B4-F1D7-44BB-B16E-42C3EB188374}" srcOrd="0" destOrd="0" presId="urn:microsoft.com/office/officeart/2018/2/layout/IconVerticalSolidList"/>
    <dgm:cxn modelId="{0B027A5A-D955-4737-950C-AC8762EFBC8D}" type="presParOf" srcId="{28492083-BACE-4E8F-8396-338B5254255F}" destId="{D7796668-AC21-4F3A-A906-DCCFB2DBD622}" srcOrd="1" destOrd="0" presId="urn:microsoft.com/office/officeart/2018/2/layout/IconVerticalSolidList"/>
    <dgm:cxn modelId="{FC6AEB13-F890-4BD7-A8B1-604DC3CEB00C}" type="presParOf" srcId="{28492083-BACE-4E8F-8396-338B5254255F}" destId="{1D828398-F5A8-48B1-A9CE-1BBD1F79A04D}" srcOrd="2" destOrd="0" presId="urn:microsoft.com/office/officeart/2018/2/layout/IconVerticalSolidList"/>
    <dgm:cxn modelId="{20F3DA3F-CA76-4C03-8B03-FA85598C6BDD}" type="presParOf" srcId="{28492083-BACE-4E8F-8396-338B5254255F}" destId="{1A285899-A0EB-43AB-B1D6-E8F4D362FB3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42376-816F-41D0-9550-1662FF698823}">
      <dsp:nvSpPr>
        <dsp:cNvPr id="0" name=""/>
        <dsp:cNvSpPr/>
      </dsp:nvSpPr>
      <dsp:spPr>
        <a:xfrm>
          <a:off x="160614" y="0"/>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550D6F4-F490-4BA8-B1E4-807710F47EB1}">
      <dsp:nvSpPr>
        <dsp:cNvPr id="0" name=""/>
        <dsp:cNvSpPr/>
      </dsp:nvSpPr>
      <dsp:spPr>
        <a:xfrm>
          <a:off x="795981" y="1901761"/>
          <a:ext cx="2708669" cy="650938"/>
        </a:xfrm>
        <a:prstGeom prst="rect">
          <a:avLst/>
        </a:prstGeom>
        <a:solidFill>
          <a:srgbClr val="CC58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Stærke samarbejdsevner </a:t>
          </a:r>
          <a:br>
            <a:rPr lang="da-DK" sz="1500" kern="1200" dirty="0">
              <a:latin typeface="Barlow Medium" panose="00000600000000000000" pitchFamily="2" charset="0"/>
            </a:rPr>
          </a:br>
          <a:r>
            <a:rPr lang="da-DK" sz="1500" kern="1200" dirty="0">
              <a:latin typeface="Barlow Medium" panose="00000600000000000000" pitchFamily="2" charset="0"/>
            </a:rPr>
            <a:t>som resultat af PBL</a:t>
          </a:r>
        </a:p>
      </dsp:txBody>
      <dsp:txXfrm>
        <a:off x="795981" y="1901761"/>
        <a:ext cx="2708669" cy="6509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364"/>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75918" y="132213"/>
          <a:ext cx="319851" cy="3198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71688" y="1364"/>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Alternative proteinkilder såsom plante og insekt-baserede fødevarer og foder og havbaseret akvakultur.</a:t>
          </a:r>
          <a:endParaRPr lang="da-DK" sz="1400" kern="1200" noProof="0" dirty="0">
            <a:solidFill>
              <a:srgbClr val="211A52"/>
            </a:solidFill>
            <a:latin typeface="Barlow Medium" panose="00000600000000000000" pitchFamily="2" charset="0"/>
          </a:endParaRPr>
        </a:p>
      </dsp:txBody>
      <dsp:txXfrm>
        <a:off x="671688" y="1364"/>
        <a:ext cx="5143666" cy="581548"/>
      </dsp:txXfrm>
    </dsp:sp>
    <dsp:sp modelId="{C7C6FD6C-C567-4B58-A3BB-5C30CDD52E17}">
      <dsp:nvSpPr>
        <dsp:cNvPr id="0" name=""/>
        <dsp:cNvSpPr/>
      </dsp:nvSpPr>
      <dsp:spPr>
        <a:xfrm>
          <a:off x="0" y="728300"/>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75918" y="859149"/>
          <a:ext cx="319851" cy="319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71688" y="728300"/>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Grøn bioraffinering til bæredygtig produktion af foder og fødevareprotein, energi og gødning.</a:t>
          </a:r>
          <a:endParaRPr lang="da-DK" sz="1400" kern="1200" noProof="0" dirty="0">
            <a:solidFill>
              <a:srgbClr val="211A52"/>
            </a:solidFill>
            <a:latin typeface="Barlow Medium" panose="00000600000000000000" pitchFamily="2" charset="0"/>
          </a:endParaRPr>
        </a:p>
      </dsp:txBody>
      <dsp:txXfrm>
        <a:off x="671688" y="728300"/>
        <a:ext cx="5143666" cy="581548"/>
      </dsp:txXfrm>
    </dsp:sp>
    <dsp:sp modelId="{B5C2E581-DFC2-4D73-9CBD-5BDA9AF895C3}">
      <dsp:nvSpPr>
        <dsp:cNvPr id="0" name=""/>
        <dsp:cNvSpPr/>
      </dsp:nvSpPr>
      <dsp:spPr>
        <a:xfrm>
          <a:off x="0" y="1449822"/>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75918" y="1586085"/>
          <a:ext cx="319851" cy="31985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71688" y="1455236"/>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err="1">
              <a:solidFill>
                <a:srgbClr val="211A52"/>
              </a:solidFill>
              <a:latin typeface="Barlow Medium" panose="00000600000000000000" pitchFamily="2" charset="0"/>
            </a:rPr>
            <a:t>Genombaseret</a:t>
          </a:r>
          <a:r>
            <a:rPr lang="da-DK" sz="1400" kern="1200" dirty="0">
              <a:solidFill>
                <a:srgbClr val="211A52"/>
              </a:solidFill>
              <a:latin typeface="Barlow Medium" panose="00000600000000000000" pitchFamily="2" charset="0"/>
            </a:rPr>
            <a:t> avl/forædling vha. molekylære teknikker, modellering og prædiktive algoritmer.</a:t>
          </a:r>
          <a:endParaRPr lang="en-US" sz="1400" kern="1200" dirty="0">
            <a:solidFill>
              <a:srgbClr val="211A52"/>
            </a:solidFill>
            <a:latin typeface="Barlow Medium" panose="00000600000000000000" pitchFamily="2" charset="0"/>
          </a:endParaRPr>
        </a:p>
      </dsp:txBody>
      <dsp:txXfrm>
        <a:off x="671688" y="1455236"/>
        <a:ext cx="5143666" cy="581548"/>
      </dsp:txXfrm>
    </dsp:sp>
    <dsp:sp modelId="{941B5402-40B0-416B-9DF1-62884B2374ED}">
      <dsp:nvSpPr>
        <dsp:cNvPr id="0" name=""/>
        <dsp:cNvSpPr/>
      </dsp:nvSpPr>
      <dsp:spPr>
        <a:xfrm>
          <a:off x="0" y="2183318"/>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75918" y="2313021"/>
          <a:ext cx="319851" cy="31985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71688" y="2182173"/>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Bæredygtige alternativer til pesticider – herunder brug af </a:t>
          </a:r>
          <a:r>
            <a:rPr lang="da-DK" sz="1400" kern="1200" dirty="0" err="1">
              <a:solidFill>
                <a:srgbClr val="211A52"/>
              </a:solidFill>
              <a:latin typeface="Barlow Medium" panose="00000600000000000000" pitchFamily="2" charset="0"/>
            </a:rPr>
            <a:t>endosymbionter</a:t>
          </a:r>
          <a:r>
            <a:rPr lang="da-DK" sz="1400" kern="1200" dirty="0">
              <a:solidFill>
                <a:srgbClr val="211A52"/>
              </a:solidFill>
              <a:latin typeface="Barlow Medium" panose="00000600000000000000" pitchFamily="2" charset="0"/>
            </a:rPr>
            <a:t> til bekæmpelse af skadedyr.</a:t>
          </a:r>
          <a:endParaRPr lang="da-DK" sz="1400" kern="1200" noProof="0" dirty="0">
            <a:solidFill>
              <a:srgbClr val="211A52"/>
            </a:solidFill>
            <a:latin typeface="Barlow Medium" panose="00000600000000000000" pitchFamily="2" charset="0"/>
          </a:endParaRPr>
        </a:p>
      </dsp:txBody>
      <dsp:txXfrm>
        <a:off x="671688" y="2182173"/>
        <a:ext cx="5143666" cy="581548"/>
      </dsp:txXfrm>
    </dsp:sp>
    <dsp:sp modelId="{3877B6B4-F1D7-44BB-B16E-42C3EB188374}">
      <dsp:nvSpPr>
        <dsp:cNvPr id="0" name=""/>
        <dsp:cNvSpPr/>
      </dsp:nvSpPr>
      <dsp:spPr>
        <a:xfrm>
          <a:off x="0" y="2909109"/>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75918" y="3039957"/>
          <a:ext cx="319851" cy="31985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71688" y="2909109"/>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DNA-baserede metoder til identifikation og sporing af sygdomsfremkaldende organismer.</a:t>
          </a:r>
        </a:p>
      </dsp:txBody>
      <dsp:txXfrm>
        <a:off x="671688" y="2909109"/>
        <a:ext cx="5143666" cy="581548"/>
      </dsp:txXfrm>
    </dsp:sp>
    <dsp:sp modelId="{5C972DB5-2528-470B-BE5D-EB094DD4550C}">
      <dsp:nvSpPr>
        <dsp:cNvPr id="0" name=""/>
        <dsp:cNvSpPr/>
      </dsp:nvSpPr>
      <dsp:spPr>
        <a:xfrm>
          <a:off x="0" y="3636045"/>
          <a:ext cx="5815355" cy="581548"/>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6FBFC1E-04FF-4134-81F3-D9CC4592FA73}">
      <dsp:nvSpPr>
        <dsp:cNvPr id="0" name=""/>
        <dsp:cNvSpPr/>
      </dsp:nvSpPr>
      <dsp:spPr>
        <a:xfrm>
          <a:off x="175918" y="3766893"/>
          <a:ext cx="319851" cy="3198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BBCDAD-17FB-486E-B571-0530B0B3432B}">
      <dsp:nvSpPr>
        <dsp:cNvPr id="0" name=""/>
        <dsp:cNvSpPr/>
      </dsp:nvSpPr>
      <dsp:spPr>
        <a:xfrm>
          <a:off x="671688" y="3636045"/>
          <a:ext cx="5143666" cy="581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547" tIns="61547" rIns="61547" bIns="6154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Teknologi til jordbrug, stalde og fødevareproduktion med fokus på bæredygtighed, dyrevelfærd, autonomi, effektivitet mv.</a:t>
          </a:r>
        </a:p>
      </dsp:txBody>
      <dsp:txXfrm>
        <a:off x="671688" y="3636045"/>
        <a:ext cx="5143666" cy="58154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51005"/>
          <a:ext cx="5815355"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241753" y="330822"/>
          <a:ext cx="439552" cy="4395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923059" y="117681"/>
          <a:ext cx="4864394" cy="865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94" tIns="81594" rIns="81594" bIns="8159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Smart produktion med anvendelse af droner, robotter, </a:t>
          </a:r>
          <a:r>
            <a:rPr lang="da-DK" sz="1400" kern="1200" dirty="0" err="1">
              <a:solidFill>
                <a:srgbClr val="211A52"/>
              </a:solidFill>
              <a:latin typeface="Barlow Medium" panose="00000600000000000000" pitchFamily="2" charset="0"/>
            </a:rPr>
            <a:t>exoskeletter</a:t>
          </a:r>
          <a:r>
            <a:rPr lang="da-DK" sz="1400" kern="1200" dirty="0">
              <a:solidFill>
                <a:srgbClr val="211A52"/>
              </a:solidFill>
              <a:latin typeface="Barlow Medium" panose="00000600000000000000" pitchFamily="2" charset="0"/>
            </a:rPr>
            <a:t> mv</a:t>
          </a:r>
          <a:endParaRPr lang="da-DK" sz="1400" kern="1200" noProof="0" dirty="0">
            <a:solidFill>
              <a:srgbClr val="211A52"/>
            </a:solidFill>
            <a:latin typeface="Barlow Medium" panose="00000600000000000000" pitchFamily="2" charset="0"/>
          </a:endParaRPr>
        </a:p>
      </dsp:txBody>
      <dsp:txXfrm>
        <a:off x="923059" y="117681"/>
        <a:ext cx="4864394" cy="865795"/>
      </dsp:txXfrm>
    </dsp:sp>
    <dsp:sp modelId="{B5C2E581-DFC2-4D73-9CBD-5BDA9AF895C3}">
      <dsp:nvSpPr>
        <dsp:cNvPr id="0" name=""/>
        <dsp:cNvSpPr/>
      </dsp:nvSpPr>
      <dsp:spPr>
        <a:xfrm>
          <a:off x="0" y="1188306"/>
          <a:ext cx="5815355"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241753" y="1375564"/>
          <a:ext cx="439552" cy="4395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923059" y="1230006"/>
          <a:ext cx="4864394" cy="669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66" tIns="78066" rIns="78066" bIns="7806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 processer, materialer og konstruktion til reduktion af det miljømæssige aftryk fra produktion og forsyningskæden.</a:t>
          </a:r>
          <a:endParaRPr lang="en-US" sz="1400" kern="1200" dirty="0">
            <a:solidFill>
              <a:srgbClr val="211A52"/>
            </a:solidFill>
            <a:latin typeface="Barlow Medium" panose="00000600000000000000" pitchFamily="2" charset="0"/>
          </a:endParaRPr>
        </a:p>
      </dsp:txBody>
      <dsp:txXfrm>
        <a:off x="923059" y="1230006"/>
        <a:ext cx="4864394" cy="669109"/>
      </dsp:txXfrm>
    </dsp:sp>
    <dsp:sp modelId="{941B5402-40B0-416B-9DF1-62884B2374ED}">
      <dsp:nvSpPr>
        <dsp:cNvPr id="0" name=""/>
        <dsp:cNvSpPr/>
      </dsp:nvSpPr>
      <dsp:spPr>
        <a:xfrm>
          <a:off x="0" y="2208778"/>
          <a:ext cx="5815355" cy="799185"/>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241753" y="2387021"/>
          <a:ext cx="439552" cy="4395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923059" y="2207204"/>
          <a:ext cx="4864394" cy="79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94" tIns="81594" rIns="81594" bIns="8159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Reduktion af ressourceforbrug  gennem udvikling og udnyttelse af potentialer fra smart produktion, f.eks. </a:t>
          </a:r>
          <a:r>
            <a:rPr lang="da-DK" sz="1400" kern="1200" dirty="0" err="1">
              <a:solidFill>
                <a:srgbClr val="211A52"/>
              </a:solidFill>
              <a:latin typeface="Barlow Medium" panose="00000600000000000000" pitchFamily="2" charset="0"/>
            </a:rPr>
            <a:t>IoT</a:t>
          </a:r>
          <a:r>
            <a:rPr lang="da-DK" sz="1400" kern="1200" dirty="0">
              <a:solidFill>
                <a:srgbClr val="211A52"/>
              </a:solidFill>
              <a:latin typeface="Barlow Medium" panose="00000600000000000000" pitchFamily="2" charset="0"/>
            </a:rPr>
            <a:t>, Big data, AI, og robotter.</a:t>
          </a:r>
          <a:endParaRPr lang="da-DK" sz="1400" kern="1200" noProof="0" dirty="0">
            <a:solidFill>
              <a:srgbClr val="211A52"/>
            </a:solidFill>
            <a:latin typeface="Barlow Medium" panose="00000600000000000000" pitchFamily="2" charset="0"/>
          </a:endParaRPr>
        </a:p>
      </dsp:txBody>
      <dsp:txXfrm>
        <a:off x="923059" y="2207204"/>
        <a:ext cx="4864394" cy="799146"/>
      </dsp:txXfrm>
    </dsp:sp>
    <dsp:sp modelId="{3877B6B4-F1D7-44BB-B16E-42C3EB188374}">
      <dsp:nvSpPr>
        <dsp:cNvPr id="0" name=""/>
        <dsp:cNvSpPr/>
      </dsp:nvSpPr>
      <dsp:spPr>
        <a:xfrm>
          <a:off x="0" y="3218661"/>
          <a:ext cx="5815355" cy="1217887"/>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241753" y="3607829"/>
          <a:ext cx="439552" cy="4395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923059" y="3428012"/>
          <a:ext cx="4864394" cy="7991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94" tIns="81594" rIns="81594" bIns="81594" numCol="1" spcCol="1270" anchor="ctr" anchorCtr="0">
          <a:noAutofit/>
        </a:bodyPr>
        <a:lstStyle/>
        <a:p>
          <a:pPr marL="0" lvl="0" indent="0" algn="l" defTabSz="622300">
            <a:lnSpc>
              <a:spcPct val="100000"/>
            </a:lnSpc>
            <a:spcBef>
              <a:spcPct val="0"/>
            </a:spcBef>
            <a:spcAft>
              <a:spcPct val="35000"/>
            </a:spcAft>
            <a:buNone/>
          </a:pPr>
          <a:r>
            <a:rPr lang="da-DK" sz="1400" kern="1200" dirty="0" err="1">
              <a:solidFill>
                <a:srgbClr val="211A52"/>
              </a:solidFill>
              <a:latin typeface="Barlow Medium" panose="00000600000000000000" pitchFamily="2" charset="0"/>
            </a:rPr>
            <a:t>Rekonfigurerbare</a:t>
          </a:r>
          <a:r>
            <a:rPr lang="da-DK" sz="1400" kern="1200" dirty="0">
              <a:solidFill>
                <a:srgbClr val="211A52"/>
              </a:solidFill>
              <a:latin typeface="Barlow Medium" panose="00000600000000000000" pitchFamily="2" charset="0"/>
            </a:rPr>
            <a:t> produktionssystemer med modulopbyggede enheder og brug af AI og big data udviklet i sammenhæng med menneskelig praksis for at sikre den bæredygtige omstilling</a:t>
          </a:r>
          <a:r>
            <a:rPr lang="da-DK" sz="1400" kern="1200" dirty="0">
              <a:latin typeface="Barlow Medium" panose="00000600000000000000" pitchFamily="2" charset="0"/>
            </a:rPr>
            <a:t>.</a:t>
          </a:r>
        </a:p>
      </dsp:txBody>
      <dsp:txXfrm>
        <a:off x="923059" y="3428012"/>
        <a:ext cx="4864394" cy="79914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87337"/>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38061" y="290027"/>
          <a:ext cx="251020" cy="251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527142" y="168436"/>
          <a:ext cx="5264141" cy="491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Genanvendelse af plastik, byggematerialer og –komponenter.</a:t>
          </a:r>
          <a:endParaRPr lang="da-DK" sz="1400" kern="1200" noProof="0" dirty="0">
            <a:solidFill>
              <a:srgbClr val="211A52"/>
            </a:solidFill>
            <a:latin typeface="Barlow Medium" panose="00000600000000000000" pitchFamily="2" charset="0"/>
          </a:endParaRPr>
        </a:p>
      </dsp:txBody>
      <dsp:txXfrm>
        <a:off x="527142" y="168436"/>
        <a:ext cx="5264141" cy="491062"/>
      </dsp:txXfrm>
    </dsp:sp>
    <dsp:sp modelId="{B5C2E581-DFC2-4D73-9CBD-5BDA9AF895C3}">
      <dsp:nvSpPr>
        <dsp:cNvPr id="0" name=""/>
        <dsp:cNvSpPr/>
      </dsp:nvSpPr>
      <dsp:spPr>
        <a:xfrm>
          <a:off x="0" y="780046"/>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38061" y="886986"/>
          <a:ext cx="251020" cy="251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27142" y="803392"/>
          <a:ext cx="5264141" cy="372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514" tIns="43514" rIns="43514" bIns="4351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 udnyttelse af rest og spildprodukter.</a:t>
          </a:r>
          <a:endParaRPr lang="en-US" sz="1400" kern="1200" dirty="0">
            <a:solidFill>
              <a:srgbClr val="211A52"/>
            </a:solidFill>
            <a:latin typeface="Barlow Medium" panose="00000600000000000000" pitchFamily="2" charset="0"/>
          </a:endParaRPr>
        </a:p>
      </dsp:txBody>
      <dsp:txXfrm>
        <a:off x="527142" y="803392"/>
        <a:ext cx="5264141" cy="372964"/>
      </dsp:txXfrm>
    </dsp:sp>
    <dsp:sp modelId="{941B5402-40B0-416B-9DF1-62884B2374ED}">
      <dsp:nvSpPr>
        <dsp:cNvPr id="0" name=""/>
        <dsp:cNvSpPr/>
      </dsp:nvSpPr>
      <dsp:spPr>
        <a:xfrm>
          <a:off x="0" y="1366392"/>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38061" y="1468183"/>
          <a:ext cx="251020" cy="251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27142" y="1365493"/>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bæredygtige metoder til </a:t>
          </a:r>
          <a:r>
            <a:rPr lang="da-DK" sz="1400" kern="1200" dirty="0" err="1">
              <a:solidFill>
                <a:srgbClr val="211A52"/>
              </a:solidFill>
              <a:latin typeface="Barlow Medium" panose="00000600000000000000" pitchFamily="2" charset="0"/>
            </a:rPr>
            <a:t>circulær</a:t>
          </a:r>
          <a:r>
            <a:rPr lang="da-DK" sz="1400" kern="1200" dirty="0">
              <a:solidFill>
                <a:srgbClr val="211A52"/>
              </a:solidFill>
              <a:latin typeface="Barlow Medium" panose="00000600000000000000" pitchFamily="2" charset="0"/>
            </a:rPr>
            <a:t> produktion som f.eks. ”</a:t>
          </a:r>
          <a:r>
            <a:rPr lang="da-DK" sz="1400" kern="1200" dirty="0" err="1">
              <a:solidFill>
                <a:srgbClr val="211A52"/>
              </a:solidFill>
              <a:latin typeface="Barlow Medium" panose="00000600000000000000" pitchFamily="2" charset="0"/>
            </a:rPr>
            <a:t>take</a:t>
          </a:r>
          <a:r>
            <a:rPr lang="da-DK" sz="1400" kern="1200" dirty="0">
              <a:solidFill>
                <a:srgbClr val="211A52"/>
              </a:solidFill>
              <a:latin typeface="Barlow Medium" panose="00000600000000000000" pitchFamily="2" charset="0"/>
            </a:rPr>
            <a:t>-back” and ”</a:t>
          </a:r>
          <a:r>
            <a:rPr lang="da-DK" sz="1400" kern="1200" dirty="0" err="1">
              <a:solidFill>
                <a:srgbClr val="211A52"/>
              </a:solidFill>
              <a:latin typeface="Barlow Medium" panose="00000600000000000000" pitchFamily="2" charset="0"/>
            </a:rPr>
            <a:t>life</a:t>
          </a:r>
          <a:r>
            <a:rPr lang="da-DK" sz="1400" kern="1200" dirty="0">
              <a:solidFill>
                <a:srgbClr val="211A52"/>
              </a:solidFill>
              <a:latin typeface="Barlow Medium" panose="00000600000000000000" pitchFamily="2" charset="0"/>
            </a:rPr>
            <a:t> </a:t>
          </a:r>
          <a:r>
            <a:rPr lang="da-DK" sz="1400" kern="1200" dirty="0" err="1">
              <a:solidFill>
                <a:srgbClr val="211A52"/>
              </a:solidFill>
              <a:latin typeface="Barlow Medium" panose="00000600000000000000" pitchFamily="2" charset="0"/>
            </a:rPr>
            <a:t>cycle</a:t>
          </a:r>
          <a:r>
            <a:rPr lang="da-DK" sz="1400" kern="1200" dirty="0">
              <a:solidFill>
                <a:srgbClr val="211A52"/>
              </a:solidFill>
              <a:latin typeface="Barlow Medium" panose="00000600000000000000" pitchFamily="2" charset="0"/>
            </a:rPr>
            <a:t> data”.</a:t>
          </a:r>
          <a:endParaRPr lang="da-DK" sz="1400" kern="1200" noProof="0" dirty="0">
            <a:solidFill>
              <a:srgbClr val="211A52"/>
            </a:solidFill>
            <a:latin typeface="Barlow Medium" panose="00000600000000000000" pitchFamily="2" charset="0"/>
          </a:endParaRPr>
        </a:p>
      </dsp:txBody>
      <dsp:txXfrm>
        <a:off x="527142" y="1365493"/>
        <a:ext cx="5264141" cy="453260"/>
      </dsp:txXfrm>
    </dsp:sp>
    <dsp:sp modelId="{3877B6B4-F1D7-44BB-B16E-42C3EB188374}">
      <dsp:nvSpPr>
        <dsp:cNvPr id="0" name=""/>
        <dsp:cNvSpPr/>
      </dsp:nvSpPr>
      <dsp:spPr>
        <a:xfrm>
          <a:off x="0" y="1946689"/>
          <a:ext cx="5815355" cy="695512"/>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38061" y="2168936"/>
          <a:ext cx="251020" cy="251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527142" y="2066246"/>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Udvikling af processer og systemer til genindvinding af </a:t>
          </a:r>
          <a:r>
            <a:rPr lang="da-DK" sz="1400" kern="1200" dirty="0" err="1">
              <a:solidFill>
                <a:srgbClr val="211A52"/>
              </a:solidFill>
              <a:latin typeface="Barlow Medium" panose="00000600000000000000" pitchFamily="2" charset="0"/>
            </a:rPr>
            <a:t>biotensider</a:t>
          </a:r>
          <a:r>
            <a:rPr lang="da-DK" sz="1400" kern="1200" dirty="0">
              <a:solidFill>
                <a:srgbClr val="211A52"/>
              </a:solidFill>
              <a:latin typeface="Barlow Medium" panose="00000600000000000000" pitchFamily="2" charset="0"/>
            </a:rPr>
            <a:t> til erstatning af syntetiske </a:t>
          </a:r>
          <a:r>
            <a:rPr lang="da-DK" sz="1400" kern="1200" dirty="0" err="1">
              <a:solidFill>
                <a:srgbClr val="211A52"/>
              </a:solidFill>
              <a:latin typeface="Barlow Medium" panose="00000600000000000000" pitchFamily="2" charset="0"/>
            </a:rPr>
            <a:t>tensider</a:t>
          </a:r>
          <a:r>
            <a:rPr lang="da-DK" sz="1400" kern="1200" dirty="0">
              <a:solidFill>
                <a:srgbClr val="211A52"/>
              </a:solidFill>
              <a:latin typeface="Barlow Medium" panose="00000600000000000000" pitchFamily="2" charset="0"/>
            </a:rPr>
            <a:t> i foder, fødevarer, personlig til personlig pleje og rengøringsmidler.</a:t>
          </a:r>
        </a:p>
      </dsp:txBody>
      <dsp:txXfrm>
        <a:off x="527142" y="2066246"/>
        <a:ext cx="5264141" cy="453260"/>
      </dsp:txXfrm>
    </dsp:sp>
    <dsp:sp modelId="{ECB0B87A-ADD2-403F-850E-A47A0751A513}">
      <dsp:nvSpPr>
        <dsp:cNvPr id="0" name=""/>
        <dsp:cNvSpPr/>
      </dsp:nvSpPr>
      <dsp:spPr>
        <a:xfrm>
          <a:off x="0" y="2766999"/>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1BD52D5-6108-4785-B5DB-FC5AF7ED2E97}">
      <dsp:nvSpPr>
        <dsp:cNvPr id="0" name=""/>
        <dsp:cNvSpPr/>
      </dsp:nvSpPr>
      <dsp:spPr>
        <a:xfrm>
          <a:off x="138061" y="2869689"/>
          <a:ext cx="251020" cy="25102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3F237B9-F9AF-4B2A-8DE4-10EAD750D86B}">
      <dsp:nvSpPr>
        <dsp:cNvPr id="0" name=""/>
        <dsp:cNvSpPr/>
      </dsp:nvSpPr>
      <dsp:spPr>
        <a:xfrm>
          <a:off x="527142" y="2766999"/>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Udvikling af metoder til bedre udnyttelse af spild- og restproduktioner.</a:t>
          </a:r>
        </a:p>
      </dsp:txBody>
      <dsp:txXfrm>
        <a:off x="527142" y="2766999"/>
        <a:ext cx="5264141" cy="453260"/>
      </dsp:txXfrm>
    </dsp:sp>
    <dsp:sp modelId="{F31ACC39-5967-4873-9FF7-5C34ABC807B3}">
      <dsp:nvSpPr>
        <dsp:cNvPr id="0" name=""/>
        <dsp:cNvSpPr/>
      </dsp:nvSpPr>
      <dsp:spPr>
        <a:xfrm>
          <a:off x="0" y="3348196"/>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13B4276B-AC64-4904-92B6-1EAC36BF431C}">
      <dsp:nvSpPr>
        <dsp:cNvPr id="0" name=""/>
        <dsp:cNvSpPr/>
      </dsp:nvSpPr>
      <dsp:spPr>
        <a:xfrm>
          <a:off x="138061" y="3450886"/>
          <a:ext cx="251020" cy="251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E17578D-DDE1-4183-B78A-82CC0228B8DE}">
      <dsp:nvSpPr>
        <dsp:cNvPr id="0" name=""/>
        <dsp:cNvSpPr/>
      </dsp:nvSpPr>
      <dsp:spPr>
        <a:xfrm>
          <a:off x="527142" y="3348196"/>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Bæredygtige materialer designet til genbrug.</a:t>
          </a:r>
        </a:p>
      </dsp:txBody>
      <dsp:txXfrm>
        <a:off x="527142" y="3348196"/>
        <a:ext cx="5264141" cy="453260"/>
      </dsp:txXfrm>
    </dsp:sp>
    <dsp:sp modelId="{2E4F4900-BE59-4AB9-800F-D91F2D586AE8}">
      <dsp:nvSpPr>
        <dsp:cNvPr id="0" name=""/>
        <dsp:cNvSpPr/>
      </dsp:nvSpPr>
      <dsp:spPr>
        <a:xfrm>
          <a:off x="0" y="3929393"/>
          <a:ext cx="5815355" cy="4564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E566CE2C-BFB9-4A29-BDFE-D494AE948D03}">
      <dsp:nvSpPr>
        <dsp:cNvPr id="0" name=""/>
        <dsp:cNvSpPr/>
      </dsp:nvSpPr>
      <dsp:spPr>
        <a:xfrm>
          <a:off x="138061" y="4032083"/>
          <a:ext cx="251020" cy="251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2FA0EE-CB5D-4E93-A12C-801416DD800A}">
      <dsp:nvSpPr>
        <dsp:cNvPr id="0" name=""/>
        <dsp:cNvSpPr/>
      </dsp:nvSpPr>
      <dsp:spPr>
        <a:xfrm>
          <a:off x="527142" y="3929393"/>
          <a:ext cx="5264141" cy="45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70" tIns="47970" rIns="47970" bIns="47970"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Genanvendelse og </a:t>
          </a:r>
          <a:r>
            <a:rPr lang="da-DK" sz="1400" kern="1200" dirty="0" err="1">
              <a:solidFill>
                <a:srgbClr val="211A52"/>
              </a:solidFill>
              <a:latin typeface="Barlow Medium" panose="00000600000000000000" pitchFamily="2" charset="0"/>
            </a:rPr>
            <a:t>rekvalificering</a:t>
          </a:r>
          <a:r>
            <a:rPr lang="da-DK" sz="1400" kern="1200" dirty="0">
              <a:solidFill>
                <a:srgbClr val="211A52"/>
              </a:solidFill>
              <a:latin typeface="Barlow Medium" panose="00000600000000000000" pitchFamily="2" charset="0"/>
            </a:rPr>
            <a:t> af potentialet for end-of-life-produkter.</a:t>
          </a:r>
        </a:p>
      </dsp:txBody>
      <dsp:txXfrm>
        <a:off x="527142" y="3929393"/>
        <a:ext cx="5264141" cy="4532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386209"/>
          <a:ext cx="5815355" cy="6627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200466" y="535316"/>
          <a:ext cx="364841" cy="3644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765775" y="354091"/>
          <a:ext cx="4946575" cy="8344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14" tIns="81514" rIns="81514" bIns="81514"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Udnyttelse af fremtidens voksende informationsunivers (big data) til udvikling af ny diagnostisk behandling.</a:t>
          </a:r>
          <a:endParaRPr lang="da-DK" sz="1400" kern="1200" noProof="0" dirty="0">
            <a:solidFill>
              <a:srgbClr val="211A52"/>
            </a:solidFill>
            <a:latin typeface="Barlow Medium" panose="00000600000000000000" pitchFamily="2" charset="0"/>
          </a:endParaRPr>
        </a:p>
      </dsp:txBody>
      <dsp:txXfrm>
        <a:off x="765775" y="354091"/>
        <a:ext cx="4946575" cy="834449"/>
      </dsp:txXfrm>
    </dsp:sp>
    <dsp:sp modelId="{B5C2E581-DFC2-4D73-9CBD-5BDA9AF895C3}">
      <dsp:nvSpPr>
        <dsp:cNvPr id="0" name=""/>
        <dsp:cNvSpPr/>
      </dsp:nvSpPr>
      <dsp:spPr>
        <a:xfrm>
          <a:off x="0" y="1394642"/>
          <a:ext cx="5815355" cy="6627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200466" y="1549919"/>
          <a:ext cx="364841" cy="3644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765775" y="1433261"/>
          <a:ext cx="4946575" cy="633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42" tIns="73942" rIns="73942" bIns="73942"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metoder samt dyre- og plantemodeller til bestemmelse af genotype – fænotype sammenhæng mv.</a:t>
          </a:r>
          <a:endParaRPr lang="en-US" sz="1400" kern="1200" dirty="0">
            <a:solidFill>
              <a:srgbClr val="211A52"/>
            </a:solidFill>
            <a:latin typeface="Barlow Medium" panose="00000600000000000000" pitchFamily="2" charset="0"/>
          </a:endParaRPr>
        </a:p>
      </dsp:txBody>
      <dsp:txXfrm>
        <a:off x="765775" y="1433261"/>
        <a:ext cx="4946575" cy="633769"/>
      </dsp:txXfrm>
    </dsp:sp>
    <dsp:sp modelId="{941B5402-40B0-416B-9DF1-62884B2374ED}">
      <dsp:nvSpPr>
        <dsp:cNvPr id="0" name=""/>
        <dsp:cNvSpPr/>
      </dsp:nvSpPr>
      <dsp:spPr>
        <a:xfrm>
          <a:off x="0" y="2280608"/>
          <a:ext cx="5815355" cy="66270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200466" y="2428410"/>
          <a:ext cx="364841" cy="3644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765775" y="2279302"/>
          <a:ext cx="4946575" cy="69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42" tIns="73942" rIns="73942" bIns="73942"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AI-baseret kobling mellem genetik, proteinstruktur og funktion.</a:t>
          </a:r>
          <a:endParaRPr lang="da-DK" sz="1400" kern="1200" noProof="0" dirty="0">
            <a:solidFill>
              <a:srgbClr val="211A52"/>
            </a:solidFill>
            <a:latin typeface="Barlow Medium" panose="00000600000000000000" pitchFamily="2" charset="0"/>
          </a:endParaRPr>
        </a:p>
      </dsp:txBody>
      <dsp:txXfrm>
        <a:off x="765775" y="2279302"/>
        <a:ext cx="4946575" cy="698668"/>
      </dsp:txXfrm>
    </dsp:sp>
    <dsp:sp modelId="{3877B6B4-F1D7-44BB-B16E-42C3EB188374}">
      <dsp:nvSpPr>
        <dsp:cNvPr id="0" name=""/>
        <dsp:cNvSpPr/>
      </dsp:nvSpPr>
      <dsp:spPr>
        <a:xfrm>
          <a:off x="0" y="3190242"/>
          <a:ext cx="5815355" cy="100989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200466" y="3512947"/>
          <a:ext cx="364841" cy="3644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765775" y="3363840"/>
          <a:ext cx="4946575" cy="698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42" tIns="73942" rIns="73942" bIns="73942"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Udvikling af  innovativ medicinsk, sundheds- og velfærdsteknologi (f.eks. </a:t>
          </a:r>
          <a:r>
            <a:rPr lang="da-DK" sz="1400" kern="1200" dirty="0" err="1">
              <a:solidFill>
                <a:srgbClr val="211A52"/>
              </a:solidFill>
              <a:latin typeface="Barlow Medium" panose="00000600000000000000" pitchFamily="2" charset="0"/>
            </a:rPr>
            <a:t>exoskeletter</a:t>
          </a:r>
          <a:r>
            <a:rPr lang="da-DK" sz="1400" kern="1200" dirty="0">
              <a:solidFill>
                <a:srgbClr val="211A52"/>
              </a:solidFill>
              <a:latin typeface="Barlow Medium" panose="00000600000000000000" pitchFamily="2" charset="0"/>
            </a:rPr>
            <a:t>, selvopladelige pacemakere, nye "drug </a:t>
          </a:r>
          <a:r>
            <a:rPr lang="da-DK" sz="1400" kern="1200" dirty="0" err="1">
              <a:solidFill>
                <a:srgbClr val="211A52"/>
              </a:solidFill>
              <a:latin typeface="Barlow Medium" panose="00000600000000000000" pitchFamily="2" charset="0"/>
            </a:rPr>
            <a:t>delivery</a:t>
          </a:r>
          <a:r>
            <a:rPr lang="da-DK" sz="1400" kern="1200" dirty="0">
              <a:solidFill>
                <a:srgbClr val="211A52"/>
              </a:solidFill>
              <a:latin typeface="Barlow Medium" panose="00000600000000000000" pitchFamily="2" charset="0"/>
            </a:rPr>
            <a:t> systemer", micro-robotter, biomekanik mv.).</a:t>
          </a:r>
        </a:p>
      </dsp:txBody>
      <dsp:txXfrm>
        <a:off x="765775" y="3363840"/>
        <a:ext cx="4946575" cy="6986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FA29F1-3643-428A-95E5-4EC45497D87D}">
      <dsp:nvSpPr>
        <dsp:cNvPr id="0" name=""/>
        <dsp:cNvSpPr/>
      </dsp:nvSpPr>
      <dsp:spPr>
        <a:xfrm>
          <a:off x="244771" y="0"/>
          <a:ext cx="2985179" cy="2206036"/>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9E7457D3-0C1A-447B-A62D-A6E8EF77398A}">
      <dsp:nvSpPr>
        <dsp:cNvPr id="0" name=""/>
        <dsp:cNvSpPr/>
      </dsp:nvSpPr>
      <dsp:spPr>
        <a:xfrm>
          <a:off x="848158" y="1806040"/>
          <a:ext cx="2572335" cy="618175"/>
        </a:xfrm>
        <a:prstGeom prst="rect">
          <a:avLst/>
        </a:prstGeom>
        <a:solidFill>
          <a:srgbClr val="5CAF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Kort adgang til forskere og forskningsmiljøer</a:t>
          </a:r>
        </a:p>
      </dsp:txBody>
      <dsp:txXfrm>
        <a:off x="848158" y="1806040"/>
        <a:ext cx="2572335" cy="6181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F0DAC-CD23-4259-A30B-AF893AA5C8E1}">
      <dsp:nvSpPr>
        <dsp:cNvPr id="0" name=""/>
        <dsp:cNvSpPr/>
      </dsp:nvSpPr>
      <dsp:spPr>
        <a:xfrm>
          <a:off x="272436" y="0"/>
          <a:ext cx="3067506" cy="2266875"/>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878EA723-D19E-4780-A43C-F36646A96B28}">
      <dsp:nvSpPr>
        <dsp:cNvPr id="0" name=""/>
        <dsp:cNvSpPr/>
      </dsp:nvSpPr>
      <dsp:spPr>
        <a:xfrm>
          <a:off x="892464" y="1855848"/>
          <a:ext cx="2643276" cy="635223"/>
        </a:xfrm>
        <a:prstGeom prst="rect">
          <a:avLst/>
        </a:prstGeom>
        <a:solidFill>
          <a:srgbClr val="B193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Et rigt studiemiljø i rivende udvikling og i en levende by</a:t>
          </a:r>
        </a:p>
      </dsp:txBody>
      <dsp:txXfrm>
        <a:off x="892464" y="1855848"/>
        <a:ext cx="2643276" cy="635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42F13-8D46-45A6-9102-F28D9A918BE8}">
      <dsp:nvSpPr>
        <dsp:cNvPr id="0" name=""/>
        <dsp:cNvSpPr/>
      </dsp:nvSpPr>
      <dsp:spPr>
        <a:xfrm>
          <a:off x="291836" y="41186"/>
          <a:ext cx="3143394" cy="2322957"/>
        </a:xfrm>
        <a:prstGeom prst="rect">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4D43073A-6748-472B-992B-A428B1DB97D1}">
      <dsp:nvSpPr>
        <dsp:cNvPr id="0" name=""/>
        <dsp:cNvSpPr/>
      </dsp:nvSpPr>
      <dsp:spPr>
        <a:xfrm>
          <a:off x="912460" y="1901761"/>
          <a:ext cx="2708669" cy="650938"/>
        </a:xfrm>
        <a:prstGeom prst="rect">
          <a:avLst/>
        </a:prstGeom>
        <a:solidFill>
          <a:srgbClr val="211A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5000"/>
            </a:spcAft>
            <a:buNone/>
          </a:pPr>
          <a:r>
            <a:rPr lang="da-DK" sz="1500" kern="1200" dirty="0">
              <a:latin typeface="Barlow Medium" panose="00000600000000000000" pitchFamily="2" charset="0"/>
            </a:rPr>
            <a:t>Tæt samarbejde med erhvervslivet</a:t>
          </a:r>
        </a:p>
      </dsp:txBody>
      <dsp:txXfrm>
        <a:off x="912460" y="1901761"/>
        <a:ext cx="2708669" cy="6509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482"/>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227338" y="170577"/>
          <a:ext cx="413341" cy="4133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868018" y="1482"/>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Vedvarende energi: vind, sol, bølger, tidevand, geotermi og hybridanlæg.</a:t>
          </a:r>
          <a:endParaRPr lang="en-US" sz="1400" kern="1200" dirty="0">
            <a:solidFill>
              <a:srgbClr val="211A52"/>
            </a:solidFill>
            <a:latin typeface="Barlow Medium" panose="00000600000000000000" pitchFamily="2" charset="0"/>
          </a:endParaRPr>
        </a:p>
      </dsp:txBody>
      <dsp:txXfrm>
        <a:off x="868018" y="1482"/>
        <a:ext cx="4656481" cy="751530"/>
      </dsp:txXfrm>
    </dsp:sp>
    <dsp:sp modelId="{C7C6FD6C-C567-4B58-A3BB-5C30CDD52E17}">
      <dsp:nvSpPr>
        <dsp:cNvPr id="0" name=""/>
        <dsp:cNvSpPr/>
      </dsp:nvSpPr>
      <dsp:spPr>
        <a:xfrm>
          <a:off x="0" y="940896"/>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227338" y="1109990"/>
          <a:ext cx="413341" cy="4133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868018" y="940896"/>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Robust og pålidelig eldistribution: konvertering, lagring og sektorkobling til varme-, gas, og brændstofområdet.</a:t>
          </a:r>
          <a:endParaRPr lang="en-US" sz="1400" kern="1200" dirty="0">
            <a:solidFill>
              <a:srgbClr val="211A52"/>
            </a:solidFill>
            <a:latin typeface="Barlow Medium" panose="00000600000000000000" pitchFamily="2" charset="0"/>
          </a:endParaRPr>
        </a:p>
      </dsp:txBody>
      <dsp:txXfrm>
        <a:off x="868018" y="940896"/>
        <a:ext cx="4656481" cy="751530"/>
      </dsp:txXfrm>
    </dsp:sp>
    <dsp:sp modelId="{B5C2E581-DFC2-4D73-9CBD-5BDA9AF895C3}">
      <dsp:nvSpPr>
        <dsp:cNvPr id="0" name=""/>
        <dsp:cNvSpPr/>
      </dsp:nvSpPr>
      <dsp:spPr>
        <a:xfrm>
          <a:off x="0" y="1880309"/>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227338" y="2049404"/>
          <a:ext cx="413341" cy="4133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868018" y="1880309"/>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Nye effektive lagringsteknologier.</a:t>
          </a:r>
          <a:endParaRPr lang="en-US" sz="1400" kern="1200" dirty="0">
            <a:solidFill>
              <a:srgbClr val="211A52"/>
            </a:solidFill>
            <a:latin typeface="Barlow Medium" panose="00000600000000000000" pitchFamily="2" charset="0"/>
          </a:endParaRPr>
        </a:p>
      </dsp:txBody>
      <dsp:txXfrm>
        <a:off x="868018" y="1880309"/>
        <a:ext cx="4656481" cy="751530"/>
      </dsp:txXfrm>
    </dsp:sp>
    <dsp:sp modelId="{941B5402-40B0-416B-9DF1-62884B2374ED}">
      <dsp:nvSpPr>
        <dsp:cNvPr id="0" name=""/>
        <dsp:cNvSpPr/>
      </dsp:nvSpPr>
      <dsp:spPr>
        <a:xfrm>
          <a:off x="0" y="2819723"/>
          <a:ext cx="5524500" cy="75153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227338" y="2988817"/>
          <a:ext cx="413341" cy="4133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868018" y="2819723"/>
          <a:ext cx="4656481" cy="751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537" tIns="79537" rIns="79537" bIns="79537"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Styring af systemer ved hjælp af avanceret kontrol som AI, </a:t>
          </a:r>
          <a:r>
            <a:rPr lang="da-DK" sz="1400" kern="1200" dirty="0" err="1">
              <a:solidFill>
                <a:srgbClr val="211A52"/>
              </a:solidFill>
              <a:latin typeface="Barlow Medium" panose="00000600000000000000" pitchFamily="2" charset="0"/>
            </a:rPr>
            <a:t>IoT</a:t>
          </a:r>
          <a:r>
            <a:rPr lang="da-DK" sz="1400" kern="1200" dirty="0">
              <a:solidFill>
                <a:srgbClr val="211A52"/>
              </a:solidFill>
              <a:latin typeface="Barlow Medium" panose="00000600000000000000" pitchFamily="2" charset="0"/>
            </a:rPr>
            <a:t>, big data mv.</a:t>
          </a:r>
          <a:endParaRPr lang="en-US" sz="1400" kern="1200" dirty="0">
            <a:solidFill>
              <a:srgbClr val="211A52"/>
            </a:solidFill>
            <a:latin typeface="Barlow Medium" panose="00000600000000000000" pitchFamily="2" charset="0"/>
          </a:endParaRPr>
        </a:p>
      </dsp:txBody>
      <dsp:txXfrm>
        <a:off x="868018" y="2819723"/>
        <a:ext cx="4656481" cy="7515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80506"/>
          <a:ext cx="5760720" cy="69633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50175" y="292151"/>
          <a:ext cx="273312" cy="2730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573663" y="180450"/>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Energibesparelser samt effektive systemer og komponenter I forbrugsleddet, som omfatter industri, bygninger og diverse apparater.</a:t>
          </a:r>
        </a:p>
      </dsp:txBody>
      <dsp:txXfrm>
        <a:off x="573663" y="180450"/>
        <a:ext cx="5109894" cy="636072"/>
      </dsp:txXfrm>
    </dsp:sp>
    <dsp:sp modelId="{C7C6FD6C-C567-4B58-A3BB-5C30CDD52E17}">
      <dsp:nvSpPr>
        <dsp:cNvPr id="0" name=""/>
        <dsp:cNvSpPr/>
      </dsp:nvSpPr>
      <dsp:spPr>
        <a:xfrm>
          <a:off x="0" y="975541"/>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50175" y="1087242"/>
          <a:ext cx="273312" cy="2730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573663" y="975541"/>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Fleksible systemer hvor forbrug tilpasses produktion.</a:t>
          </a:r>
        </a:p>
      </dsp:txBody>
      <dsp:txXfrm>
        <a:off x="573663" y="975541"/>
        <a:ext cx="5109894" cy="636072"/>
      </dsp:txXfrm>
    </dsp:sp>
    <dsp:sp modelId="{BAD09558-AFCB-4488-9B0B-5264ADE9973E}">
      <dsp:nvSpPr>
        <dsp:cNvPr id="0" name=""/>
        <dsp:cNvSpPr/>
      </dsp:nvSpPr>
      <dsp:spPr>
        <a:xfrm>
          <a:off x="0" y="1770632"/>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FBD7BEF-15B0-4F89-8941-3CFB8CB82195}">
      <dsp:nvSpPr>
        <dsp:cNvPr id="0" name=""/>
        <dsp:cNvSpPr/>
      </dsp:nvSpPr>
      <dsp:spPr>
        <a:xfrm>
          <a:off x="150175" y="1882333"/>
          <a:ext cx="273312" cy="2730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802F378-ACA0-4107-A0CE-B33179AA59E3}">
      <dsp:nvSpPr>
        <dsp:cNvPr id="0" name=""/>
        <dsp:cNvSpPr/>
      </dsp:nvSpPr>
      <dsp:spPr>
        <a:xfrm>
          <a:off x="573663" y="1770632"/>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Kontrol og anvendelse af digitale løsninger som AI, IOT, big data.</a:t>
          </a:r>
        </a:p>
      </dsp:txBody>
      <dsp:txXfrm>
        <a:off x="573663" y="1770632"/>
        <a:ext cx="5109894" cy="636072"/>
      </dsp:txXfrm>
    </dsp:sp>
    <dsp:sp modelId="{B5C2E581-DFC2-4D73-9CBD-5BDA9AF895C3}">
      <dsp:nvSpPr>
        <dsp:cNvPr id="0" name=""/>
        <dsp:cNvSpPr/>
      </dsp:nvSpPr>
      <dsp:spPr>
        <a:xfrm>
          <a:off x="0" y="2565723"/>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50175" y="2677423"/>
          <a:ext cx="273312" cy="2730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573663" y="2565723"/>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Produktion af vedvarende energi i bygninger og integration af bygninger i energisystemet.</a:t>
          </a:r>
          <a:endParaRPr lang="en-US" sz="1400" kern="1200" dirty="0">
            <a:solidFill>
              <a:srgbClr val="211A52"/>
            </a:solidFill>
            <a:latin typeface="Barlow Medium" panose="00000600000000000000" pitchFamily="2" charset="0"/>
          </a:endParaRPr>
        </a:p>
      </dsp:txBody>
      <dsp:txXfrm>
        <a:off x="573663" y="2565723"/>
        <a:ext cx="5109894" cy="636072"/>
      </dsp:txXfrm>
    </dsp:sp>
    <dsp:sp modelId="{941B5402-40B0-416B-9DF1-62884B2374ED}">
      <dsp:nvSpPr>
        <dsp:cNvPr id="0" name=""/>
        <dsp:cNvSpPr/>
      </dsp:nvSpPr>
      <dsp:spPr>
        <a:xfrm>
          <a:off x="0" y="3361792"/>
          <a:ext cx="5760720" cy="496446"/>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50175" y="3472514"/>
          <a:ext cx="273312" cy="2730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573663" y="3360814"/>
          <a:ext cx="5109894" cy="636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318" tIns="67318" rIns="67318" bIns="67318"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Brug af teknologi, adfærd og hverdagspraksis.</a:t>
          </a:r>
        </a:p>
      </dsp:txBody>
      <dsp:txXfrm>
        <a:off x="573663" y="3360814"/>
        <a:ext cx="5109894" cy="6360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299"/>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67568" y="125937"/>
          <a:ext cx="304669" cy="3046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39805" y="1299"/>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Tung transport: Power-to-X, biobrændstoffer og fangst og lagring af CO2 (</a:t>
          </a:r>
          <a:r>
            <a:rPr lang="da-DK" sz="1400" kern="1200" noProof="0" dirty="0" err="1">
              <a:solidFill>
                <a:srgbClr val="211A52"/>
              </a:solidFill>
              <a:latin typeface="Barlow Medium" panose="00000600000000000000" pitchFamily="2" charset="0"/>
            </a:rPr>
            <a:t>Carbon</a:t>
          </a:r>
          <a:r>
            <a:rPr lang="da-DK" sz="1400" kern="1200" noProof="0" dirty="0">
              <a:solidFill>
                <a:srgbClr val="211A52"/>
              </a:solidFill>
              <a:latin typeface="Barlow Medium" panose="00000600000000000000" pitchFamily="2" charset="0"/>
            </a:rPr>
            <a:t> </a:t>
          </a:r>
          <a:r>
            <a:rPr lang="da-DK" sz="1400" kern="1200" noProof="0" dirty="0" err="1">
              <a:solidFill>
                <a:srgbClr val="211A52"/>
              </a:solidFill>
              <a:latin typeface="Barlow Medium" panose="00000600000000000000" pitchFamily="2" charset="0"/>
            </a:rPr>
            <a:t>capture</a:t>
          </a:r>
          <a:r>
            <a:rPr lang="da-DK" sz="1400" kern="1200" noProof="0" dirty="0">
              <a:solidFill>
                <a:srgbClr val="211A52"/>
              </a:solidFill>
              <a:latin typeface="Barlow Medium" panose="00000600000000000000" pitchFamily="2" charset="0"/>
            </a:rPr>
            <a:t>).</a:t>
          </a:r>
        </a:p>
      </dsp:txBody>
      <dsp:txXfrm>
        <a:off x="639805" y="1299"/>
        <a:ext cx="5175549" cy="553944"/>
      </dsp:txXfrm>
    </dsp:sp>
    <dsp:sp modelId="{C7C6FD6C-C567-4B58-A3BB-5C30CDD52E17}">
      <dsp:nvSpPr>
        <dsp:cNvPr id="0" name=""/>
        <dsp:cNvSpPr/>
      </dsp:nvSpPr>
      <dsp:spPr>
        <a:xfrm>
          <a:off x="0" y="69373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67568" y="818367"/>
          <a:ext cx="304669" cy="3046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39805" y="69373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Let transport: Elbiler, </a:t>
          </a:r>
          <a:r>
            <a:rPr lang="da-DK" sz="1400" kern="1200" noProof="0" dirty="0" err="1">
              <a:solidFill>
                <a:srgbClr val="211A52"/>
              </a:solidFill>
              <a:latin typeface="Barlow Medium" panose="00000600000000000000" pitchFamily="2" charset="0"/>
            </a:rPr>
            <a:t>hybridsbiler</a:t>
          </a:r>
          <a:r>
            <a:rPr lang="da-DK" sz="1400" kern="1200" noProof="0" dirty="0">
              <a:solidFill>
                <a:srgbClr val="211A52"/>
              </a:solidFill>
              <a:latin typeface="Barlow Medium" panose="00000600000000000000" pitchFamily="2" charset="0"/>
            </a:rPr>
            <a:t>, </a:t>
          </a:r>
          <a:r>
            <a:rPr lang="da-DK" sz="1400" kern="1200" noProof="0" dirty="0" err="1">
              <a:solidFill>
                <a:srgbClr val="211A52"/>
              </a:solidFill>
              <a:latin typeface="Barlow Medium" panose="00000600000000000000" pitchFamily="2" charset="0"/>
            </a:rPr>
            <a:t>brænselceller</a:t>
          </a:r>
          <a:r>
            <a:rPr lang="da-DK" sz="1400" kern="1200" noProof="0" dirty="0">
              <a:solidFill>
                <a:srgbClr val="211A52"/>
              </a:solidFill>
              <a:latin typeface="Barlow Medium" panose="00000600000000000000" pitchFamily="2" charset="0"/>
            </a:rPr>
            <a:t>, range </a:t>
          </a:r>
          <a:r>
            <a:rPr lang="da-DK" sz="1400" kern="1200" noProof="0" dirty="0" err="1">
              <a:solidFill>
                <a:srgbClr val="211A52"/>
              </a:solidFill>
              <a:latin typeface="Barlow Medium" panose="00000600000000000000" pitchFamily="2" charset="0"/>
            </a:rPr>
            <a:t>extender</a:t>
          </a:r>
          <a:r>
            <a:rPr lang="da-DK" sz="1400" kern="1200" noProof="0" dirty="0">
              <a:solidFill>
                <a:srgbClr val="211A52"/>
              </a:solidFill>
              <a:latin typeface="Barlow Medium" panose="00000600000000000000" pitchFamily="2" charset="0"/>
            </a:rPr>
            <a:t>, infrastruktur til ladning mv.</a:t>
          </a:r>
        </a:p>
      </dsp:txBody>
      <dsp:txXfrm>
        <a:off x="639805" y="693730"/>
        <a:ext cx="5175549" cy="553944"/>
      </dsp:txXfrm>
    </dsp:sp>
    <dsp:sp modelId="{B5C2E581-DFC2-4D73-9CBD-5BDA9AF895C3}">
      <dsp:nvSpPr>
        <dsp:cNvPr id="0" name=""/>
        <dsp:cNvSpPr/>
      </dsp:nvSpPr>
      <dsp:spPr>
        <a:xfrm>
          <a:off x="0" y="138616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67568" y="1510797"/>
          <a:ext cx="304669" cy="3046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39805" y="138616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en-US" sz="1400" kern="1200" dirty="0">
              <a:solidFill>
                <a:srgbClr val="211A52"/>
              </a:solidFill>
              <a:latin typeface="Barlow Medium" panose="00000600000000000000" pitchFamily="2" charset="0"/>
            </a:rPr>
            <a:t>Droner </a:t>
          </a:r>
          <a:r>
            <a:rPr lang="da-DK" sz="1400" kern="1200" noProof="0" dirty="0">
              <a:solidFill>
                <a:srgbClr val="211A52"/>
              </a:solidFill>
              <a:latin typeface="Barlow Medium" panose="00000600000000000000" pitchFamily="2" charset="0"/>
            </a:rPr>
            <a:t>og robotter til varetransport, overvågning og diagnosticering på miljø- og energiområdet</a:t>
          </a:r>
          <a:r>
            <a:rPr lang="en-US" sz="1400" kern="1200" dirty="0">
              <a:solidFill>
                <a:srgbClr val="211A52"/>
              </a:solidFill>
              <a:latin typeface="Barlow Medium" panose="00000600000000000000" pitchFamily="2" charset="0"/>
            </a:rPr>
            <a:t>.</a:t>
          </a:r>
        </a:p>
      </dsp:txBody>
      <dsp:txXfrm>
        <a:off x="639805" y="1386160"/>
        <a:ext cx="5175549" cy="553944"/>
      </dsp:txXfrm>
    </dsp:sp>
    <dsp:sp modelId="{941B5402-40B0-416B-9DF1-62884B2374ED}">
      <dsp:nvSpPr>
        <dsp:cNvPr id="0" name=""/>
        <dsp:cNvSpPr/>
      </dsp:nvSpPr>
      <dsp:spPr>
        <a:xfrm>
          <a:off x="0" y="2079681"/>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67568" y="2203227"/>
          <a:ext cx="304669" cy="3046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39805" y="207859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noProof="0" dirty="0">
              <a:solidFill>
                <a:srgbClr val="211A52"/>
              </a:solidFill>
              <a:latin typeface="Barlow Medium" panose="00000600000000000000" pitchFamily="2" charset="0"/>
            </a:rPr>
            <a:t>Energibesparelser ved lette konstruktioner og nye materialer samt forbedret logistik og forsyningskæder. </a:t>
          </a:r>
        </a:p>
      </dsp:txBody>
      <dsp:txXfrm>
        <a:off x="639805" y="2078590"/>
        <a:ext cx="5175549" cy="553944"/>
      </dsp:txXfrm>
    </dsp:sp>
    <dsp:sp modelId="{3877B6B4-F1D7-44BB-B16E-42C3EB188374}">
      <dsp:nvSpPr>
        <dsp:cNvPr id="0" name=""/>
        <dsp:cNvSpPr/>
      </dsp:nvSpPr>
      <dsp:spPr>
        <a:xfrm>
          <a:off x="0" y="277102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67568" y="2895658"/>
          <a:ext cx="304669" cy="3046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39805" y="277102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AI til intelligent trafikstyring, grøn kørselsadfærd, autonomi og support til føreren. </a:t>
          </a:r>
        </a:p>
      </dsp:txBody>
      <dsp:txXfrm>
        <a:off x="639805" y="2771020"/>
        <a:ext cx="5175549" cy="553944"/>
      </dsp:txXfrm>
    </dsp:sp>
    <dsp:sp modelId="{1508AFB5-1DD8-41A4-B122-11812F304DB2}">
      <dsp:nvSpPr>
        <dsp:cNvPr id="0" name=""/>
        <dsp:cNvSpPr/>
      </dsp:nvSpPr>
      <dsp:spPr>
        <a:xfrm>
          <a:off x="0" y="346345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638C1EF-C6EC-4490-9993-B05E161F4F81}">
      <dsp:nvSpPr>
        <dsp:cNvPr id="0" name=""/>
        <dsp:cNvSpPr/>
      </dsp:nvSpPr>
      <dsp:spPr>
        <a:xfrm>
          <a:off x="167568" y="3588088"/>
          <a:ext cx="304669" cy="30466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71DE68-A180-4849-8756-ED46D6DE9A9E}">
      <dsp:nvSpPr>
        <dsp:cNvPr id="0" name=""/>
        <dsp:cNvSpPr/>
      </dsp:nvSpPr>
      <dsp:spPr>
        <a:xfrm>
          <a:off x="639805" y="346345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Brugeren af teknologi, adfærd og hverdagspraksis</a:t>
          </a:r>
          <a:r>
            <a:rPr lang="da-DK" sz="1400" kern="1200" dirty="0"/>
            <a:t>.</a:t>
          </a:r>
        </a:p>
      </dsp:txBody>
      <dsp:txXfrm>
        <a:off x="639805" y="3463450"/>
        <a:ext cx="5175549" cy="55394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1299"/>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67568" y="125937"/>
          <a:ext cx="304669" cy="3046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39805" y="1299"/>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Bæredygtige materialer, komponenter og processer i byggeriet samt forbedret indeklima.</a:t>
          </a:r>
          <a:endParaRPr lang="da-DK" sz="1400" kern="1200" noProof="0" dirty="0">
            <a:solidFill>
              <a:srgbClr val="211A52"/>
            </a:solidFill>
            <a:latin typeface="Barlow Medium" panose="00000600000000000000" pitchFamily="2" charset="0"/>
          </a:endParaRPr>
        </a:p>
      </dsp:txBody>
      <dsp:txXfrm>
        <a:off x="639805" y="1299"/>
        <a:ext cx="5175549" cy="553944"/>
      </dsp:txXfrm>
    </dsp:sp>
    <dsp:sp modelId="{C7C6FD6C-C567-4B58-A3BB-5C30CDD52E17}">
      <dsp:nvSpPr>
        <dsp:cNvPr id="0" name=""/>
        <dsp:cNvSpPr/>
      </dsp:nvSpPr>
      <dsp:spPr>
        <a:xfrm>
          <a:off x="0" y="69373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67568" y="818367"/>
          <a:ext cx="304669" cy="3046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39805" y="69373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Forsyningsinfrastruktur i byer inkl. kloakker, regnvand mv.</a:t>
          </a:r>
          <a:endParaRPr lang="da-DK" sz="1400" kern="1200" noProof="0" dirty="0">
            <a:solidFill>
              <a:srgbClr val="211A52"/>
            </a:solidFill>
            <a:latin typeface="Barlow Medium" panose="00000600000000000000" pitchFamily="2" charset="0"/>
          </a:endParaRPr>
        </a:p>
      </dsp:txBody>
      <dsp:txXfrm>
        <a:off x="639805" y="693730"/>
        <a:ext cx="5175549" cy="553944"/>
      </dsp:txXfrm>
    </dsp:sp>
    <dsp:sp modelId="{B5C2E581-DFC2-4D73-9CBD-5BDA9AF895C3}">
      <dsp:nvSpPr>
        <dsp:cNvPr id="0" name=""/>
        <dsp:cNvSpPr/>
      </dsp:nvSpPr>
      <dsp:spPr>
        <a:xfrm>
          <a:off x="0" y="138616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67568" y="1510797"/>
          <a:ext cx="304669" cy="3046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39805" y="138616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Social og økonomisk bæredygtighed, Life </a:t>
          </a:r>
          <a:r>
            <a:rPr lang="da-DK" sz="1400" kern="1200" dirty="0" err="1">
              <a:solidFill>
                <a:srgbClr val="211A52"/>
              </a:solidFill>
              <a:latin typeface="Barlow Medium" panose="00000600000000000000" pitchFamily="2" charset="0"/>
            </a:rPr>
            <a:t>Cycle</a:t>
          </a:r>
          <a:r>
            <a:rPr lang="da-DK" sz="1400" kern="1200" dirty="0">
              <a:solidFill>
                <a:srgbClr val="211A52"/>
              </a:solidFill>
              <a:latin typeface="Barlow Medium" panose="00000600000000000000" pitchFamily="2" charset="0"/>
            </a:rPr>
            <a:t> </a:t>
          </a:r>
          <a:r>
            <a:rPr lang="da-DK" sz="1400" kern="1200" dirty="0" err="1">
              <a:solidFill>
                <a:srgbClr val="211A52"/>
              </a:solidFill>
              <a:latin typeface="Barlow Medium" panose="00000600000000000000" pitchFamily="2" charset="0"/>
            </a:rPr>
            <a:t>Cost</a:t>
          </a:r>
          <a:r>
            <a:rPr lang="da-DK" sz="1400" kern="1200" dirty="0">
              <a:solidFill>
                <a:srgbClr val="211A52"/>
              </a:solidFill>
              <a:latin typeface="Barlow Medium" panose="00000600000000000000" pitchFamily="2" charset="0"/>
            </a:rPr>
            <a:t> (LCC), Life </a:t>
          </a:r>
          <a:r>
            <a:rPr lang="da-DK" sz="1400" kern="1200" dirty="0" err="1">
              <a:solidFill>
                <a:srgbClr val="211A52"/>
              </a:solidFill>
              <a:latin typeface="Barlow Medium" panose="00000600000000000000" pitchFamily="2" charset="0"/>
            </a:rPr>
            <a:t>Cycle</a:t>
          </a:r>
          <a:r>
            <a:rPr lang="da-DK" sz="1400" kern="1200" dirty="0">
              <a:solidFill>
                <a:srgbClr val="211A52"/>
              </a:solidFill>
              <a:latin typeface="Barlow Medium" panose="00000600000000000000" pitchFamily="2" charset="0"/>
            </a:rPr>
            <a:t> Analysis (LCA) for materialer og CO2-belastning.</a:t>
          </a:r>
          <a:endParaRPr lang="en-US" sz="1400" kern="1200" dirty="0">
            <a:solidFill>
              <a:srgbClr val="211A52"/>
            </a:solidFill>
            <a:latin typeface="Barlow Medium" panose="00000600000000000000" pitchFamily="2" charset="0"/>
          </a:endParaRPr>
        </a:p>
      </dsp:txBody>
      <dsp:txXfrm>
        <a:off x="639805" y="1386160"/>
        <a:ext cx="5175549" cy="553944"/>
      </dsp:txXfrm>
    </dsp:sp>
    <dsp:sp modelId="{941B5402-40B0-416B-9DF1-62884B2374ED}">
      <dsp:nvSpPr>
        <dsp:cNvPr id="0" name=""/>
        <dsp:cNvSpPr/>
      </dsp:nvSpPr>
      <dsp:spPr>
        <a:xfrm>
          <a:off x="0" y="2079681"/>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67568" y="2203227"/>
          <a:ext cx="304669" cy="3046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39805" y="207859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Digitalisering og udnyttelse af data med henblik på optimering af byggeriets processer i design-, udførelses- og driftsfasen.</a:t>
          </a:r>
          <a:endParaRPr lang="da-DK" sz="1400" kern="1200" noProof="0" dirty="0">
            <a:solidFill>
              <a:srgbClr val="211A52"/>
            </a:solidFill>
            <a:latin typeface="Barlow Medium" panose="00000600000000000000" pitchFamily="2" charset="0"/>
          </a:endParaRPr>
        </a:p>
      </dsp:txBody>
      <dsp:txXfrm>
        <a:off x="639805" y="2078590"/>
        <a:ext cx="5175549" cy="553944"/>
      </dsp:txXfrm>
    </dsp:sp>
    <dsp:sp modelId="{3877B6B4-F1D7-44BB-B16E-42C3EB188374}">
      <dsp:nvSpPr>
        <dsp:cNvPr id="0" name=""/>
        <dsp:cNvSpPr/>
      </dsp:nvSpPr>
      <dsp:spPr>
        <a:xfrm>
          <a:off x="0" y="277102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67568" y="2895658"/>
          <a:ext cx="304669" cy="3046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39805" y="277102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Brugen af teknologi, adfærd og hverdagspraksis.</a:t>
          </a:r>
        </a:p>
      </dsp:txBody>
      <dsp:txXfrm>
        <a:off x="639805" y="2771020"/>
        <a:ext cx="5175549" cy="553944"/>
      </dsp:txXfrm>
    </dsp:sp>
    <dsp:sp modelId="{1508AFB5-1DD8-41A4-B122-11812F304DB2}">
      <dsp:nvSpPr>
        <dsp:cNvPr id="0" name=""/>
        <dsp:cNvSpPr/>
      </dsp:nvSpPr>
      <dsp:spPr>
        <a:xfrm>
          <a:off x="0" y="3464750"/>
          <a:ext cx="5815355" cy="553944"/>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2638C1EF-C6EC-4490-9993-B05E161F4F81}">
      <dsp:nvSpPr>
        <dsp:cNvPr id="0" name=""/>
        <dsp:cNvSpPr/>
      </dsp:nvSpPr>
      <dsp:spPr>
        <a:xfrm>
          <a:off x="167568" y="3588088"/>
          <a:ext cx="304669" cy="30466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771DE68-A180-4849-8756-ED46D6DE9A9E}">
      <dsp:nvSpPr>
        <dsp:cNvPr id="0" name=""/>
        <dsp:cNvSpPr/>
      </dsp:nvSpPr>
      <dsp:spPr>
        <a:xfrm>
          <a:off x="639805" y="3463450"/>
          <a:ext cx="5175549" cy="553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626" tIns="58626" rIns="58626" bIns="58626"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Byggeri og byplanlægning, som tilgodeser natur og grønne rekreative områder i byer.</a:t>
          </a:r>
        </a:p>
      </dsp:txBody>
      <dsp:txXfrm>
        <a:off x="639805" y="3463450"/>
        <a:ext cx="5175549" cy="5539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4614B-D4AA-4C82-9F56-E0D21CA005FE}">
      <dsp:nvSpPr>
        <dsp:cNvPr id="0" name=""/>
        <dsp:cNvSpPr/>
      </dsp:nvSpPr>
      <dsp:spPr>
        <a:xfrm>
          <a:off x="0" y="77446"/>
          <a:ext cx="6297365" cy="797910"/>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F3EF3A7-ABA3-442D-8520-2219FA742BF3}">
      <dsp:nvSpPr>
        <dsp:cNvPr id="0" name=""/>
        <dsp:cNvSpPr/>
      </dsp:nvSpPr>
      <dsp:spPr>
        <a:xfrm>
          <a:off x="175080" y="317237"/>
          <a:ext cx="318639" cy="3183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BEB5C41-4B6E-4048-AEBC-D56C20DD4A12}">
      <dsp:nvSpPr>
        <dsp:cNvPr id="0" name=""/>
        <dsp:cNvSpPr/>
      </dsp:nvSpPr>
      <dsp:spPr>
        <a:xfrm>
          <a:off x="668801" y="187012"/>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Alternativer til sprøjtegifte.</a:t>
          </a:r>
          <a:endParaRPr lang="da-DK" sz="1400" kern="1200" noProof="0" dirty="0">
            <a:solidFill>
              <a:srgbClr val="211A52"/>
            </a:solidFill>
            <a:latin typeface="Barlow Medium" panose="00000600000000000000" pitchFamily="2" charset="0"/>
          </a:endParaRPr>
        </a:p>
      </dsp:txBody>
      <dsp:txXfrm>
        <a:off x="668801" y="187012"/>
        <a:ext cx="5568476" cy="687300"/>
      </dsp:txXfrm>
    </dsp:sp>
    <dsp:sp modelId="{C7C6FD6C-C567-4B58-A3BB-5C30CDD52E17}">
      <dsp:nvSpPr>
        <dsp:cNvPr id="0" name=""/>
        <dsp:cNvSpPr/>
      </dsp:nvSpPr>
      <dsp:spPr>
        <a:xfrm>
          <a:off x="0" y="1047182"/>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3162D89A-4B7D-4EF5-A740-6F9940172C62}">
      <dsp:nvSpPr>
        <dsp:cNvPr id="0" name=""/>
        <dsp:cNvSpPr/>
      </dsp:nvSpPr>
      <dsp:spPr>
        <a:xfrm>
          <a:off x="175080" y="1177407"/>
          <a:ext cx="318639" cy="3183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452BFED-0553-4E12-89F6-20F298CECE79}">
      <dsp:nvSpPr>
        <dsp:cNvPr id="0" name=""/>
        <dsp:cNvSpPr/>
      </dsp:nvSpPr>
      <dsp:spPr>
        <a:xfrm>
          <a:off x="668801" y="1047182"/>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Bevare biodiversitet i terrestriske systemer, marine og ferske vande.</a:t>
          </a:r>
          <a:endParaRPr lang="da-DK" sz="1400" kern="1200" noProof="0" dirty="0">
            <a:solidFill>
              <a:srgbClr val="211A52"/>
            </a:solidFill>
            <a:latin typeface="Barlow Medium" panose="00000600000000000000" pitchFamily="2" charset="0"/>
          </a:endParaRPr>
        </a:p>
      </dsp:txBody>
      <dsp:txXfrm>
        <a:off x="668801" y="1047182"/>
        <a:ext cx="5568476" cy="687300"/>
      </dsp:txXfrm>
    </dsp:sp>
    <dsp:sp modelId="{B5C2E581-DFC2-4D73-9CBD-5BDA9AF895C3}">
      <dsp:nvSpPr>
        <dsp:cNvPr id="0" name=""/>
        <dsp:cNvSpPr/>
      </dsp:nvSpPr>
      <dsp:spPr>
        <a:xfrm>
          <a:off x="0" y="1900919"/>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AF41D8E-304D-4794-B306-B352DD21405A}">
      <dsp:nvSpPr>
        <dsp:cNvPr id="0" name=""/>
        <dsp:cNvSpPr/>
      </dsp:nvSpPr>
      <dsp:spPr>
        <a:xfrm>
          <a:off x="175080" y="2036533"/>
          <a:ext cx="318639" cy="3183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B13C266-7A43-4623-9A73-DACBCE5B391A}">
      <dsp:nvSpPr>
        <dsp:cNvPr id="0" name=""/>
        <dsp:cNvSpPr/>
      </dsp:nvSpPr>
      <dsp:spPr>
        <a:xfrm>
          <a:off x="668801" y="1906308"/>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Bæredygtigt fiskeri.</a:t>
          </a:r>
          <a:endParaRPr lang="en-US" sz="1400" kern="1200" dirty="0">
            <a:solidFill>
              <a:srgbClr val="211A52"/>
            </a:solidFill>
            <a:latin typeface="Barlow Medium" panose="00000600000000000000" pitchFamily="2" charset="0"/>
          </a:endParaRPr>
        </a:p>
      </dsp:txBody>
      <dsp:txXfrm>
        <a:off x="668801" y="1906308"/>
        <a:ext cx="5568476" cy="687300"/>
      </dsp:txXfrm>
    </dsp:sp>
    <dsp:sp modelId="{941B5402-40B0-416B-9DF1-62884B2374ED}">
      <dsp:nvSpPr>
        <dsp:cNvPr id="0" name=""/>
        <dsp:cNvSpPr/>
      </dsp:nvSpPr>
      <dsp:spPr>
        <a:xfrm>
          <a:off x="0" y="2766573"/>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70621C5C-9F05-4D2D-8185-2783A84BC977}">
      <dsp:nvSpPr>
        <dsp:cNvPr id="0" name=""/>
        <dsp:cNvSpPr/>
      </dsp:nvSpPr>
      <dsp:spPr>
        <a:xfrm>
          <a:off x="175080" y="2895658"/>
          <a:ext cx="318639" cy="318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FE651D3-4814-432C-930D-8D8DFFBA7592}">
      <dsp:nvSpPr>
        <dsp:cNvPr id="0" name=""/>
        <dsp:cNvSpPr/>
      </dsp:nvSpPr>
      <dsp:spPr>
        <a:xfrm>
          <a:off x="668801" y="2765433"/>
          <a:ext cx="5568476"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Monitorering af miljøstatus og biodiversitet gennem nyttiggørelse af værktøjer og smarte løsninger (herunder droner og </a:t>
          </a:r>
          <a:r>
            <a:rPr lang="da-DK" sz="1400" kern="1200" dirty="0" err="1">
              <a:solidFill>
                <a:srgbClr val="211A52"/>
              </a:solidFill>
              <a:latin typeface="Barlow Medium" panose="00000600000000000000" pitchFamily="2" charset="0"/>
            </a:rPr>
            <a:t>eDNA</a:t>
          </a:r>
          <a:r>
            <a:rPr lang="da-DK" sz="1400" kern="1200" dirty="0">
              <a:solidFill>
                <a:srgbClr val="211A52"/>
              </a:solidFill>
              <a:latin typeface="Barlow Medium" panose="00000600000000000000" pitchFamily="2" charset="0"/>
            </a:rPr>
            <a:t>).</a:t>
          </a:r>
          <a:endParaRPr lang="da-DK" sz="1400" kern="1200" noProof="0" dirty="0">
            <a:solidFill>
              <a:srgbClr val="211A52"/>
            </a:solidFill>
            <a:latin typeface="Barlow Medium" panose="00000600000000000000" pitchFamily="2" charset="0"/>
          </a:endParaRPr>
        </a:p>
      </dsp:txBody>
      <dsp:txXfrm>
        <a:off x="668801" y="2765433"/>
        <a:ext cx="5568476" cy="687300"/>
      </dsp:txXfrm>
    </dsp:sp>
    <dsp:sp modelId="{3877B6B4-F1D7-44BB-B16E-42C3EB188374}">
      <dsp:nvSpPr>
        <dsp:cNvPr id="0" name=""/>
        <dsp:cNvSpPr/>
      </dsp:nvSpPr>
      <dsp:spPr>
        <a:xfrm>
          <a:off x="0" y="3624559"/>
          <a:ext cx="6297365" cy="578779"/>
        </a:xfrm>
        <a:prstGeom prst="roundRect">
          <a:avLst>
            <a:gd name="adj" fmla="val 10000"/>
          </a:avLst>
        </a:prstGeom>
        <a:gradFill rotWithShape="0">
          <a:gsLst>
            <a:gs pos="0">
              <a:schemeClr val="dk2">
                <a:tint val="40000"/>
                <a:hueOff val="0"/>
                <a:satOff val="0"/>
                <a:lumOff val="0"/>
                <a:alphaOff val="0"/>
                <a:satMod val="103000"/>
                <a:lumMod val="102000"/>
                <a:tint val="94000"/>
              </a:schemeClr>
            </a:gs>
            <a:gs pos="50000">
              <a:schemeClr val="dk2">
                <a:tint val="40000"/>
                <a:hueOff val="0"/>
                <a:satOff val="0"/>
                <a:lumOff val="0"/>
                <a:alphaOff val="0"/>
                <a:satMod val="110000"/>
                <a:lumMod val="100000"/>
                <a:shade val="100000"/>
              </a:schemeClr>
            </a:gs>
            <a:gs pos="100000">
              <a:schemeClr val="dk2">
                <a:tint val="4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D7796668-AC21-4F3A-A906-DCCFB2DBD622}">
      <dsp:nvSpPr>
        <dsp:cNvPr id="0" name=""/>
        <dsp:cNvSpPr/>
      </dsp:nvSpPr>
      <dsp:spPr>
        <a:xfrm>
          <a:off x="175251" y="3754784"/>
          <a:ext cx="318639" cy="3183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A285899-A0EB-43AB-B1D6-E8F4D362FB33}">
      <dsp:nvSpPr>
        <dsp:cNvPr id="0" name=""/>
        <dsp:cNvSpPr/>
      </dsp:nvSpPr>
      <dsp:spPr>
        <a:xfrm>
          <a:off x="634531" y="3629803"/>
          <a:ext cx="5502757" cy="687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739" tIns="72739" rIns="72739" bIns="72739" numCol="1" spcCol="1270" anchor="ctr" anchorCtr="0">
          <a:noAutofit/>
        </a:bodyPr>
        <a:lstStyle/>
        <a:p>
          <a:pPr marL="0" lvl="0" indent="0" algn="l" defTabSz="622300">
            <a:lnSpc>
              <a:spcPct val="100000"/>
            </a:lnSpc>
            <a:spcBef>
              <a:spcPct val="0"/>
            </a:spcBef>
            <a:spcAft>
              <a:spcPct val="35000"/>
            </a:spcAft>
            <a:buNone/>
          </a:pPr>
          <a:r>
            <a:rPr lang="da-DK" sz="1400" kern="1200" dirty="0">
              <a:solidFill>
                <a:srgbClr val="211A52"/>
              </a:solidFill>
              <a:latin typeface="Barlow Medium" panose="00000600000000000000" pitchFamily="2" charset="0"/>
            </a:rPr>
            <a:t>Udnyttelse af mikrober til sikring af et godt miljø og rent drikkevand, bæredygtig udvikling og genbrug af ressourcer, samt sundhed for dyr og mennesker.</a:t>
          </a:r>
        </a:p>
      </dsp:txBody>
      <dsp:txXfrm>
        <a:off x="634531" y="3629803"/>
        <a:ext cx="5502757" cy="687300"/>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645" y="0"/>
            <a:ext cx="2944283" cy="497020"/>
          </a:xfrm>
          <a:prstGeom prst="rect">
            <a:avLst/>
          </a:prstGeom>
        </p:spPr>
        <p:txBody>
          <a:bodyPr vert="horz" lIns="91440" tIns="45720" rIns="91440" bIns="45720" rtlCol="0"/>
          <a:lstStyle>
            <a:lvl1pPr algn="r">
              <a:defRPr sz="1200"/>
            </a:lvl1pPr>
          </a:lstStyle>
          <a:p>
            <a:fld id="{A740EBAF-D955-C443-AB02-2BCBC7797572}" type="datetimeFigureOut">
              <a:rPr lang="en-US" smtClean="0"/>
              <a:t>5/8/24</a:t>
            </a:fld>
            <a:endParaRPr lang="en-US"/>
          </a:p>
        </p:txBody>
      </p:sp>
      <p:sp>
        <p:nvSpPr>
          <p:cNvPr id="4" name="Footer Placeholder 3"/>
          <p:cNvSpPr>
            <a:spLocks noGrp="1"/>
          </p:cNvSpPr>
          <p:nvPr>
            <p:ph type="ftr" sz="quarter" idx="2"/>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645" y="9408981"/>
            <a:ext cx="2944283" cy="497019"/>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70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5" y="0"/>
            <a:ext cx="2944283" cy="497020"/>
          </a:xfrm>
          <a:prstGeom prst="rect">
            <a:avLst/>
          </a:prstGeom>
        </p:spPr>
        <p:txBody>
          <a:bodyPr vert="horz" lIns="91440" tIns="45720" rIns="91440" bIns="45720" rtlCol="0"/>
          <a:lstStyle>
            <a:lvl1pPr algn="r">
              <a:defRPr sz="1200"/>
            </a:lvl1pPr>
          </a:lstStyle>
          <a:p>
            <a:fld id="{247A641A-FC50-3840-A830-42D90553FE8C}" type="datetimeFigureOut">
              <a:rPr lang="en-US" smtClean="0"/>
              <a:t>5/8/24</a:t>
            </a:fld>
            <a:endParaRPr lang="en-US"/>
          </a:p>
        </p:txBody>
      </p:sp>
      <p:sp>
        <p:nvSpPr>
          <p:cNvPr id="4" name="Slide Image Placeholder 3"/>
          <p:cNvSpPr>
            <a:spLocks noGrp="1" noRot="1" noChangeAspect="1"/>
          </p:cNvSpPr>
          <p:nvPr>
            <p:ph type="sldImg" idx="2"/>
          </p:nvPr>
        </p:nvSpPr>
        <p:spPr>
          <a:xfrm>
            <a:off x="425450" y="1238250"/>
            <a:ext cx="5943600" cy="3343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67262"/>
            <a:ext cx="543560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08981"/>
            <a:ext cx="2944283" cy="49701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5" y="9408981"/>
            <a:ext cx="2944283" cy="497019"/>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289" rtl="0" eaLnBrk="1" latinLnBrk="0" hangingPunct="1">
      <a:defRPr sz="1200" kern="1200">
        <a:solidFill>
          <a:schemeClr val="tx1"/>
        </a:solidFill>
        <a:latin typeface="+mn-lt"/>
        <a:ea typeface="+mn-ea"/>
        <a:cs typeface="+mn-cs"/>
      </a:defRPr>
    </a:lvl1pPr>
    <a:lvl2pPr marL="457146" algn="l" defTabSz="914289" rtl="0" eaLnBrk="1" latinLnBrk="0" hangingPunct="1">
      <a:defRPr sz="1200" kern="1200">
        <a:solidFill>
          <a:schemeClr val="tx1"/>
        </a:solidFill>
        <a:latin typeface="+mn-lt"/>
        <a:ea typeface="+mn-ea"/>
        <a:cs typeface="+mn-cs"/>
      </a:defRPr>
    </a:lvl2pPr>
    <a:lvl3pPr marL="914289" algn="l" defTabSz="914289" rtl="0" eaLnBrk="1" latinLnBrk="0" hangingPunct="1">
      <a:defRPr sz="1200" kern="1200">
        <a:solidFill>
          <a:schemeClr val="tx1"/>
        </a:solidFill>
        <a:latin typeface="+mn-lt"/>
        <a:ea typeface="+mn-ea"/>
        <a:cs typeface="+mn-cs"/>
      </a:defRPr>
    </a:lvl3pPr>
    <a:lvl4pPr marL="1371435" algn="l" defTabSz="914289" rtl="0" eaLnBrk="1" latinLnBrk="0" hangingPunct="1">
      <a:defRPr sz="1200" kern="1200">
        <a:solidFill>
          <a:schemeClr val="tx1"/>
        </a:solidFill>
        <a:latin typeface="+mn-lt"/>
        <a:ea typeface="+mn-ea"/>
        <a:cs typeface="+mn-cs"/>
      </a:defRPr>
    </a:lvl4pPr>
    <a:lvl5pPr marL="1828581" algn="l" defTabSz="914289" rtl="0" eaLnBrk="1" latinLnBrk="0" hangingPunct="1">
      <a:defRPr sz="1200" kern="1200">
        <a:solidFill>
          <a:schemeClr val="tx1"/>
        </a:solidFill>
        <a:latin typeface="+mn-lt"/>
        <a:ea typeface="+mn-ea"/>
        <a:cs typeface="+mn-cs"/>
      </a:defRPr>
    </a:lvl5pPr>
    <a:lvl6pPr marL="2285727" algn="l" defTabSz="914289" rtl="0" eaLnBrk="1" latinLnBrk="0" hangingPunct="1">
      <a:defRPr sz="1200" kern="1200">
        <a:solidFill>
          <a:schemeClr val="tx1"/>
        </a:solidFill>
        <a:latin typeface="+mn-lt"/>
        <a:ea typeface="+mn-ea"/>
        <a:cs typeface="+mn-cs"/>
      </a:defRPr>
    </a:lvl6pPr>
    <a:lvl7pPr marL="2742870" algn="l" defTabSz="914289" rtl="0" eaLnBrk="1" latinLnBrk="0" hangingPunct="1">
      <a:defRPr sz="1200" kern="1200">
        <a:solidFill>
          <a:schemeClr val="tx1"/>
        </a:solidFill>
        <a:latin typeface="+mn-lt"/>
        <a:ea typeface="+mn-ea"/>
        <a:cs typeface="+mn-cs"/>
      </a:defRPr>
    </a:lvl7pPr>
    <a:lvl8pPr marL="3200016" algn="l" defTabSz="914289" rtl="0" eaLnBrk="1" latinLnBrk="0" hangingPunct="1">
      <a:defRPr sz="1200" kern="1200">
        <a:solidFill>
          <a:schemeClr val="tx1"/>
        </a:solidFill>
        <a:latin typeface="+mn-lt"/>
        <a:ea typeface="+mn-ea"/>
        <a:cs typeface="+mn-cs"/>
      </a:defRPr>
    </a:lvl8pPr>
    <a:lvl9pPr marL="3657161" algn="l" defTabSz="9142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au.dk/om-aau/noegletal/studerend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aau.dk/om-aau/noegletal/forsknin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engineering.aau.dk/forskning/udvalgte-forskningsprojekter/forskere-udvikler-enzym-til-genbrug-af-plas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au.dk/om-aau/profil/baeredygtighed"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au.dk/om-aau/profil/ranking#SnippetTab"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au.dk/om-aau/profil/baeredygtighed/rank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1</a:t>
            </a:fld>
            <a:endParaRPr lang="en-US"/>
          </a:p>
        </p:txBody>
      </p:sp>
    </p:spTree>
    <p:extLst>
      <p:ext uri="{BB962C8B-B14F-4D97-AF65-F5344CB8AC3E}">
        <p14:creationId xmlns:p14="http://schemas.microsoft.com/office/powerpoint/2010/main" val="1628099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DK-billede erstattes: https://www.colourbox.com/vector/denmark-vector-2332864</a:t>
            </a:r>
          </a:p>
          <a:p>
            <a:endParaRPr lang="da-DK" dirty="0"/>
          </a:p>
          <a:p>
            <a:r>
              <a:rPr lang="da-DK" dirty="0"/>
              <a:t>Antal studerende: </a:t>
            </a:r>
            <a:r>
              <a:rPr lang="da-DK" dirty="0">
                <a:hlinkClick r:id="rId3"/>
              </a:rPr>
              <a:t>Nøgletal for studerende - Aalborg Universitet (aau.dk)</a:t>
            </a:r>
            <a:endParaRPr lang="da-DK" dirty="0"/>
          </a:p>
          <a:p>
            <a:r>
              <a:rPr lang="da-DK" dirty="0"/>
              <a:t>Antal Ph.d. studerende: </a:t>
            </a:r>
            <a:r>
              <a:rPr lang="da-DK" dirty="0">
                <a:hlinkClick r:id="rId4"/>
              </a:rPr>
              <a:t>Nøgletal for forskning - Aalborg Universitet (aau.dk)</a:t>
            </a:r>
            <a:endParaRPr lang="da-DK" dirty="0"/>
          </a:p>
        </p:txBody>
      </p:sp>
      <p:sp>
        <p:nvSpPr>
          <p:cNvPr id="4" name="Pladsholder til slidenummer 3"/>
          <p:cNvSpPr>
            <a:spLocks noGrp="1"/>
          </p:cNvSpPr>
          <p:nvPr>
            <p:ph type="sldNum" sz="quarter" idx="5"/>
          </p:nvPr>
        </p:nvSpPr>
        <p:spPr/>
        <p:txBody>
          <a:bodyPr/>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88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Et tæt samarbejde med erhvervslivet</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Tæt på forskningsmiljøer</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Stærke samarbejdsevner som resultat af gruppearbejde </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t>Et studiemiljø i rivende udvikling i samarbejde med de studerende </a:t>
            </a:r>
          </a:p>
          <a:p>
            <a:pPr marL="0" marR="0" lvl="0" indent="0" algn="l" defTabSz="914289"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289"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289"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1090875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47638" y="1341438"/>
            <a:ext cx="6437312" cy="3622675"/>
          </a:xfrm>
        </p:spPr>
      </p:sp>
      <p:sp>
        <p:nvSpPr>
          <p:cNvPr id="3" name="Pladsholder til noter 2"/>
          <p:cNvSpPr>
            <a:spLocks noGrp="1"/>
          </p:cNvSpPr>
          <p:nvPr>
            <p:ph type="body" idx="1"/>
          </p:nvPr>
        </p:nvSpPr>
        <p:spPr/>
        <p:txBody>
          <a:bodyPr/>
          <a:lstStyle/>
          <a:p>
            <a:pPr marL="0" marR="0" lvl="0" indent="0" algn="l" defTabSz="914289" rtl="0" eaLnBrk="1" fontAlgn="auto" latinLnBrk="0" hangingPunct="1">
              <a:lnSpc>
                <a:spcPct val="100000"/>
              </a:lnSpc>
              <a:spcBef>
                <a:spcPts val="0"/>
              </a:spcBef>
              <a:spcAft>
                <a:spcPts val="0"/>
              </a:spcAft>
              <a:buClrTx/>
              <a:buSzTx/>
              <a:buFontTx/>
              <a:buNone/>
              <a:tabLst/>
              <a:defRPr/>
            </a:pPr>
            <a:r>
              <a:rPr lang="da-DK" b="1" dirty="0"/>
              <a:t>Antallet af studerende har en faldende tendens</a:t>
            </a:r>
            <a:r>
              <a:rPr lang="da-DK" b="1" baseline="0" dirty="0"/>
              <a:t> siden 2017. Lukket flere end vi har åbnet. Flere ind på de eksisterende uddannelser. </a:t>
            </a:r>
            <a:endParaRPr lang="da-DK" b="1" dirty="0">
              <a:solidFill>
                <a:schemeClr val="accent6"/>
              </a:solidFill>
            </a:endParaRPr>
          </a:p>
          <a:p>
            <a:endParaRPr lang="da-DK" b="1" dirty="0"/>
          </a:p>
          <a:p>
            <a:r>
              <a:rPr lang="da-DK" baseline="0" dirty="0"/>
              <a:t>Note: Opgjort som bestand 1/10 2021. Omfatter o</a:t>
            </a:r>
            <a:r>
              <a:rPr lang="da-DK" dirty="0"/>
              <a:t>rdinære heltidsstuderende,</a:t>
            </a:r>
            <a:r>
              <a:rPr lang="da-DK" baseline="0" dirty="0"/>
              <a:t> gæste studerende, adgangskursus og deltidsuddannelser</a:t>
            </a:r>
          </a:p>
          <a:p>
            <a:r>
              <a:rPr lang="da-DK" dirty="0"/>
              <a:t>Kilde: </a:t>
            </a:r>
            <a:r>
              <a:rPr lang="da-DK" dirty="0" err="1"/>
              <a:t>Qlikview</a:t>
            </a:r>
            <a:r>
              <a:rPr lang="da-DK" dirty="0"/>
              <a:t>. </a:t>
            </a:r>
            <a:r>
              <a:rPr lang="da-DK" b="1" dirty="0"/>
              <a:t>Antal studerende </a:t>
            </a:r>
            <a:r>
              <a:rPr lang="da-DK" dirty="0"/>
              <a:t>Kilde: Troels Frøkjær</a:t>
            </a:r>
            <a:r>
              <a:rPr lang="da-DK" baseline="0" dirty="0"/>
              <a:t> Christensen</a:t>
            </a:r>
          </a:p>
          <a:p>
            <a:endParaRPr lang="da-DK" dirty="0"/>
          </a:p>
          <a:p>
            <a:endParaRPr lang="da-DK" dirty="0"/>
          </a:p>
        </p:txBody>
      </p:sp>
      <p:sp>
        <p:nvSpPr>
          <p:cNvPr id="4" name="Pladsholder til diasnummer 3"/>
          <p:cNvSpPr>
            <a:spLocks noGrp="1"/>
          </p:cNvSpPr>
          <p:nvPr>
            <p:ph type="sldNum" sz="quarter" idx="10"/>
          </p:nvPr>
        </p:nvSpPr>
        <p:spPr/>
        <p:txBody>
          <a:bodyPr/>
          <a:lstStyle/>
          <a:p>
            <a:fld id="{A5874EA0-E96F-4A9F-BECE-F82ED93FDC31}" type="slidenum">
              <a:rPr lang="da-DK" smtClean="0"/>
              <a:t>14</a:t>
            </a:fld>
            <a:endParaRPr lang="da-DK"/>
          </a:p>
        </p:txBody>
      </p:sp>
    </p:spTree>
    <p:extLst>
      <p:ext uri="{BB962C8B-B14F-4D97-AF65-F5344CB8AC3E}">
        <p14:creationId xmlns:p14="http://schemas.microsoft.com/office/powerpoint/2010/main" val="949404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298785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17</a:t>
            </a:fld>
            <a:endParaRPr lang="en-US"/>
          </a:p>
        </p:txBody>
      </p:sp>
    </p:spTree>
    <p:extLst>
      <p:ext uri="{BB962C8B-B14F-4D97-AF65-F5344CB8AC3E}">
        <p14:creationId xmlns:p14="http://schemas.microsoft.com/office/powerpoint/2010/main" val="365117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Note:</a:t>
            </a:r>
            <a:r>
              <a:rPr lang="da-DK" baseline="0" dirty="0"/>
              <a:t> </a:t>
            </a:r>
            <a:r>
              <a:rPr lang="da-DK" dirty="0"/>
              <a:t>Kandidatspecialer</a:t>
            </a:r>
            <a:r>
              <a:rPr lang="da-DK" baseline="0" dirty="0"/>
              <a:t> i samarbejde med virksomheder og eksterne partnere er 50%</a:t>
            </a:r>
          </a:p>
          <a:p>
            <a:r>
              <a:rPr lang="da-DK" baseline="0" dirty="0"/>
              <a:t>Kilde: Udgivelsen ”Sammen skaber vi VIDEN FOR VERDEN” fra 2020: http://www.e-pages.dk/aalborguniversitet/825/html5/  </a:t>
            </a:r>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18</a:t>
            </a:fld>
            <a:endParaRPr lang="en-US"/>
          </a:p>
        </p:txBody>
      </p:sp>
    </p:spTree>
    <p:extLst>
      <p:ext uri="{BB962C8B-B14F-4D97-AF65-F5344CB8AC3E}">
        <p14:creationId xmlns:p14="http://schemas.microsoft.com/office/powerpoint/2010/main" val="2355458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19</a:t>
            </a:fld>
            <a:endParaRPr lang="en-US"/>
          </a:p>
        </p:txBody>
      </p:sp>
    </p:spTree>
    <p:extLst>
      <p:ext uri="{BB962C8B-B14F-4D97-AF65-F5344CB8AC3E}">
        <p14:creationId xmlns:p14="http://schemas.microsoft.com/office/powerpoint/2010/main" val="1793118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22</a:t>
            </a:fld>
            <a:endParaRPr lang="en-US"/>
          </a:p>
        </p:txBody>
      </p:sp>
    </p:spTree>
    <p:extLst>
      <p:ext uri="{BB962C8B-B14F-4D97-AF65-F5344CB8AC3E}">
        <p14:creationId xmlns:p14="http://schemas.microsoft.com/office/powerpoint/2010/main" val="12024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Jonas Lindegaard Mikkelsen, studerende på ingeniørvidenskab, om at deltage i et </a:t>
            </a:r>
            <a:r>
              <a:rPr lang="da-DK" dirty="0" err="1"/>
              <a:t>leadENG</a:t>
            </a:r>
            <a:r>
              <a:rPr lang="da-DK" dirty="0"/>
              <a:t>-projekt.</a:t>
            </a:r>
          </a:p>
        </p:txBody>
      </p:sp>
      <p:sp>
        <p:nvSpPr>
          <p:cNvPr id="4" name="Pladsholder til slidenummer 3"/>
          <p:cNvSpPr>
            <a:spLocks noGrp="1"/>
          </p:cNvSpPr>
          <p:nvPr>
            <p:ph type="sldNum" sz="quarter" idx="5"/>
          </p:nvPr>
        </p:nvSpPr>
        <p:spPr/>
        <p:txBody>
          <a:bodyPr/>
          <a:lstStyle/>
          <a:p>
            <a:fld id="{8C896355-3DDC-9949-861F-AD0908BFCC23}" type="slidenum">
              <a:rPr lang="en-US" smtClean="0"/>
              <a:t>23</a:t>
            </a:fld>
            <a:endParaRPr lang="en-US"/>
          </a:p>
        </p:txBody>
      </p:sp>
    </p:spTree>
    <p:extLst>
      <p:ext uri="{BB962C8B-B14F-4D97-AF65-F5344CB8AC3E}">
        <p14:creationId xmlns:p14="http://schemas.microsoft.com/office/powerpoint/2010/main" val="1537934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r>
              <a:rPr lang="da-DK" dirty="0"/>
              <a:t>Kilde: AAU, </a:t>
            </a:r>
            <a:r>
              <a:rPr lang="da-DK" dirty="0" err="1"/>
              <a:t>QlickView</a:t>
            </a:r>
            <a:r>
              <a:rPr lang="da-DK" dirty="0"/>
              <a:t>, Ledighedsstatistik 2019.</a:t>
            </a:r>
          </a:p>
          <a:p>
            <a:r>
              <a:rPr lang="da-DK" dirty="0"/>
              <a:t>Analysen for årgang 2015/16 er baseret på i alt 576 ud af 594 kandidatdimittender samt i alt 42 ud af 46 professionsbachelorer.</a:t>
            </a:r>
          </a:p>
          <a:p>
            <a:endParaRPr lang="da-DK" dirty="0"/>
          </a:p>
          <a:p>
            <a:pPr marL="0" marR="0" lvl="0" indent="0" algn="l" defTabSz="911657" rtl="0" eaLnBrk="1" fontAlgn="auto" latinLnBrk="0" hangingPunct="1">
              <a:lnSpc>
                <a:spcPct val="100000"/>
              </a:lnSpc>
              <a:spcBef>
                <a:spcPts val="0"/>
              </a:spcBef>
              <a:spcAft>
                <a:spcPts val="0"/>
              </a:spcAft>
              <a:buClrTx/>
              <a:buSzTx/>
              <a:buFontTx/>
              <a:buNone/>
              <a:tabLst/>
              <a:defRPr/>
            </a:pPr>
            <a:r>
              <a:rPr lang="da-DK" dirty="0"/>
              <a:t>I gennemsnit får 61 % af AAU’s dimittender beskæftigelse i den private sektor</a:t>
            </a:r>
          </a:p>
          <a:p>
            <a:r>
              <a:rPr lang="da-DK" dirty="0">
                <a:solidFill>
                  <a:schemeClr val="bg1"/>
                </a:solidFill>
                <a:latin typeface="Arial" pitchFamily="34" charset="0"/>
                <a:cs typeface="Arial" pitchFamily="34" charset="0"/>
              </a:rPr>
              <a:t>Kilde: </a:t>
            </a:r>
            <a:r>
              <a:rPr lang="da-DK" baseline="0" dirty="0"/>
              <a:t>Udgivelsen ”Sammen skaber vi VIDEN FOR VERDEN” fra 2020: http://www.e-pages.dk/aalborguniversitet/825/html5/  </a:t>
            </a:r>
            <a:endParaRPr lang="da-DK" dirty="0"/>
          </a:p>
          <a:p>
            <a:endParaRPr lang="da-DK" dirty="0"/>
          </a:p>
        </p:txBody>
      </p:sp>
      <p:sp>
        <p:nvSpPr>
          <p:cNvPr id="4" name="Pladsholder til diasnummer 3"/>
          <p:cNvSpPr>
            <a:spLocks noGrp="1"/>
          </p:cNvSpPr>
          <p:nvPr>
            <p:ph type="sldNum" sz="quarter" idx="10"/>
          </p:nvPr>
        </p:nvSpPr>
        <p:spPr/>
        <p:txBody>
          <a:bodyPr/>
          <a:lstStyle/>
          <a:p>
            <a:fld id="{A5874EA0-E96F-4A9F-BECE-F82ED93FDC31}" type="slidenum">
              <a:rPr lang="da-DK" smtClean="0"/>
              <a:t>24</a:t>
            </a:fld>
            <a:endParaRPr lang="da-DK"/>
          </a:p>
        </p:txBody>
      </p:sp>
    </p:spTree>
    <p:extLst>
      <p:ext uri="{BB962C8B-B14F-4D97-AF65-F5344CB8AC3E}">
        <p14:creationId xmlns:p14="http://schemas.microsoft.com/office/powerpoint/2010/main" val="725193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679450" y="506413"/>
            <a:ext cx="2522538" cy="1419225"/>
          </a:xfrm>
        </p:spPr>
      </p:sp>
      <p:sp>
        <p:nvSpPr>
          <p:cNvPr id="3" name="Pladsholder til noter 2">
            <a:extLst>
              <a:ext uri="{FF2B5EF4-FFF2-40B4-BE49-F238E27FC236}">
                <a16:creationId xmlns:a16="http://schemas.microsoft.com/office/drawing/2014/main" id="{5E5CA7CD-A240-4850-8D71-1322CD158A77}"/>
              </a:ext>
            </a:extLst>
          </p:cNvPr>
          <p:cNvSpPr>
            <a:spLocks noGrp="1"/>
          </p:cNvSpPr>
          <p:nvPr>
            <p:ph type="body" idx="1"/>
          </p:nvPr>
        </p:nvSpPr>
        <p:spPr/>
        <p:txBody>
          <a:bodyPr/>
          <a:lstStyle/>
          <a:p>
            <a:pPr marL="171450" indent="-171450">
              <a:buFont typeface="Arial" panose="020B0604020202020204" pitchFamily="34" charset="0"/>
              <a:buChar char="•"/>
            </a:pPr>
            <a:r>
              <a:rPr lang="da-DK" dirty="0"/>
              <a:t>Er usikker på hvor tallene er hentet fra, da jeg ikke kan finde de samme tal på aau nøgletal 2022. </a:t>
            </a:r>
            <a:r>
              <a:rPr lang="da-DK" dirty="0" err="1"/>
              <a:t>Slidet</a:t>
            </a:r>
            <a:r>
              <a:rPr lang="da-DK" dirty="0"/>
              <a:t> er fra </a:t>
            </a:r>
            <a:r>
              <a:rPr lang="da-DK" dirty="0" err="1"/>
              <a:t>uddannelseslidene</a:t>
            </a:r>
            <a:r>
              <a:rPr lang="da-DK" dirty="0"/>
              <a:t>. Det kan være at tallene er hentet et andet sted? Tallene stemmer nemlig heller ikke overens med de øvrige år, så jeg ved ikke om det er forældet eller ej.</a:t>
            </a:r>
          </a:p>
        </p:txBody>
      </p:sp>
    </p:spTree>
    <p:extLst>
      <p:ext uri="{BB962C8B-B14F-4D97-AF65-F5344CB8AC3E}">
        <p14:creationId xmlns:p14="http://schemas.microsoft.com/office/powerpoint/2010/main" val="1513680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028">
              <a:defRPr/>
            </a:pPr>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674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27</a:t>
            </a:fld>
            <a:endParaRPr lang="en-US"/>
          </a:p>
        </p:txBody>
      </p:sp>
    </p:spTree>
    <p:extLst>
      <p:ext uri="{BB962C8B-B14F-4D97-AF65-F5344CB8AC3E}">
        <p14:creationId xmlns:p14="http://schemas.microsoft.com/office/powerpoint/2010/main" val="42762586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28</a:t>
            </a:fld>
            <a:endParaRPr lang="en-US"/>
          </a:p>
        </p:txBody>
      </p:sp>
    </p:spTree>
    <p:extLst>
      <p:ext uri="{BB962C8B-B14F-4D97-AF65-F5344CB8AC3E}">
        <p14:creationId xmlns:p14="http://schemas.microsoft.com/office/powerpoint/2010/main" val="3026684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30</a:t>
            </a:fld>
            <a:endParaRPr lang="en-US"/>
          </a:p>
        </p:txBody>
      </p:sp>
    </p:spTree>
    <p:extLst>
      <p:ext uri="{BB962C8B-B14F-4D97-AF65-F5344CB8AC3E}">
        <p14:creationId xmlns:p14="http://schemas.microsoft.com/office/powerpoint/2010/main" val="1679497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31</a:t>
            </a:fld>
            <a:endParaRPr lang="en-US"/>
          </a:p>
        </p:txBody>
      </p:sp>
    </p:spTree>
    <p:extLst>
      <p:ext uri="{BB962C8B-B14F-4D97-AF65-F5344CB8AC3E}">
        <p14:creationId xmlns:p14="http://schemas.microsoft.com/office/powerpoint/2010/main" val="2281553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sz="1400" b="1" dirty="0"/>
              <a:t>The</a:t>
            </a:r>
            <a:r>
              <a:rPr lang="da-DK" sz="1400" b="1" baseline="0" dirty="0"/>
              <a:t> </a:t>
            </a:r>
            <a:r>
              <a:rPr lang="da-DK" sz="1400" b="1" baseline="0" dirty="0" err="1"/>
              <a:t>main</a:t>
            </a:r>
            <a:r>
              <a:rPr lang="da-DK" sz="1400" b="1" baseline="0" dirty="0"/>
              <a:t> </a:t>
            </a:r>
            <a:r>
              <a:rPr lang="da-DK" sz="1400" b="1" baseline="0" dirty="0" err="1"/>
              <a:t>objective</a:t>
            </a:r>
            <a:r>
              <a:rPr lang="da-DK" sz="1400" b="1" baseline="0" dirty="0"/>
              <a:t> of research </a:t>
            </a:r>
            <a:r>
              <a:rPr lang="da-DK" sz="1400" b="1" baseline="0" dirty="0" err="1"/>
              <a:t>strategy</a:t>
            </a:r>
            <a:r>
              <a:rPr lang="da-DK" sz="1400" b="1" baseline="0" dirty="0"/>
              <a:t> is to </a:t>
            </a:r>
            <a:endParaRPr lang="da-DK" b="1" dirty="0"/>
          </a:p>
          <a:p>
            <a:pPr marL="171450" indent="-171450">
              <a:buFont typeface="Arial" panose="020B0604020202020204" pitchFamily="34" charset="0"/>
              <a:buChar char="•"/>
            </a:pPr>
            <a:r>
              <a:rPr lang="da-DK" sz="1200" dirty="0"/>
              <a:t>Hæve forskningsniveauet </a:t>
            </a:r>
          </a:p>
          <a:p>
            <a:pPr marL="171450" indent="-171450">
              <a:buFont typeface="Arial" panose="020B0604020202020204" pitchFamily="34" charset="0"/>
              <a:buChar char="•"/>
            </a:pPr>
            <a:r>
              <a:rPr lang="da-DK" sz="1200" dirty="0"/>
              <a:t>Øge den eksterne omsætning </a:t>
            </a:r>
          </a:p>
          <a:p>
            <a:pPr marL="171450" indent="-171450">
              <a:buFont typeface="Arial" panose="020B0604020202020204" pitchFamily="34" charset="0"/>
              <a:buChar char="•"/>
            </a:pPr>
            <a:r>
              <a:rPr lang="da-DK" sz="1200" dirty="0"/>
              <a:t>Øget samarbejde</a:t>
            </a:r>
          </a:p>
          <a:p>
            <a:pPr marL="171450" indent="-171450">
              <a:buFont typeface="Arial" panose="020B0604020202020204" pitchFamily="34" charset="0"/>
              <a:buChar char="•"/>
            </a:pPr>
            <a:r>
              <a:rPr lang="da-DK" sz="1200" dirty="0"/>
              <a:t>Bedre synlighed (bæredygtighed)</a:t>
            </a:r>
          </a:p>
          <a:p>
            <a:pPr marL="0" indent="0">
              <a:buNone/>
            </a:pPr>
            <a:endParaRPr lang="da-DK" b="1" dirty="0"/>
          </a:p>
          <a:p>
            <a:pPr marL="0" indent="0">
              <a:buNone/>
            </a:pPr>
            <a:endParaRPr lang="da-DK" b="1" dirty="0"/>
          </a:p>
          <a:p>
            <a:pPr marL="0" indent="0">
              <a:buNone/>
            </a:pPr>
            <a:endParaRPr lang="da-DK" b="1" dirty="0"/>
          </a:p>
          <a:p>
            <a:pPr marL="0" indent="0">
              <a:buNone/>
            </a:pPr>
            <a:r>
              <a:rPr lang="da-DK" b="1" dirty="0"/>
              <a:t>PERFECT MATCH</a:t>
            </a:r>
            <a:r>
              <a:rPr lang="da-DK" b="1" baseline="0" dirty="0"/>
              <a:t> </a:t>
            </a:r>
            <a:r>
              <a:rPr lang="da-DK" b="1" dirty="0"/>
              <a:t>DK &amp; EU</a:t>
            </a:r>
          </a:p>
          <a:p>
            <a:pPr marL="0" indent="0">
              <a:buNone/>
            </a:pPr>
            <a:r>
              <a:rPr lang="da-DK" sz="1200" dirty="0"/>
              <a:t>Den Grønne forskningsstrategi - </a:t>
            </a:r>
            <a:r>
              <a:rPr lang="da-DK" sz="1200" dirty="0" err="1"/>
              <a:t>themes</a:t>
            </a:r>
            <a:endParaRPr lang="da-DK" sz="1200" dirty="0"/>
          </a:p>
          <a:p>
            <a:r>
              <a:rPr lang="da-DK" sz="1200" dirty="0"/>
              <a:t>1. Energiproduktion mv. </a:t>
            </a:r>
          </a:p>
          <a:p>
            <a:r>
              <a:rPr lang="da-DK" sz="1200" dirty="0"/>
              <a:t>2. Energieffektivisering </a:t>
            </a:r>
          </a:p>
          <a:p>
            <a:r>
              <a:rPr lang="da-DK" sz="1200" dirty="0"/>
              <a:t>3. Landbrug og fødevareproduktion </a:t>
            </a:r>
          </a:p>
          <a:p>
            <a:r>
              <a:rPr lang="da-DK" sz="1200" dirty="0"/>
              <a:t>4. Transport </a:t>
            </a:r>
          </a:p>
          <a:p>
            <a:r>
              <a:rPr lang="da-DK" sz="1200" dirty="0"/>
              <a:t>5. Miljø og cirkulær økonomi </a:t>
            </a:r>
          </a:p>
          <a:p>
            <a:r>
              <a:rPr lang="da-DK" sz="1200" dirty="0"/>
              <a:t>6. Natur og biodiversitet </a:t>
            </a:r>
          </a:p>
          <a:p>
            <a:r>
              <a:rPr lang="da-DK" sz="1200" dirty="0"/>
              <a:t>7. Bæredygtig adfærd og samfundsmæssige konsekvenser</a:t>
            </a:r>
          </a:p>
          <a:p>
            <a:pPr marL="0" indent="0">
              <a:buNone/>
            </a:pPr>
            <a:endParaRPr lang="da-DK" sz="1200" dirty="0"/>
          </a:p>
          <a:p>
            <a:pPr marL="0" indent="0">
              <a:buNone/>
            </a:pPr>
            <a:r>
              <a:rPr lang="da-DK" sz="1200" dirty="0"/>
              <a:t>Den Grønne forskningsstrategi – missions</a:t>
            </a:r>
          </a:p>
          <a:p>
            <a:pPr marL="171450" indent="-171450">
              <a:buFont typeface="Arial" panose="020B0604020202020204" pitchFamily="34" charset="0"/>
              <a:buChar char="•"/>
            </a:pPr>
            <a:r>
              <a:rPr lang="da-DK" sz="1200" dirty="0"/>
              <a:t>Fangst og lagring eller anvendelse af CO2 (</a:t>
            </a:r>
            <a:r>
              <a:rPr lang="da-DK" sz="1200" dirty="0" err="1"/>
              <a:t>Carbon</a:t>
            </a:r>
            <a:r>
              <a:rPr lang="da-DK" sz="1200" dirty="0"/>
              <a:t> </a:t>
            </a:r>
            <a:r>
              <a:rPr lang="da-DK" sz="1200" dirty="0" err="1"/>
              <a:t>capture</a:t>
            </a:r>
            <a:r>
              <a:rPr lang="da-DK" sz="1200" dirty="0"/>
              <a:t>)</a:t>
            </a:r>
          </a:p>
          <a:p>
            <a:pPr marL="171450" indent="-171450">
              <a:buFont typeface="Arial" panose="020B0604020202020204" pitchFamily="34" charset="0"/>
              <a:buChar char="•"/>
            </a:pPr>
            <a:r>
              <a:rPr lang="da-DK" sz="1200" dirty="0"/>
              <a:t>Grønne brændstoffer til transport og industri (Power-to-X)</a:t>
            </a:r>
          </a:p>
          <a:p>
            <a:pPr marL="171450" indent="-171450">
              <a:buFont typeface="Arial" panose="020B0604020202020204" pitchFamily="34" charset="0"/>
              <a:buChar char="•"/>
            </a:pPr>
            <a:r>
              <a:rPr lang="da-DK" sz="1200" dirty="0"/>
              <a:t>Klima- og miljøvenligt landbrug og fødevareproduktion</a:t>
            </a:r>
          </a:p>
          <a:p>
            <a:pPr marL="171450" indent="-171450">
              <a:buFont typeface="Arial" panose="020B0604020202020204" pitchFamily="34" charset="0"/>
              <a:buChar char="•"/>
            </a:pPr>
            <a:r>
              <a:rPr lang="da-DK" sz="1200" dirty="0"/>
              <a:t>Cirkulær økonomi fokus på plast og tekstiler</a:t>
            </a:r>
          </a:p>
          <a:p>
            <a:endParaRPr lang="da-DK" dirty="0"/>
          </a:p>
          <a:p>
            <a:pPr marL="0" indent="0">
              <a:buNone/>
            </a:pPr>
            <a:r>
              <a:rPr lang="da-DK" dirty="0"/>
              <a:t>MHP at opfylde </a:t>
            </a:r>
            <a:r>
              <a:rPr lang="da-DK" dirty="0" err="1"/>
              <a:t>bla</a:t>
            </a:r>
            <a:r>
              <a:rPr lang="da-DK" dirty="0"/>
              <a:t>. Følgende mål/delmål samt øge synligheden af </a:t>
            </a:r>
            <a:r>
              <a:rPr lang="da-DK" dirty="0" err="1"/>
              <a:t>ENGs</a:t>
            </a:r>
            <a:r>
              <a:rPr lang="da-DK" dirty="0"/>
              <a:t> forskning defineres der en ny ENG forskningsstrategi og Profil (bæredygtighed):</a:t>
            </a:r>
          </a:p>
          <a:p>
            <a:pPr>
              <a:buFont typeface="Arial" panose="020B0604020202020204" pitchFamily="34" charset="0"/>
              <a:buChar char="•"/>
            </a:pPr>
            <a:r>
              <a:rPr lang="da-DK" dirty="0"/>
              <a:t>Mere strategisk og fokuseret forskning</a:t>
            </a:r>
          </a:p>
          <a:p>
            <a:pPr>
              <a:buFont typeface="Arial" panose="020B0604020202020204" pitchFamily="34" charset="0"/>
              <a:buChar char="•"/>
            </a:pPr>
            <a:r>
              <a:rPr lang="da-DK" dirty="0"/>
              <a:t>Finde strategiske synergiområder mellem anvendt og naturvidenskabelig forskning, specielt materialer &amp; digitalisering</a:t>
            </a:r>
          </a:p>
          <a:p>
            <a:pPr>
              <a:buFont typeface="Arial" panose="020B0604020202020204" pitchFamily="34" charset="0"/>
              <a:buChar char="•"/>
            </a:pPr>
            <a:r>
              <a:rPr lang="da-DK" dirty="0"/>
              <a:t>Videreudvikling af forskningsgruppers strategi og handleplaner</a:t>
            </a:r>
          </a:p>
          <a:p>
            <a:pPr>
              <a:buFont typeface="Arial" panose="020B0604020202020204" pitchFamily="34" charset="0"/>
              <a:buChar char="•"/>
            </a:pPr>
            <a:r>
              <a:rPr lang="da-DK" dirty="0"/>
              <a:t>Bedre synlighed / plan for bedre synlighed</a:t>
            </a:r>
          </a:p>
          <a:p>
            <a:endParaRPr lang="da-DK" dirty="0"/>
          </a:p>
          <a:p>
            <a:r>
              <a:rPr lang="da-DK" dirty="0"/>
              <a:t>Vores fokusområder er helt </a:t>
            </a:r>
            <a:r>
              <a:rPr lang="da-DK" dirty="0" err="1"/>
              <a:t>alignet</a:t>
            </a:r>
            <a:r>
              <a:rPr lang="da-DK" dirty="0"/>
              <a:t> med de store internationale og nationale dagsordener. </a:t>
            </a:r>
          </a:p>
          <a:p>
            <a:r>
              <a:rPr lang="da-DK" dirty="0"/>
              <a:t>Også</a:t>
            </a:r>
            <a:r>
              <a:rPr lang="da-DK" baseline="0" dirty="0"/>
              <a:t> ift. bevillingsgivere (Innovationsfonden og Horizon Europe)</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931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b="1" baseline="0" dirty="0"/>
              <a:t>  </a:t>
            </a:r>
            <a:r>
              <a:rPr lang="da-DK" b="1" dirty="0"/>
              <a:t>Indsatser, der definerer fakultetet.</a:t>
            </a:r>
            <a:r>
              <a:rPr lang="da-DK" b="1" baseline="0" dirty="0"/>
              <a:t> Ikke ekskluderende, men de områder, der har vores fokus.</a:t>
            </a:r>
          </a:p>
          <a:p>
            <a:pPr marL="171450" indent="-171450">
              <a:buFont typeface="Arial" panose="020B0604020202020204" pitchFamily="34" charset="0"/>
              <a:buChar char="•"/>
            </a:pPr>
            <a:r>
              <a:rPr lang="da-DK" b="1" baseline="0" dirty="0"/>
              <a:t>Defineret i samarbejde med institutterne</a:t>
            </a:r>
          </a:p>
          <a:p>
            <a:pPr marL="171450" indent="-171450">
              <a:buFont typeface="Arial" panose="020B0604020202020204" pitchFamily="34" charset="0"/>
              <a:buChar char="•"/>
            </a:pPr>
            <a:r>
              <a:rPr lang="da-DK" b="1" baseline="0" dirty="0"/>
              <a:t>I modellen th. ses, hvordan institutterne placeres under hhv. Science og Engineering. Digitale værktøjer er og vil i stigende grad være en integreret del af forskningen. De tre kasser er på mange måder et kig ind i fakultetets maskinrum, hvor det er helt afgørende med et godt samspil mellem Science og Engineering. </a:t>
            </a:r>
          </a:p>
          <a:p>
            <a:pPr marL="171450" indent="-171450">
              <a:buFont typeface="Arial" panose="020B0604020202020204" pitchFamily="34" charset="0"/>
              <a:buChar char="•"/>
            </a:pPr>
            <a:r>
              <a:rPr lang="da-DK" b="1" baseline="0" dirty="0"/>
              <a:t>De ni fokusområder inden for bæredygtighed er strategiske linser, som vi mener, vil bane vejen for fremtidige missioner.    </a:t>
            </a:r>
            <a:endParaRPr lang="da-DK" b="1" dirty="0"/>
          </a:p>
          <a:p>
            <a:pPr marL="0" indent="0">
              <a:buFont typeface="Arial" panose="020B0604020202020204" pitchFamily="34" charset="0"/>
              <a:buNone/>
            </a:pPr>
            <a:endParaRPr lang="da-DK" b="1"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5757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https://www.engineering.aau.dk/forskning/baeredygtige-fokusomrader </a:t>
            </a:r>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886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9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39</a:t>
            </a:fld>
            <a:endParaRPr lang="en-US"/>
          </a:p>
        </p:txBody>
      </p:sp>
    </p:spTree>
    <p:extLst>
      <p:ext uri="{BB962C8B-B14F-4D97-AF65-F5344CB8AC3E}">
        <p14:creationId xmlns:p14="http://schemas.microsoft.com/office/powerpoint/2010/main" val="2645728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endParaRPr lang="da-DK" sz="1200" b="0" kern="1200" baseline="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896355-3DDC-9949-861F-AD0908BFCC23}" type="slidenum">
              <a:rPr lang="en-US" smtClean="0"/>
              <a:t>3</a:t>
            </a:fld>
            <a:endParaRPr lang="en-US"/>
          </a:p>
        </p:txBody>
      </p:sp>
    </p:spTree>
    <p:extLst>
      <p:ext uri="{BB962C8B-B14F-4D97-AF65-F5344CB8AC3E}">
        <p14:creationId xmlns:p14="http://schemas.microsoft.com/office/powerpoint/2010/main" val="2568754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40</a:t>
            </a:fld>
            <a:endParaRPr lang="en-US"/>
          </a:p>
        </p:txBody>
      </p:sp>
    </p:spTree>
    <p:extLst>
      <p:ext uri="{BB962C8B-B14F-4D97-AF65-F5344CB8AC3E}">
        <p14:creationId xmlns:p14="http://schemas.microsoft.com/office/powerpoint/2010/main" val="297699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41</a:t>
            </a:fld>
            <a:endParaRPr lang="en-US"/>
          </a:p>
        </p:txBody>
      </p:sp>
    </p:spTree>
    <p:extLst>
      <p:ext uri="{BB962C8B-B14F-4D97-AF65-F5344CB8AC3E}">
        <p14:creationId xmlns:p14="http://schemas.microsoft.com/office/powerpoint/2010/main" val="3344722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42</a:t>
            </a:fld>
            <a:endParaRPr lang="en-US"/>
          </a:p>
        </p:txBody>
      </p:sp>
    </p:spTree>
    <p:extLst>
      <p:ext uri="{BB962C8B-B14F-4D97-AF65-F5344CB8AC3E}">
        <p14:creationId xmlns:p14="http://schemas.microsoft.com/office/powerpoint/2010/main" val="1919113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43</a:t>
            </a:fld>
            <a:endParaRPr lang="en-US"/>
          </a:p>
        </p:txBody>
      </p:sp>
    </p:spTree>
    <p:extLst>
      <p:ext uri="{BB962C8B-B14F-4D97-AF65-F5344CB8AC3E}">
        <p14:creationId xmlns:p14="http://schemas.microsoft.com/office/powerpoint/2010/main" val="24710140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5250" y="742950"/>
            <a:ext cx="6604000" cy="3714750"/>
          </a:xfrm>
        </p:spPr>
      </p:sp>
      <p:sp>
        <p:nvSpPr>
          <p:cNvPr id="3" name="Pladsholder til noter 2"/>
          <p:cNvSpPr>
            <a:spLocks noGrp="1"/>
          </p:cNvSpPr>
          <p:nvPr>
            <p:ph type="body" idx="1"/>
          </p:nvPr>
        </p:nvSpPr>
        <p:spPr/>
        <p:txBody>
          <a:bodyPr/>
          <a:lstStyle/>
          <a:p>
            <a:pPr lvl="1"/>
            <a:r>
              <a:rPr lang="da-DK" sz="1200" b="1" kern="1200" dirty="0">
                <a:solidFill>
                  <a:schemeClr val="tx1"/>
                </a:solidFill>
                <a:effectLst/>
                <a:latin typeface="+mn-lt"/>
                <a:ea typeface="+mn-ea"/>
                <a:cs typeface="+mn-cs"/>
              </a:rPr>
              <a:t>Enzym: </a:t>
            </a:r>
            <a:r>
              <a:rPr lang="da-DK" dirty="0">
                <a:hlinkClick r:id="rId3"/>
              </a:rPr>
              <a:t>Forskere udvikler enzym til genbrug af plast - Aalborg Universitet (aau.dk)</a:t>
            </a:r>
            <a:endParaRPr lang="da-DK" dirty="0"/>
          </a:p>
          <a:p>
            <a:pPr lvl="1"/>
            <a:endParaRPr lang="da-DK" sz="1200" b="1"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44</a:t>
            </a:fld>
            <a:endParaRPr lang="en-US"/>
          </a:p>
        </p:txBody>
      </p:sp>
    </p:spTree>
    <p:extLst>
      <p:ext uri="{BB962C8B-B14F-4D97-AF65-F5344CB8AC3E}">
        <p14:creationId xmlns:p14="http://schemas.microsoft.com/office/powerpoint/2010/main" val="2674703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95250" y="742950"/>
            <a:ext cx="6604000" cy="371475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45</a:t>
            </a:fld>
            <a:endParaRPr lang="en-US"/>
          </a:p>
        </p:txBody>
      </p:sp>
    </p:spTree>
    <p:extLst>
      <p:ext uri="{BB962C8B-B14F-4D97-AF65-F5344CB8AC3E}">
        <p14:creationId xmlns:p14="http://schemas.microsoft.com/office/powerpoint/2010/main" val="2674703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r>
              <a:rPr lang="da-DK" dirty="0"/>
              <a:t>Kilde: Dagmar</a:t>
            </a:r>
            <a:r>
              <a:rPr lang="da-DK" baseline="0" dirty="0"/>
              <a:t> Marie Nielsen, Økonomiafdelingen</a:t>
            </a:r>
            <a:endParaRPr lang="da-DK" dirty="0"/>
          </a:p>
          <a:p>
            <a:endParaRPr lang="da-DK" dirty="0"/>
          </a:p>
          <a:p>
            <a:endParaRPr lang="da-DK" dirty="0"/>
          </a:p>
        </p:txBody>
      </p:sp>
      <p:sp>
        <p:nvSpPr>
          <p:cNvPr id="4" name="Pladsholder til diasnummer 3"/>
          <p:cNvSpPr>
            <a:spLocks noGrp="1"/>
          </p:cNvSpPr>
          <p:nvPr>
            <p:ph type="sldNum" sz="quarter" idx="10"/>
          </p:nvPr>
        </p:nvSpPr>
        <p:spPr/>
        <p:txBody>
          <a:bodyPr/>
          <a:lstStyle/>
          <a:p>
            <a:fld id="{A5874EA0-E96F-4A9F-BECE-F82ED93FDC31}" type="slidenum">
              <a:rPr lang="da-DK" smtClean="0"/>
              <a:t>46</a:t>
            </a:fld>
            <a:endParaRPr lang="da-DK"/>
          </a:p>
        </p:txBody>
      </p:sp>
    </p:spTree>
    <p:extLst>
      <p:ext uri="{BB962C8B-B14F-4D97-AF65-F5344CB8AC3E}">
        <p14:creationId xmlns:p14="http://schemas.microsoft.com/office/powerpoint/2010/main" val="4004938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r>
              <a:rPr lang="da-DK" b="1" dirty="0">
                <a:solidFill>
                  <a:srgbClr val="000061"/>
                </a:solidFill>
                <a:cs typeface="Arial" panose="020B0604020202020204" pitchFamily="34" charset="0"/>
              </a:rPr>
              <a:t>KONKURRENCEEVNEN STYRKES</a:t>
            </a:r>
          </a:p>
          <a:p>
            <a:pPr defTabSz="913028">
              <a:defRPr/>
            </a:pPr>
            <a:r>
              <a:rPr lang="da-DK" b="0" dirty="0"/>
              <a:t>Kilde: </a:t>
            </a:r>
            <a:r>
              <a:rPr lang="da-DK" b="0" dirty="0" err="1"/>
              <a:t>IrisGroup</a:t>
            </a:r>
            <a:r>
              <a:rPr lang="da-DK" b="0" baseline="0" dirty="0"/>
              <a:t> (2021): </a:t>
            </a:r>
            <a:r>
              <a:rPr lang="da-DK" noProof="0" dirty="0">
                <a:solidFill>
                  <a:prstClr val="black"/>
                </a:solidFill>
                <a:latin typeface="Arial" panose="020B0604020202020204" pitchFamily="34" charset="0"/>
                <a:cs typeface="Arial" panose="020B0604020202020204" pitchFamily="34" charset="0"/>
              </a:rPr>
              <a:t>Fra viden til samfundsnytte -  Aalborg Universitets bidrag til innovation, iværksætteri og grøn omstilling</a:t>
            </a:r>
            <a:endParaRPr lang="da-DK" b="0" dirty="0"/>
          </a:p>
          <a:p>
            <a:pPr defTabSz="913028">
              <a:defRPr/>
            </a:pPr>
            <a:endParaRPr lang="da-DK" b="1" dirty="0"/>
          </a:p>
          <a:p>
            <a:r>
              <a:rPr lang="da-DK" b="1" dirty="0">
                <a:solidFill>
                  <a:srgbClr val="000061"/>
                </a:solidFill>
                <a:cs typeface="Arial" panose="020B0604020202020204" pitchFamily="34" charset="0"/>
              </a:rPr>
              <a:t>PRODUKTIVITEN VOKSER</a:t>
            </a:r>
          </a:p>
          <a:p>
            <a:r>
              <a:rPr lang="da-DK" dirty="0">
                <a:latin typeface="Arial" panose="020B0604020202020204" pitchFamily="34" charset="0"/>
                <a:cs typeface="Arial" panose="020B0604020202020204" pitchFamily="34" charset="0"/>
              </a:rPr>
              <a:t>Virksomhedernes produktivitet vokser i gennemsnit 12 procent, over en periode på 8 år, når de samarbejder med AAU. </a:t>
            </a:r>
          </a:p>
          <a:p>
            <a:pPr defTabSz="913028">
              <a:defRPr/>
            </a:pPr>
            <a:r>
              <a:rPr lang="da-DK" dirty="0">
                <a:solidFill>
                  <a:schemeClr val="bg1"/>
                </a:solidFill>
                <a:latin typeface="Arial" panose="020B0604020202020204" pitchFamily="34" charset="0"/>
                <a:cs typeface="Arial" panose="020B0604020202020204" pitchFamily="34" charset="0"/>
              </a:rPr>
              <a:t>Kilde: </a:t>
            </a:r>
            <a:r>
              <a:rPr lang="da-DK" b="0" dirty="0" err="1"/>
              <a:t>IrisGroup</a:t>
            </a:r>
            <a:r>
              <a:rPr lang="da-DK" b="0" baseline="0" dirty="0"/>
              <a:t> (2021): </a:t>
            </a:r>
            <a:r>
              <a:rPr lang="da-DK" noProof="0" dirty="0">
                <a:solidFill>
                  <a:prstClr val="black"/>
                </a:solidFill>
                <a:latin typeface="Arial" panose="020B0604020202020204" pitchFamily="34" charset="0"/>
                <a:cs typeface="Arial" panose="020B0604020202020204" pitchFamily="34" charset="0"/>
              </a:rPr>
              <a:t>Fra viden til samfundsnytte -  Aalborg Universitets bidrag til innovation, iværksætteri og grøn omstilling</a:t>
            </a:r>
          </a:p>
          <a:p>
            <a:pPr defTabSz="913028">
              <a:defRPr/>
            </a:pPr>
            <a:endParaRPr lang="da-DK" b="0" noProof="0" dirty="0">
              <a:solidFill>
                <a:prstClr val="black"/>
              </a:solidFill>
              <a:latin typeface="Arial" panose="020B0604020202020204" pitchFamily="34" charset="0"/>
              <a:cs typeface="Arial" panose="020B0604020202020204" pitchFamily="34" charset="0"/>
            </a:endParaRPr>
          </a:p>
          <a:p>
            <a:pPr defTabSz="913028">
              <a:defRPr/>
            </a:pPr>
            <a:r>
              <a:rPr lang="da-DK" b="1" dirty="0"/>
              <a:t>STYRKET INNOVATIONSKULTUR</a:t>
            </a:r>
          </a:p>
          <a:p>
            <a:pPr defTabSz="913028">
              <a:defRPr/>
            </a:pPr>
            <a:r>
              <a:rPr lang="da-DK" b="0" dirty="0"/>
              <a:t>Også offentlige organisationer opnår betydelige effekter af at samarbejde med Aalborg Universitet. </a:t>
            </a:r>
          </a:p>
          <a:p>
            <a:pPr defTabSz="913028">
              <a:defRPr/>
            </a:pPr>
            <a:r>
              <a:rPr lang="da-DK" b="0" dirty="0"/>
              <a:t>Aalborg Universitet indgår på årsplan 400-500 samarbejdsaftaler med offentlige organisationer.</a:t>
            </a:r>
            <a:endParaRPr lang="da-DK" b="1" dirty="0"/>
          </a:p>
          <a:p>
            <a:pPr defTabSz="913028">
              <a:defRPr/>
            </a:pPr>
            <a:r>
              <a:rPr lang="da-DK" dirty="0">
                <a:solidFill>
                  <a:schemeClr val="bg1"/>
                </a:solidFill>
                <a:latin typeface="Arial" panose="020B0604020202020204" pitchFamily="34" charset="0"/>
                <a:cs typeface="Arial" panose="020B0604020202020204" pitchFamily="34" charset="0"/>
              </a:rPr>
              <a:t>Kilde: </a:t>
            </a:r>
            <a:r>
              <a:rPr lang="da-DK" b="0" dirty="0" err="1"/>
              <a:t>IrisGroup</a:t>
            </a:r>
            <a:r>
              <a:rPr lang="da-DK" b="0" baseline="0" dirty="0"/>
              <a:t> (2017): Aalborg Universitets vidensamarbejde – effekter for virksomheder, myndigheder og samfund</a:t>
            </a:r>
            <a:endParaRPr lang="da-DK" b="0" dirty="0"/>
          </a:p>
          <a:p>
            <a:pPr defTabSz="913028">
              <a:defRPr/>
            </a:pPr>
            <a:endParaRPr lang="da-DK" b="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indent="0" rtl="0">
              <a:buFont typeface="Arial" panose="020B0604020202020204" pitchFamily="34" charset="0"/>
              <a:buNone/>
            </a:pPr>
            <a:endParaRPr lang="da-DK" dirty="0"/>
          </a:p>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07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2396"/>
              </a:lnSpc>
            </a:pPr>
            <a:r>
              <a:rPr lang="da-DK" b="1" noProof="0" dirty="0">
                <a:solidFill>
                  <a:prstClr val="black"/>
                </a:solidFill>
                <a:latin typeface="Arial" panose="020B0604020202020204" pitchFamily="34" charset="0"/>
                <a:cs typeface="Arial" panose="020B0604020202020204" pitchFamily="34" charset="0"/>
              </a:rPr>
              <a:t>Fordeling af virksomheder, der samarbejder med AAU</a:t>
            </a:r>
          </a:p>
          <a:p>
            <a:pPr>
              <a:lnSpc>
                <a:spcPts val="2396"/>
              </a:lnSpc>
            </a:pPr>
            <a:r>
              <a:rPr lang="da-DK" noProof="0" dirty="0">
                <a:solidFill>
                  <a:prstClr val="black"/>
                </a:solidFill>
                <a:latin typeface="Arial" panose="020B0604020202020204" pitchFamily="34" charset="0"/>
                <a:cs typeface="Arial" panose="020B0604020202020204" pitchFamily="34" charset="0"/>
              </a:rPr>
              <a:t>Note: Opgørelsen omfatter alene private virksomheder</a:t>
            </a:r>
          </a:p>
          <a:p>
            <a:pPr>
              <a:buFont typeface="Arial" pitchFamily="34" charset="0"/>
              <a:buNone/>
            </a:pPr>
            <a:endParaRPr lang="da-DK" sz="900" b="1" noProof="0" dirty="0">
              <a:latin typeface="+mn-lt"/>
              <a:cs typeface="+mn-cs"/>
            </a:endParaRPr>
          </a:p>
          <a:p>
            <a:pPr>
              <a:buFont typeface="Arial" pitchFamily="34" charset="0"/>
              <a:buNone/>
            </a:pPr>
            <a:r>
              <a:rPr lang="da-DK" sz="1050" b="1" dirty="0">
                <a:latin typeface="Arial" panose="020B0604020202020204" pitchFamily="34" charset="0"/>
                <a:cs typeface="Arial" panose="020B0604020202020204" pitchFamily="34" charset="0"/>
              </a:rPr>
              <a:t>AAU samarbejder med et bredt udsnit af det danske erhvervsliv. AAU’s hyppigste samarbejdspartnere er industrivirksomheder og IKT-virksomheder</a:t>
            </a:r>
          </a:p>
          <a:p>
            <a:pPr defTabSz="913028">
              <a:defRPr/>
            </a:pPr>
            <a:r>
              <a:rPr lang="da-DK" sz="900" noProof="0" dirty="0"/>
              <a:t>Note: Industrivirksomheder udgør knap 40%, og IKT-virksomheder udgør knap 25%</a:t>
            </a:r>
          </a:p>
          <a:p>
            <a:pPr defTabSz="913028">
              <a:defRPr/>
            </a:pPr>
            <a:endParaRPr lang="da-DK" sz="900" noProof="0" dirty="0"/>
          </a:p>
          <a:p>
            <a:pPr marL="0" marR="0" lvl="0" indent="0" algn="l" defTabSz="913028" rtl="0" eaLnBrk="1" fontAlgn="auto" latinLnBrk="0" hangingPunct="1">
              <a:lnSpc>
                <a:spcPct val="100000"/>
              </a:lnSpc>
              <a:spcBef>
                <a:spcPts val="0"/>
              </a:spcBef>
              <a:spcAft>
                <a:spcPts val="0"/>
              </a:spcAft>
              <a:buClrTx/>
              <a:buSzTx/>
              <a:buFontTx/>
              <a:buNone/>
              <a:tabLst/>
              <a:defRPr/>
            </a:pPr>
            <a:r>
              <a:rPr lang="da-DK" sz="1050" b="1" dirty="0">
                <a:latin typeface="Arial" panose="020B0604020202020204" pitchFamily="34" charset="0"/>
                <a:cs typeface="Arial" panose="020B0604020202020204" pitchFamily="34" charset="0"/>
              </a:rPr>
              <a:t>AAU samarbejder hyppigst med virksomheder, der beskæftiger 20-49 årsværk samt virksomheder, der beskæftiger over 100 årsværk.</a:t>
            </a:r>
          </a:p>
          <a:p>
            <a:pPr defTabSz="913028">
              <a:defRPr/>
            </a:pPr>
            <a:r>
              <a:rPr lang="da-DK" sz="900" noProof="0" dirty="0"/>
              <a:t>Note: begge grupper udgør hver omkring 35% af AAU’s samarbejdspartnere</a:t>
            </a:r>
          </a:p>
          <a:p>
            <a:pPr defTabSz="913028">
              <a:defRPr/>
            </a:pPr>
            <a:endParaRPr lang="da-DK" sz="900" noProof="0" dirty="0">
              <a:cs typeface="Arial" panose="020B0604020202020204" pitchFamily="34" charset="0"/>
            </a:endParaRPr>
          </a:p>
          <a:p>
            <a:pPr defTabSz="913028">
              <a:defRPr/>
            </a:pPr>
            <a:r>
              <a:rPr lang="da-DK" sz="900" b="1" noProof="0" dirty="0"/>
              <a:t>Over en </a:t>
            </a:r>
            <a:r>
              <a:rPr lang="da-DK" sz="900" b="1" noProof="0" dirty="0" err="1"/>
              <a:t>trejdedel</a:t>
            </a:r>
            <a:r>
              <a:rPr lang="da-DK" sz="900" b="1" noProof="0" dirty="0"/>
              <a:t> af AAU’s samarbejdsvirksomheder har en høj </a:t>
            </a:r>
            <a:r>
              <a:rPr lang="da-DK" sz="900" b="1" noProof="0" dirty="0" err="1"/>
              <a:t>FoU</a:t>
            </a:r>
            <a:r>
              <a:rPr lang="da-DK" sz="900" b="1" noProof="0" dirty="0"/>
              <a:t>-intensitet </a:t>
            </a:r>
          </a:p>
          <a:p>
            <a:pPr defTabSz="913028">
              <a:defRPr/>
            </a:pPr>
            <a:r>
              <a:rPr lang="da-DK" sz="900" noProof="0" dirty="0"/>
              <a:t>Note: Høj </a:t>
            </a:r>
            <a:r>
              <a:rPr lang="da-DK" sz="900" noProof="0" dirty="0" err="1"/>
              <a:t>FoU</a:t>
            </a:r>
            <a:r>
              <a:rPr lang="da-DK" sz="900" noProof="0" dirty="0"/>
              <a:t>-intensitet er virksomheder, hvis udgifter til forskning og udvikling udgør mere end 10% af omsætningen.  </a:t>
            </a:r>
          </a:p>
          <a:p>
            <a:endParaRPr lang="da-DK" noProof="0" dirty="0"/>
          </a:p>
          <a:p>
            <a:pPr defTabSz="913028">
              <a:defRPr/>
            </a:pPr>
            <a:r>
              <a:rPr lang="da-DK" noProof="0" dirty="0">
                <a:solidFill>
                  <a:prstClr val="black"/>
                </a:solidFill>
                <a:latin typeface="Arial" panose="020B0604020202020204" pitchFamily="34" charset="0"/>
                <a:cs typeface="Arial" panose="020B0604020202020204" pitchFamily="34" charset="0"/>
              </a:rPr>
              <a:t>Kilde til alle tal: </a:t>
            </a:r>
            <a:r>
              <a:rPr lang="da-DK" noProof="0" dirty="0" err="1">
                <a:solidFill>
                  <a:prstClr val="black"/>
                </a:solidFill>
                <a:latin typeface="Arial" panose="020B0604020202020204" pitchFamily="34" charset="0"/>
                <a:cs typeface="Arial" panose="020B0604020202020204" pitchFamily="34" charset="0"/>
              </a:rPr>
              <a:t>IRISgroup</a:t>
            </a:r>
            <a:r>
              <a:rPr lang="da-DK" noProof="0" dirty="0">
                <a:solidFill>
                  <a:prstClr val="black"/>
                </a:solidFill>
                <a:latin typeface="Arial" panose="020B0604020202020204" pitchFamily="34" charset="0"/>
                <a:cs typeface="Arial" panose="020B0604020202020204" pitchFamily="34" charset="0"/>
              </a:rPr>
              <a:t> (2021), Fra viden til samfundsnytte -  Aalborg Universitets bidrag til innovation, iværksætteri og grøn omstilling</a:t>
            </a:r>
            <a:endParaRPr lang="da-DK" noProof="0" dirty="0">
              <a:solidFill>
                <a:prstClr val="black"/>
              </a:solidFill>
              <a:highlight>
                <a:srgbClr val="FFFF00"/>
              </a:highlight>
              <a:latin typeface="Arial" panose="020B0604020202020204" pitchFamily="34" charset="0"/>
              <a:cs typeface="Arial" panose="020B0604020202020204" pitchFamily="34" charset="0"/>
            </a:endParaRPr>
          </a:p>
          <a:p>
            <a:endParaRPr lang="da-DK" noProof="0"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565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ts val="2396"/>
              </a:lnSpc>
            </a:pPr>
            <a:r>
              <a:rPr lang="da-DK" b="1" noProof="0" dirty="0">
                <a:solidFill>
                  <a:prstClr val="black"/>
                </a:solidFill>
                <a:latin typeface="Arial" panose="020B0604020202020204" pitchFamily="34" charset="0"/>
                <a:cs typeface="Arial" panose="020B0604020202020204" pitchFamily="34" charset="0"/>
              </a:rPr>
              <a:t>Fordeling af virksomheder, der samarbejder med AAU</a:t>
            </a:r>
          </a:p>
          <a:p>
            <a:pPr>
              <a:lnSpc>
                <a:spcPts val="2396"/>
              </a:lnSpc>
            </a:pPr>
            <a:r>
              <a:rPr lang="da-DK" noProof="0" dirty="0">
                <a:solidFill>
                  <a:prstClr val="black"/>
                </a:solidFill>
                <a:latin typeface="Arial" panose="020B0604020202020204" pitchFamily="34" charset="0"/>
                <a:cs typeface="Arial" panose="020B0604020202020204" pitchFamily="34" charset="0"/>
              </a:rPr>
              <a:t>Note: Opgørelsen omfatter alene private virksomheder</a:t>
            </a:r>
          </a:p>
          <a:p>
            <a:pPr>
              <a:buFont typeface="Arial" pitchFamily="34" charset="0"/>
              <a:buNone/>
            </a:pPr>
            <a:endParaRPr lang="da-DK" sz="900" b="1" noProof="0" dirty="0">
              <a:latin typeface="+mn-lt"/>
              <a:cs typeface="+mn-cs"/>
            </a:endParaRPr>
          </a:p>
          <a:p>
            <a:pPr>
              <a:buFont typeface="Arial" pitchFamily="34" charset="0"/>
              <a:buNone/>
            </a:pPr>
            <a:r>
              <a:rPr lang="da-DK" sz="1050" b="1" dirty="0">
                <a:latin typeface="Arial" panose="020B0604020202020204" pitchFamily="34" charset="0"/>
                <a:cs typeface="Arial" panose="020B0604020202020204" pitchFamily="34" charset="0"/>
              </a:rPr>
              <a:t>AAU samarbejder med et bredt udsnit af det danske erhvervsliv. AAU’s hyppigste samarbejdspartnere er industrivirksomheder og IKT-virksomheder</a:t>
            </a:r>
          </a:p>
          <a:p>
            <a:pPr defTabSz="913028">
              <a:defRPr/>
            </a:pPr>
            <a:r>
              <a:rPr lang="da-DK" sz="900" noProof="0" dirty="0"/>
              <a:t>Note: Industrivirksomheder udgør knap 40%, og IKT-virksomheder udgør knap 25%</a:t>
            </a:r>
          </a:p>
          <a:p>
            <a:pPr defTabSz="913028">
              <a:defRPr/>
            </a:pPr>
            <a:endParaRPr lang="da-DK" sz="900" noProof="0" dirty="0"/>
          </a:p>
          <a:p>
            <a:pPr marL="0" marR="0" lvl="0" indent="0" algn="l" defTabSz="913028" rtl="0" eaLnBrk="1" fontAlgn="auto" latinLnBrk="0" hangingPunct="1">
              <a:lnSpc>
                <a:spcPct val="100000"/>
              </a:lnSpc>
              <a:spcBef>
                <a:spcPts val="0"/>
              </a:spcBef>
              <a:spcAft>
                <a:spcPts val="0"/>
              </a:spcAft>
              <a:buClrTx/>
              <a:buSzTx/>
              <a:buFontTx/>
              <a:buNone/>
              <a:tabLst/>
              <a:defRPr/>
            </a:pPr>
            <a:r>
              <a:rPr lang="da-DK" sz="1050" b="1" dirty="0">
                <a:latin typeface="Arial" panose="020B0604020202020204" pitchFamily="34" charset="0"/>
                <a:cs typeface="Arial" panose="020B0604020202020204" pitchFamily="34" charset="0"/>
              </a:rPr>
              <a:t>AAU samarbejder hyppigst med virksomheder, der beskæftiger 20-49 årsværk samt virksomheder, der beskæftiger over 100 årsværk.</a:t>
            </a:r>
          </a:p>
          <a:p>
            <a:pPr defTabSz="913028">
              <a:defRPr/>
            </a:pPr>
            <a:r>
              <a:rPr lang="da-DK" sz="900" noProof="0" dirty="0"/>
              <a:t>Note: begge grupper udgør hver omkring 35% af AAU’s samarbejdspartnere</a:t>
            </a:r>
          </a:p>
          <a:p>
            <a:pPr defTabSz="913028">
              <a:defRPr/>
            </a:pPr>
            <a:endParaRPr lang="da-DK" sz="900" noProof="0" dirty="0">
              <a:cs typeface="Arial" panose="020B0604020202020204" pitchFamily="34" charset="0"/>
            </a:endParaRPr>
          </a:p>
          <a:p>
            <a:pPr defTabSz="913028">
              <a:defRPr/>
            </a:pPr>
            <a:r>
              <a:rPr lang="da-DK" sz="900" b="1" noProof="0" dirty="0"/>
              <a:t>Over en </a:t>
            </a:r>
            <a:r>
              <a:rPr lang="da-DK" sz="900" b="1" noProof="0" dirty="0" err="1"/>
              <a:t>trejdedel</a:t>
            </a:r>
            <a:r>
              <a:rPr lang="da-DK" sz="900" b="1" noProof="0" dirty="0"/>
              <a:t> af AAU’s samarbejdsvirksomheder har en høj </a:t>
            </a:r>
            <a:r>
              <a:rPr lang="da-DK" sz="900" b="1" noProof="0" dirty="0" err="1"/>
              <a:t>FoU</a:t>
            </a:r>
            <a:r>
              <a:rPr lang="da-DK" sz="900" b="1" noProof="0" dirty="0"/>
              <a:t>-intensitet </a:t>
            </a:r>
          </a:p>
          <a:p>
            <a:pPr defTabSz="913028">
              <a:defRPr/>
            </a:pPr>
            <a:r>
              <a:rPr lang="da-DK" sz="900" noProof="0" dirty="0"/>
              <a:t>Note: Høj </a:t>
            </a:r>
            <a:r>
              <a:rPr lang="da-DK" sz="900" noProof="0" dirty="0" err="1"/>
              <a:t>FoU</a:t>
            </a:r>
            <a:r>
              <a:rPr lang="da-DK" sz="900" noProof="0" dirty="0"/>
              <a:t>-intensitet er virksomheder, hvis udgifter til forskning og udvikling udgør mere end 10% af omsætningen.  </a:t>
            </a:r>
          </a:p>
          <a:p>
            <a:endParaRPr lang="da-DK" noProof="0" dirty="0"/>
          </a:p>
          <a:p>
            <a:pPr defTabSz="913028">
              <a:defRPr/>
            </a:pPr>
            <a:r>
              <a:rPr lang="da-DK" noProof="0" dirty="0">
                <a:solidFill>
                  <a:prstClr val="black"/>
                </a:solidFill>
                <a:latin typeface="Arial" panose="020B0604020202020204" pitchFamily="34" charset="0"/>
                <a:cs typeface="Arial" panose="020B0604020202020204" pitchFamily="34" charset="0"/>
              </a:rPr>
              <a:t>Kilde til alle tal: </a:t>
            </a:r>
            <a:r>
              <a:rPr lang="da-DK" noProof="0" dirty="0" err="1">
                <a:solidFill>
                  <a:prstClr val="black"/>
                </a:solidFill>
                <a:latin typeface="Arial" panose="020B0604020202020204" pitchFamily="34" charset="0"/>
                <a:cs typeface="Arial" panose="020B0604020202020204" pitchFamily="34" charset="0"/>
              </a:rPr>
              <a:t>IRISgroup</a:t>
            </a:r>
            <a:r>
              <a:rPr lang="da-DK" noProof="0" dirty="0">
                <a:solidFill>
                  <a:prstClr val="black"/>
                </a:solidFill>
                <a:latin typeface="Arial" panose="020B0604020202020204" pitchFamily="34" charset="0"/>
                <a:cs typeface="Arial" panose="020B0604020202020204" pitchFamily="34" charset="0"/>
              </a:rPr>
              <a:t> (2021), Fra viden til samfundsnytte -  Aalborg Universitets bidrag til innovation, iværksætteri og grøn omstilling</a:t>
            </a:r>
            <a:endParaRPr lang="da-DK" noProof="0" dirty="0">
              <a:solidFill>
                <a:prstClr val="black"/>
              </a:solidFill>
              <a:highlight>
                <a:srgbClr val="FFFF00"/>
              </a:highlight>
              <a:latin typeface="Arial" panose="020B0604020202020204" pitchFamily="34" charset="0"/>
              <a:cs typeface="Arial" panose="020B0604020202020204" pitchFamily="34" charset="0"/>
            </a:endParaRPr>
          </a:p>
          <a:p>
            <a:endParaRPr lang="da-DK" noProof="0"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62521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Pr- 5/7 2023</a:t>
            </a:r>
          </a:p>
        </p:txBody>
      </p:sp>
      <p:sp>
        <p:nvSpPr>
          <p:cNvPr id="4" name="Pladsholder til slidenummer 3"/>
          <p:cNvSpPr>
            <a:spLocks noGrp="1"/>
          </p:cNvSpPr>
          <p:nvPr>
            <p:ph type="sldNum" sz="quarter" idx="10"/>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1684311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AAU’s evner for og lyst til at samarbejde bunder blandt andet i de 4 særkender AAU har defineret i sin strategi: </a:t>
            </a:r>
            <a:r>
              <a:rPr lang="da-DK" b="1" baseline="0" dirty="0"/>
              <a:t>Problemorientering, Samarbejde, Engagement og Forandring. </a:t>
            </a:r>
          </a:p>
          <a:p>
            <a:endParaRPr lang="da-DK" baseline="0" dirty="0"/>
          </a:p>
          <a:p>
            <a:r>
              <a:rPr lang="da-DK" baseline="0" dirty="0"/>
              <a:t>Det er ikke de enkelte særkender i sig selv, men </a:t>
            </a:r>
            <a:r>
              <a:rPr lang="da-DK" b="1" baseline="0" dirty="0"/>
              <a:t>kombinationen af dem</a:t>
            </a:r>
            <a:r>
              <a:rPr lang="da-DK" baseline="0" dirty="0"/>
              <a:t>, der gør AAU’s udgangspunkt for samarbejde unikt.</a:t>
            </a:r>
          </a:p>
          <a:p>
            <a:endParaRPr lang="da-DK" baseline="0" dirty="0"/>
          </a:p>
          <a:p>
            <a:r>
              <a:rPr lang="da-DK" baseline="0" dirty="0"/>
              <a:t>Kilde: AAU strategi 2022-2026 Viden for verden  </a:t>
            </a:r>
          </a:p>
          <a:p>
            <a:endParaRPr lang="da-DK" baseline="0"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901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r>
              <a:rPr lang="da-DK" b="1" dirty="0">
                <a:solidFill>
                  <a:srgbClr val="000061"/>
                </a:solidFill>
                <a:cs typeface="Arial" panose="020B0604020202020204" pitchFamily="34" charset="0"/>
              </a:rPr>
              <a:t>VIRKSOMHEDERS FORETRUKNE PARTNER</a:t>
            </a:r>
          </a:p>
          <a:p>
            <a:r>
              <a:rPr lang="en-US" b="0" dirty="0" err="1">
                <a:solidFill>
                  <a:schemeClr val="bg1"/>
                </a:solidFill>
              </a:rPr>
              <a:t>Kilde</a:t>
            </a:r>
            <a:r>
              <a:rPr lang="en-US" b="0" dirty="0">
                <a:solidFill>
                  <a:schemeClr val="bg1"/>
                </a:solidFill>
              </a:rPr>
              <a:t>: </a:t>
            </a:r>
            <a:r>
              <a:rPr lang="da-DK" b="0" dirty="0">
                <a:solidFill>
                  <a:schemeClr val="bg1"/>
                </a:solidFill>
              </a:rPr>
              <a:t>DI (2021): Danmark på </a:t>
            </a:r>
            <a:r>
              <a:rPr lang="da-DK" b="0" dirty="0" err="1">
                <a:solidFill>
                  <a:schemeClr val="bg1"/>
                </a:solidFill>
              </a:rPr>
              <a:t>vidensporet</a:t>
            </a:r>
            <a:r>
              <a:rPr lang="da-DK" b="0" dirty="0">
                <a:solidFill>
                  <a:schemeClr val="bg1"/>
                </a:solidFill>
              </a:rPr>
              <a:t> V</a:t>
            </a:r>
            <a:endParaRPr lang="nn-NO" b="1" dirty="0">
              <a:solidFill>
                <a:srgbClr val="000061"/>
              </a:solidFill>
              <a:cs typeface="Arial" panose="020B0604020202020204" pitchFamily="34" charset="0"/>
            </a:endParaRPr>
          </a:p>
          <a:p>
            <a:endParaRPr lang="nn-NO" b="1" dirty="0">
              <a:solidFill>
                <a:srgbClr val="000061"/>
              </a:solidFill>
              <a:cs typeface="Arial" panose="020B0604020202020204" pitchFamily="34" charset="0"/>
            </a:endParaRPr>
          </a:p>
          <a:p>
            <a:r>
              <a:rPr lang="nn-NO" b="1" dirty="0">
                <a:solidFill>
                  <a:srgbClr val="000061"/>
                </a:solidFill>
                <a:cs typeface="Arial" panose="020B0604020202020204" pitchFamily="34" charset="0"/>
              </a:rPr>
              <a:t>SMIDIG TILGANG TIL SAMARBEJDE</a:t>
            </a:r>
          </a:p>
          <a:p>
            <a:pPr defTabSz="913028">
              <a:defRPr/>
            </a:pPr>
            <a:r>
              <a:rPr lang="da-DK" b="0" dirty="0"/>
              <a:t>Kilde: DI Analyse</a:t>
            </a:r>
            <a:r>
              <a:rPr lang="da-DK" b="0" baseline="0" dirty="0"/>
              <a:t> (2016</a:t>
            </a:r>
            <a:r>
              <a:rPr lang="da-DK" b="0" i="0" baseline="0" dirty="0"/>
              <a:t>): Knaster i samarbejde om forskning – men også positive tendenser.</a:t>
            </a:r>
            <a:endParaRPr lang="da-DK" b="0" i="0" dirty="0"/>
          </a:p>
          <a:p>
            <a:endParaRPr lang="da-DK" b="1" dirty="0">
              <a:solidFill>
                <a:srgbClr val="000061"/>
              </a:solidFill>
              <a:cs typeface="Arial" panose="020B0604020202020204" pitchFamily="34" charset="0"/>
            </a:endParaRPr>
          </a:p>
          <a:p>
            <a:r>
              <a:rPr lang="da-DK" b="1" dirty="0">
                <a:solidFill>
                  <a:srgbClr val="000061"/>
                </a:solidFill>
                <a:cs typeface="Arial" panose="020B0604020202020204" pitchFamily="34" charset="0"/>
              </a:rPr>
              <a:t>BEDST TIL SAMARBEJDSAFTALER</a:t>
            </a:r>
          </a:p>
          <a:p>
            <a:pPr defTabSz="913028">
              <a:defRPr/>
            </a:pPr>
            <a:r>
              <a:rPr lang="da-DK" b="0" dirty="0"/>
              <a:t>Kilde:</a:t>
            </a:r>
            <a:r>
              <a:rPr lang="da-DK" b="0" baseline="0" dirty="0"/>
              <a:t> </a:t>
            </a:r>
            <a:r>
              <a:rPr lang="da-DK" b="0" dirty="0"/>
              <a:t>Uddannelses- og forskningsministeriet (2021): Viden til vækst – Offentlig-privat</a:t>
            </a:r>
            <a:r>
              <a:rPr lang="da-DK" b="0" baseline="0" dirty="0"/>
              <a:t> samspil om forskning (kommercialiseringsstatistikken)</a:t>
            </a:r>
            <a:endParaRPr lang="da-DK" b="1" baseline="0" dirty="0"/>
          </a:p>
          <a:p>
            <a:pPr defTabSz="913028">
              <a:defRPr/>
            </a:pPr>
            <a:endParaRPr lang="da-DK" b="1" dirty="0"/>
          </a:p>
          <a:p>
            <a:pPr defTabSz="913028">
              <a:defRPr/>
            </a:pPr>
            <a:endParaRPr lang="da-DK" dirty="0"/>
          </a:p>
          <a:p>
            <a:pPr defTabSz="913028">
              <a:defRPr/>
            </a:pPr>
            <a:endParaRPr lang="da-DK" dirty="0"/>
          </a:p>
          <a:p>
            <a:endParaRPr lang="da-DK" dirty="0"/>
          </a:p>
          <a:p>
            <a:pPr rtl="0"/>
            <a:endParaRPr lang="da-DK" dirty="0"/>
          </a:p>
        </p:txBody>
      </p:sp>
      <p:sp>
        <p:nvSpPr>
          <p:cNvPr id="4" name="Pladsholder til slidenummer 3"/>
          <p:cNvSpPr>
            <a:spLocks noGrp="1"/>
          </p:cNvSpPr>
          <p:nvPr>
            <p:ph type="sldNum" sz="quarter" idx="10"/>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2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856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425450" y="1238250"/>
            <a:ext cx="5943600" cy="3343275"/>
          </a:xfrm>
        </p:spPr>
      </p:sp>
      <p:sp>
        <p:nvSpPr>
          <p:cNvPr id="3" name="Pladsholder til noter 2"/>
          <p:cNvSpPr>
            <a:spLocks noGrp="1"/>
          </p:cNvSpPr>
          <p:nvPr>
            <p:ph type="body" idx="1"/>
          </p:nvPr>
        </p:nvSpPr>
        <p:spPr/>
        <p:txBody>
          <a:bodyPr/>
          <a:lstStyle/>
          <a:p>
            <a:r>
              <a:rPr lang="da-DK" dirty="0">
                <a:solidFill>
                  <a:srgbClr val="54616E"/>
                </a:solidFill>
              </a:rPr>
              <a:t>Aalborg Universitet tilbyder en række kurser og workshops inden for innovation og entreprenørskab. Det ene step leder naturligt tankerne hen på næste, og vi er med hele vejen for at give de studerende de bedste muligheder. </a:t>
            </a:r>
          </a:p>
          <a:p>
            <a:endParaRPr lang="da-DK" dirty="0">
              <a:solidFill>
                <a:srgbClr val="54616E"/>
              </a:solidFill>
            </a:endParaRPr>
          </a:p>
          <a:p>
            <a:r>
              <a:rPr lang="da-DK" dirty="0">
                <a:solidFill>
                  <a:srgbClr val="54616E"/>
                </a:solidFill>
              </a:rPr>
              <a:t>For flere detaljer: www.sea.aau.dk</a:t>
            </a:r>
          </a:p>
          <a:p>
            <a:endParaRPr lang="da-DK" dirty="0"/>
          </a:p>
          <a:p>
            <a:r>
              <a:rPr lang="da-DK" dirty="0"/>
              <a:t>Innovation og </a:t>
            </a:r>
            <a:r>
              <a:rPr lang="da-DK" dirty="0" err="1"/>
              <a:t>entrepreneurship</a:t>
            </a:r>
            <a:r>
              <a:rPr lang="da-DK" baseline="0" dirty="0"/>
              <a:t> er strategisk prioriterede indsatser på AAU, og der er udviklet indsatser, der tager højde for at de studerende er på forskellige niveauer både interessemæssigt og udviklingsmæssigt i forhold til deres forretningsideer.</a:t>
            </a:r>
          </a:p>
          <a:p>
            <a:endParaRPr lang="da-DK" baseline="0" dirty="0"/>
          </a:p>
          <a:p>
            <a:r>
              <a:rPr lang="da-DK" baseline="0" dirty="0"/>
              <a:t>De tidlige indsatser handler i høj grad om at stimulere de studerendes lyst og motivation omkring innovation, og en mulighed for at give dem en oplevelse med at arbejde med idegenerering, innovation, forretningsudvikling og præsentationsteknik.</a:t>
            </a:r>
          </a:p>
          <a:p>
            <a:endParaRPr lang="da-DK" baseline="0" dirty="0"/>
          </a:p>
          <a:p>
            <a:r>
              <a:rPr lang="da-DK" baseline="0" dirty="0"/>
              <a:t>Derudover arbejdes der i høj grad </a:t>
            </a:r>
            <a:r>
              <a:rPr lang="da-DK" baseline="0" dirty="0" err="1"/>
              <a:t>ekstracurriculært</a:t>
            </a:r>
            <a:r>
              <a:rPr lang="da-DK" baseline="0" dirty="0"/>
              <a:t>, med indsatser der har til formål at udvikle de forretningsideer de studerende kommer med, og sikre at de studerende får en mulighed for at teste deres iværksætterpotentiale gennem workshops, samarbejde med etablerede virksomheder, mentorer og forretningsudviklere. Desuden deltager AAU i den nationale forretningsplanskonkurrence for universiteterne; Venture Cup.</a:t>
            </a:r>
            <a:endParaRPr lang="da-DK" dirty="0"/>
          </a:p>
        </p:txBody>
      </p:sp>
      <p:sp>
        <p:nvSpPr>
          <p:cNvPr id="4" name="Pladsholder til diasnummer 3"/>
          <p:cNvSpPr>
            <a:spLocks noGrp="1"/>
          </p:cNvSpPr>
          <p:nvPr>
            <p:ph type="sldNum" sz="quarter" idx="10"/>
          </p:nvPr>
        </p:nvSpPr>
        <p:spPr/>
        <p:txBody>
          <a:bodyPr/>
          <a:lstStyle/>
          <a:p>
            <a:fld id="{0851F89F-4BA9-40DC-95DA-D894D080FF1F}" type="slidenum">
              <a:rPr lang="da-DK" smtClean="0"/>
              <a:t>55</a:t>
            </a:fld>
            <a:endParaRPr lang="da-DK"/>
          </a:p>
        </p:txBody>
      </p:sp>
    </p:spTree>
    <p:extLst>
      <p:ext uri="{BB962C8B-B14F-4D97-AF65-F5344CB8AC3E}">
        <p14:creationId xmlns:p14="http://schemas.microsoft.com/office/powerpoint/2010/main" val="2701171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000" b="1" dirty="0"/>
          </a:p>
          <a:p>
            <a:pPr fontAlgn="base"/>
            <a:r>
              <a:rPr lang="da-DK" sz="1000" dirty="0"/>
              <a:t>AAU Science &amp; Innovation Hub er en stor strategisk satsning inden for forskning og innovation. </a:t>
            </a:r>
          </a:p>
          <a:p>
            <a:pPr fontAlgn="base"/>
            <a:r>
              <a:rPr lang="da-DK" sz="1000" dirty="0"/>
              <a:t>Bygningen er placeret centralt på Campus Aalborg Ø. Projekteret blev færdig i 2022.</a:t>
            </a:r>
          </a:p>
          <a:p>
            <a:pPr fontAlgn="base"/>
            <a:endParaRPr lang="da-DK" sz="1000" b="1" dirty="0"/>
          </a:p>
          <a:p>
            <a:pPr fontAlgn="base"/>
            <a:endParaRPr lang="da-DK" sz="1000" b="1" dirty="0"/>
          </a:p>
          <a:p>
            <a:r>
              <a:rPr lang="da-DK" sz="1000" dirty="0"/>
              <a:t>AAU SIH skal fungere som et topmoderne </a:t>
            </a:r>
            <a:r>
              <a:rPr lang="da-DK" sz="1000" b="1" dirty="0"/>
              <a:t>knudepunkt med optimale fysiske rammer for den tværvidenskabelige forskning </a:t>
            </a:r>
            <a:r>
              <a:rPr lang="da-DK" sz="1000" dirty="0"/>
              <a:t>– ikke mindst den del, hvor forskere og virksomheder mødes i et samarbejde om at </a:t>
            </a:r>
            <a:r>
              <a:rPr lang="da-DK" sz="1000" b="1" dirty="0"/>
              <a:t>løse store samfundsmæssige problematikker som bæredygtighed, klimaforandringer, it-sikkerhed og demografiske ændringer</a:t>
            </a:r>
            <a:r>
              <a:rPr lang="da-DK" sz="1000" dirty="0"/>
              <a:t>.</a:t>
            </a:r>
          </a:p>
          <a:p>
            <a:endParaRPr lang="da-DK" sz="1000" dirty="0"/>
          </a:p>
          <a:p>
            <a:r>
              <a:rPr lang="da-DK" sz="1000" dirty="0"/>
              <a:t>Den nye bygning </a:t>
            </a:r>
            <a:r>
              <a:rPr lang="da-DK" sz="1000" b="1" dirty="0"/>
              <a:t>samler universitetets </a:t>
            </a:r>
            <a:r>
              <a:rPr lang="da-DK" sz="1000" b="1" dirty="0" err="1"/>
              <a:t>inkubatormiljøer</a:t>
            </a:r>
            <a:r>
              <a:rPr lang="da-DK" sz="1000" dirty="0"/>
              <a:t> for studerende og unge forskere på en enkelt lokalitet, hvor de vil indgå i fællesskaber med etablerede virksomheder og forskere. </a:t>
            </a:r>
          </a:p>
          <a:p>
            <a:r>
              <a:rPr lang="da-DK" sz="1000" dirty="0"/>
              <a:t>Der er blevet oprettet </a:t>
            </a:r>
            <a:r>
              <a:rPr lang="da-DK" sz="1000" b="1" dirty="0"/>
              <a:t>laboratoriefaciliteter, hvor virksomheder sammen med studerende </a:t>
            </a:r>
            <a:r>
              <a:rPr lang="da-DK" sz="1000" dirty="0"/>
              <a:t>eksperimenteret og afprøvet ideer med henblik på at skabe nye iværksættere eller gøre små og mellemstore virksomheder større via nytænkning og innovation. </a:t>
            </a:r>
          </a:p>
          <a:p>
            <a:r>
              <a:rPr lang="da-DK" sz="1000" dirty="0"/>
              <a:t>Bygningen er bl.a. udstyret med </a:t>
            </a:r>
            <a:r>
              <a:rPr lang="da-DK" sz="1000" b="1" dirty="0"/>
              <a:t>værksteder, prototypelaboratorier og andre innovative faciliteter</a:t>
            </a:r>
            <a:r>
              <a:rPr lang="da-DK" sz="1000" dirty="0"/>
              <a:t>. </a:t>
            </a:r>
          </a:p>
          <a:p>
            <a:endParaRPr lang="da-DK" sz="1000" dirty="0"/>
          </a:p>
          <a:p>
            <a:pPr algn="l"/>
            <a:r>
              <a:rPr lang="da-DK" sz="1200" b="0" i="0" dirty="0">
                <a:solidFill>
                  <a:srgbClr val="211A51"/>
                </a:solidFill>
                <a:effectLst/>
                <a:latin typeface="var(--font-secondary)"/>
              </a:rPr>
              <a:t>er findes allerede mange initiativer hvis formål er at styrke samarbejdet mellem forskere og samarbejdspartnere på tværs af Aalborg Universitet. Men vi vil gerne have, at der sker mere.</a:t>
            </a:r>
          </a:p>
          <a:p>
            <a:pPr algn="l"/>
            <a:r>
              <a:rPr lang="da-DK" sz="1200" b="0" i="0" dirty="0">
                <a:solidFill>
                  <a:srgbClr val="211A51"/>
                </a:solidFill>
                <a:effectLst/>
                <a:latin typeface="var(--font-secondary)"/>
              </a:rPr>
              <a:t>AAU INNOVATE skal være et sted, hvor alle kan mødes, modne idéer og være sammen om at skabe nye synergier. Ambitionerne er store, og målene er klare:</a:t>
            </a:r>
          </a:p>
          <a:p>
            <a:pPr algn="l"/>
            <a:endParaRPr lang="da-DK" sz="1200" b="0" i="0" dirty="0">
              <a:solidFill>
                <a:srgbClr val="211A51"/>
              </a:solidFill>
              <a:effectLst/>
              <a:latin typeface="var(--font-secondary)"/>
            </a:endParaRPr>
          </a:p>
          <a:p>
            <a:pPr algn="l"/>
            <a:r>
              <a:rPr lang="da-DK" sz="1200" b="0" i="0" dirty="0">
                <a:solidFill>
                  <a:srgbClr val="211A51"/>
                </a:solidFill>
                <a:effectLst/>
                <a:latin typeface="var(--font-secondary)"/>
              </a:rPr>
              <a:t>1.</a:t>
            </a:r>
            <a:r>
              <a:rPr lang="da-DK" sz="1200" b="0" i="0" dirty="0">
                <a:solidFill>
                  <a:srgbClr val="211A51"/>
                </a:solidFill>
                <a:effectLst/>
                <a:latin typeface="Barlow" panose="00000500000000000000" pitchFamily="2" charset="0"/>
              </a:rPr>
              <a:t>Vi sætter iværksætteri og entreprenørskab på dagsordenen. </a:t>
            </a:r>
            <a:r>
              <a:rPr lang="da-DK" sz="1200" b="0" i="0" dirty="0">
                <a:solidFill>
                  <a:srgbClr val="211A51"/>
                </a:solidFill>
                <a:effectLst/>
                <a:latin typeface="var(--font-secondary)"/>
              </a:rPr>
              <a:t>Det er afgørende, at den viden, der skabes på universitetet, kommer ud at leve i samfundet. Det sikrer vi ved at skabe et åbent og fælles interessefelt for alle parter og give studerende og forskere flere kompetencer indenfor iværksætteri og entreprenørskab.</a:t>
            </a:r>
          </a:p>
          <a:p>
            <a:pPr algn="l">
              <a:buFont typeface="+mj-lt"/>
              <a:buNone/>
            </a:pPr>
            <a:endParaRPr lang="da-DK" sz="1200" b="0" i="0" cap="all" dirty="0">
              <a:solidFill>
                <a:srgbClr val="211A51"/>
              </a:solidFill>
              <a:effectLst/>
              <a:latin typeface="var(--font-primary)"/>
            </a:endParaRPr>
          </a:p>
          <a:p>
            <a:pPr algn="l">
              <a:buFont typeface="+mj-lt"/>
              <a:buNone/>
            </a:pPr>
            <a:r>
              <a:rPr lang="da-DK" sz="1200" b="0" i="0" cap="all" dirty="0">
                <a:solidFill>
                  <a:srgbClr val="211A51"/>
                </a:solidFill>
                <a:effectLst/>
                <a:latin typeface="var(--font-primary)"/>
              </a:rPr>
              <a:t>2. </a:t>
            </a:r>
            <a:r>
              <a:rPr lang="da-DK" sz="1200" b="0" i="0" dirty="0">
                <a:solidFill>
                  <a:srgbClr val="211A51"/>
                </a:solidFill>
                <a:effectLst/>
                <a:latin typeface="Barlow" panose="00000500000000000000" pitchFamily="2" charset="0"/>
              </a:rPr>
              <a:t>Vi leverer missionsdreven, tværvidenskabelig forskning og uddannelse. </a:t>
            </a:r>
            <a:r>
              <a:rPr lang="da-DK" sz="1200" b="0" i="0" dirty="0">
                <a:solidFill>
                  <a:srgbClr val="211A51"/>
                </a:solidFill>
                <a:effectLst/>
                <a:latin typeface="var(--font-secondary)"/>
              </a:rPr>
              <a:t>Verden har brug for, at vi forholder os kritisk, engageret og konstruktivt til hinanden. AAU INNOVATE nedbryder de traditionelle forskerbarrierer og åbner for samspil på tværs af viden og fagområder — og for løsninger til virkelighedsnære problemer.</a:t>
            </a:r>
          </a:p>
          <a:p>
            <a:pPr algn="l">
              <a:buFont typeface="+mj-lt"/>
              <a:buNone/>
            </a:pPr>
            <a:endParaRPr lang="da-DK" sz="1200" b="0" i="0" cap="all" dirty="0">
              <a:solidFill>
                <a:srgbClr val="211A51"/>
              </a:solidFill>
              <a:effectLst/>
              <a:latin typeface="var(--font-primary)"/>
            </a:endParaRPr>
          </a:p>
          <a:p>
            <a:pPr algn="l">
              <a:buFont typeface="+mj-lt"/>
              <a:buNone/>
            </a:pPr>
            <a:r>
              <a:rPr lang="da-DK" sz="1200" b="0" i="0" cap="all" dirty="0">
                <a:solidFill>
                  <a:srgbClr val="211A51"/>
                </a:solidFill>
                <a:effectLst/>
                <a:latin typeface="var(--font-primary)"/>
              </a:rPr>
              <a:t>3. </a:t>
            </a:r>
            <a:r>
              <a:rPr lang="da-DK" sz="1200" b="0" i="0" dirty="0">
                <a:solidFill>
                  <a:srgbClr val="211A51"/>
                </a:solidFill>
                <a:effectLst/>
                <a:latin typeface="Barlow" panose="00000500000000000000" pitchFamily="2" charset="0"/>
              </a:rPr>
              <a:t>Vi udvikler et attraktivt innovationsmiljø for studerende, forskere og samarbejdspartnere. </a:t>
            </a:r>
            <a:r>
              <a:rPr lang="da-DK" sz="1200" b="0" i="0" dirty="0">
                <a:solidFill>
                  <a:srgbClr val="211A51"/>
                </a:solidFill>
                <a:effectLst/>
                <a:latin typeface="var(--font-secondary)"/>
              </a:rPr>
              <a:t>AAU INNOVATE vil være et inspirerende samlingspunkt for studerende,  forskere, virksomheder, investorer og startups og dermed motivere til aktiviteter og samarbejde på tværs, der stiller skarpt på bæredygtig forandring.</a:t>
            </a:r>
          </a:p>
          <a:p>
            <a:pPr algn="l">
              <a:buFont typeface="+mj-lt"/>
              <a:buNone/>
            </a:pPr>
            <a:endParaRPr lang="da-DK" sz="1200" b="0" i="0" cap="all" dirty="0">
              <a:solidFill>
                <a:srgbClr val="211A51"/>
              </a:solidFill>
              <a:effectLst/>
              <a:latin typeface="var(--font-primary)"/>
            </a:endParaRPr>
          </a:p>
          <a:p>
            <a:pPr algn="l">
              <a:buFont typeface="+mj-lt"/>
              <a:buNone/>
            </a:pPr>
            <a:r>
              <a:rPr lang="da-DK" sz="1200" b="0" i="0" cap="all" dirty="0">
                <a:solidFill>
                  <a:srgbClr val="211A51"/>
                </a:solidFill>
                <a:effectLst/>
                <a:latin typeface="var(--font-primary)"/>
              </a:rPr>
              <a:t>4. </a:t>
            </a:r>
            <a:r>
              <a:rPr lang="da-DK" sz="1200" b="0" i="0" dirty="0">
                <a:solidFill>
                  <a:srgbClr val="211A51"/>
                </a:solidFill>
                <a:effectLst/>
                <a:latin typeface="Barlow" panose="00000500000000000000" pitchFamily="2" charset="0"/>
              </a:rPr>
              <a:t>Vi løfter barren for fysisk og digitalt samarbejde med verden omkring os. </a:t>
            </a:r>
            <a:r>
              <a:rPr lang="da-DK" sz="1200" b="0" i="0" dirty="0">
                <a:solidFill>
                  <a:srgbClr val="211A51"/>
                </a:solidFill>
                <a:effectLst/>
                <a:latin typeface="var(--font-secondary)"/>
              </a:rPr>
              <a:t>Alene i kraft af sin arkitektur vil AAU INNOVATE inspirere til nye og anderledes samarbejder. Samtidig vil vi gøre brug af digitaliseringens mange muligheder og skabe nye, effektive måder at kommunikere på. Her vil husets fysiske rammer i stigende grad også blive afspejlet digitalt.</a:t>
            </a:r>
          </a:p>
          <a:p>
            <a:endParaRPr lang="da-DK" sz="1000" b="1" dirty="0"/>
          </a:p>
          <a:p>
            <a:pPr fontAlgn="base"/>
            <a:r>
              <a:rPr lang="da-DK" sz="1000" dirty="0"/>
              <a:t>Med hjælp fra </a:t>
            </a:r>
            <a:r>
              <a:rPr lang="da-DK" sz="1000" b="1" dirty="0"/>
              <a:t>A.P. Møller Fonden </a:t>
            </a:r>
            <a:r>
              <a:rPr lang="da-DK" sz="1000" dirty="0"/>
              <a:t>opfører AAU i løbet af nogle år en markant ny bygning med navn AAU Science &amp; Innovation Hub. </a:t>
            </a:r>
          </a:p>
          <a:p>
            <a:pPr fontAlgn="base"/>
            <a:r>
              <a:rPr lang="da-DK" sz="1000" dirty="0"/>
              <a:t>Det samlede budget for opførelsen var 200 mio. kroner; AAU finansierede 100 mio. kroner og A.P. Møller Fonden donerede 100 mio. kroner. </a:t>
            </a:r>
          </a:p>
          <a:p>
            <a:endParaRPr lang="da-DK" sz="1000" b="1" dirty="0"/>
          </a:p>
          <a:p>
            <a:endParaRPr lang="da-DK" sz="1000"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56</a:t>
            </a:fld>
            <a:endParaRPr lang="en-US"/>
          </a:p>
        </p:txBody>
      </p:sp>
    </p:spTree>
    <p:extLst>
      <p:ext uri="{BB962C8B-B14F-4D97-AF65-F5344CB8AC3E}">
        <p14:creationId xmlns:p14="http://schemas.microsoft.com/office/powerpoint/2010/main" val="3389509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58</a:t>
            </a:fld>
            <a:endParaRPr lang="en-US"/>
          </a:p>
        </p:txBody>
      </p:sp>
    </p:spTree>
    <p:extLst>
      <p:ext uri="{BB962C8B-B14F-4D97-AF65-F5344CB8AC3E}">
        <p14:creationId xmlns:p14="http://schemas.microsoft.com/office/powerpoint/2010/main" val="3660881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59</a:t>
            </a:fld>
            <a:endParaRPr lang="en-US"/>
          </a:p>
        </p:txBody>
      </p:sp>
    </p:spTree>
    <p:extLst>
      <p:ext uri="{BB962C8B-B14F-4D97-AF65-F5344CB8AC3E}">
        <p14:creationId xmlns:p14="http://schemas.microsoft.com/office/powerpoint/2010/main" val="2011152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60</a:t>
            </a:fld>
            <a:endParaRPr lang="en-US"/>
          </a:p>
        </p:txBody>
      </p:sp>
    </p:spTree>
    <p:extLst>
      <p:ext uri="{BB962C8B-B14F-4D97-AF65-F5344CB8AC3E}">
        <p14:creationId xmlns:p14="http://schemas.microsoft.com/office/powerpoint/2010/main" val="29224557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6946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62</a:t>
            </a:fld>
            <a:endParaRPr lang="en-US"/>
          </a:p>
        </p:txBody>
      </p:sp>
    </p:spTree>
    <p:extLst>
      <p:ext uri="{BB962C8B-B14F-4D97-AF65-F5344CB8AC3E}">
        <p14:creationId xmlns:p14="http://schemas.microsoft.com/office/powerpoint/2010/main" val="3653596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noProof="0" dirty="0"/>
              <a:t>Vi har siden AAU’s oprindelse været et markant bindeled mellem forskning, uddannelse, innovation og det regionale erhvervsliv samt internationale samarbejdspartnere. Vores DNA er, at omsætte den viden og de indsigter, vi finder på universitetet til at skabe værdi for vores omverden, sammen med vores omverden.</a:t>
            </a:r>
          </a:p>
          <a:p>
            <a:pPr rtl="0"/>
            <a:endParaRPr lang="da-DK" noProof="0" dirty="0"/>
          </a:p>
          <a:p>
            <a:pPr rtl="0"/>
            <a:r>
              <a:rPr lang="da-DK" noProof="0" dirty="0"/>
              <a:t>Gennem Viden for verden 2022-26 vil vi udforske og profilere os som et missionsdrevet universitet. Vi har i kraft af vores stærke forskningsmæssige styrkepositioner og problemorienterede tilgang til forskning og uddannelse altid haft tradition for at bringe ny viden, nye indsiger og nye ideer i spil på en måde, der skaber værdi for vores omverden. Det skal vi blive ved med – dette særlige DNA er omdrejningspunktet for vores strategiske fokus med Viden for verden 2022-26.</a:t>
            </a:r>
          </a:p>
          <a:p>
            <a:pPr rtl="0"/>
            <a:endParaRPr lang="da-DK" noProof="0" dirty="0"/>
          </a:p>
          <a:p>
            <a:pPr rtl="0"/>
            <a:r>
              <a:rPr lang="da-DK" noProof="0" dirty="0"/>
              <a:t>Med Viden for verden 2022-26 vil vi være et missionsdrevet universitet. Det betyder, at vi byder ind i de store missioner som de globale udfordringer og en bæredygtig udvikling fordrer. Vi vil i den næste strategiperiode arbejde med, hvordan vi udvikler os som et missionsdrevet universitet.</a:t>
            </a:r>
          </a:p>
          <a:p>
            <a:pPr rtl="0"/>
            <a:endParaRPr lang="da-DK" noProof="0" dirty="0"/>
          </a:p>
          <a:p>
            <a:pPr rtl="0"/>
            <a:r>
              <a:rPr lang="da-DK" noProof="0" dirty="0"/>
              <a:t>Med Viden for verden 2022-26 introducerer vi et nyt strategiparadigme – en såkaldt agil strategieksekvering, som flytter strategiarbejdet fra centralt styrede, tværgående indsatser til målopfyldelse på institut- og afdelingsniveau. Vi vil undervejs i strategiperioden være i stand til at gribe nye muligheder, som passer ind i vores ambitioner og styrkeområder. Derfor arbejder vi med målene i etårige cyklusser og justerer det samlede</a:t>
            </a:r>
            <a:br>
              <a:rPr lang="da-DK" noProof="0" dirty="0"/>
            </a:br>
            <a:r>
              <a:rPr lang="da-DK" noProof="0" dirty="0"/>
              <a:t>målbillede år for år. Under Viden for verden 2022-26 skaber vi et større råderum til at arbejde strategisk på tværs af hele organisationen, til at foretage strategiske prioriteringer tæt på opgaveløsningen i forhold til universitetets fire særkender problemorientering, samarbejde, engagement og forandring.</a:t>
            </a:r>
          </a:p>
          <a:p>
            <a:pPr rtl="0"/>
            <a:endParaRPr lang="da-DK" noProof="0" dirty="0"/>
          </a:p>
          <a:p>
            <a:pPr rtl="0"/>
            <a:r>
              <a:rPr lang="da-DK" noProof="0" dirty="0"/>
              <a:t>Vi er et universitet i tiden og til tiden. Vi vil gøre en konkret, værdifuld forskel i vores omverden. Tidens udfordringer kender ikke til regionale, nationale og globale skel. Vi vil levere løsninger på de store globale udfordringer gennem grundlagsskabende, transformativ og tværvidenskabelig forskning og dermed bidrage til en mere bæredygtig fremtid.</a:t>
            </a:r>
          </a:p>
          <a:p>
            <a:pPr rtl="0"/>
            <a:endParaRPr lang="da-DK" noProof="0" dirty="0"/>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249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Pr- 5/7 2023</a:t>
            </a:r>
          </a:p>
        </p:txBody>
      </p:sp>
      <p:sp>
        <p:nvSpPr>
          <p:cNvPr id="4" name="Pladsholder til slidenummer 3"/>
          <p:cNvSpPr>
            <a:spLocks noGrp="1"/>
          </p:cNvSpPr>
          <p:nvPr>
            <p:ph type="sldNum" sz="quarter" idx="10"/>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1802869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lnSpc>
                <a:spcPct val="107000"/>
              </a:lnSpc>
              <a:spcAft>
                <a:spcPts val="800"/>
              </a:spcAft>
              <a:buNone/>
            </a:pPr>
            <a:r>
              <a:rPr lang="da-DK" sz="1200" dirty="0">
                <a:effectLst/>
                <a:ea typeface="Calibri" panose="020F0502020204030204" pitchFamily="34" charset="0"/>
                <a:cs typeface="Calibri" panose="020F0502020204030204" pitchFamily="34" charset="0"/>
              </a:rPr>
              <a:t>Aalborg Universitet vil med sin missionsdrevne tilgang sætte en tydelig retning og skabe værdi gennem ny viden om - og til verden. Vi vil gennem høj kvalitet i vores kerneaktiviteter være med til at skabe løsninger på komplekse samfundsudfordringer både regionalt, nationalt og globalt.</a:t>
            </a:r>
          </a:p>
          <a:p>
            <a:pPr marL="0" indent="0">
              <a:lnSpc>
                <a:spcPct val="107000"/>
              </a:lnSpc>
              <a:spcAft>
                <a:spcPts val="800"/>
              </a:spcAft>
              <a:buNone/>
            </a:pPr>
            <a:endParaRPr lang="da-DK" sz="12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200" b="1" dirty="0">
                <a:effectLst/>
                <a:ea typeface="Calibri" panose="020F0502020204030204" pitchFamily="34" charset="0"/>
                <a:cs typeface="Calibri" panose="020F0502020204030204" pitchFamily="34" charset="0"/>
              </a:rPr>
              <a:t>AAU er internationalt anerkendt som et missionsdrevet universitet, der bidrager til en bæredygtig udvikling.  </a:t>
            </a:r>
            <a:endParaRPr lang="da-DK" sz="1200" b="1" dirty="0">
              <a:ea typeface="Calibri" panose="020F0502020204030204" pitchFamily="34" charset="0"/>
              <a:cs typeface="Times New Roman" panose="02020603050405020304" pitchFamily="18" charset="0"/>
            </a:endParaRP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er internationalt anerkendt for </a:t>
            </a:r>
            <a:r>
              <a:rPr lang="da-DK" sz="1200" u="sng" dirty="0">
                <a:effectLst/>
                <a:ea typeface="Times New Roman" panose="02020603050405020304" pitchFamily="18" charset="0"/>
              </a:rPr>
              <a:t>fremragende grundlagsskabende, transformativ og tværvidenskabelig forskning.</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uddanner </a:t>
            </a:r>
            <a:r>
              <a:rPr lang="da-DK" sz="1200" u="sng" dirty="0">
                <a:effectLst/>
                <a:ea typeface="Times New Roman" panose="02020603050405020304" pitchFamily="18" charset="0"/>
              </a:rPr>
              <a:t>dimittender med dybdefaglighed og fokus på helhedstænkning</a:t>
            </a:r>
            <a:r>
              <a:rPr lang="da-DK" sz="1200" dirty="0">
                <a:effectLst/>
                <a:ea typeface="Times New Roman" panose="02020603050405020304" pitchFamily="18" charset="0"/>
              </a:rPr>
              <a:t>, der kan bidrage til - og samarbejde om løsning af nutidens og fremtidens udfordringer. </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har </a:t>
            </a:r>
            <a:r>
              <a:rPr lang="da-DK" sz="1200" u="sng" dirty="0">
                <a:effectLst/>
                <a:ea typeface="Times New Roman" panose="02020603050405020304" pitchFamily="18" charset="0"/>
              </a:rPr>
              <a:t>udviklet vores problem- og projektbaserede læringsmodel med fokus på digitalisering</a:t>
            </a:r>
            <a:r>
              <a:rPr lang="da-DK" sz="1200" dirty="0">
                <a:effectLst/>
                <a:ea typeface="Times New Roman" panose="02020603050405020304" pitchFamily="18" charset="0"/>
              </a:rPr>
              <a:t>, SSH- og STEM-integration og </a:t>
            </a:r>
            <a:r>
              <a:rPr lang="da-DK" sz="1200" u="sng" dirty="0">
                <a:effectLst/>
                <a:ea typeface="Times New Roman" panose="02020603050405020304" pitchFamily="18" charset="0"/>
              </a:rPr>
              <a:t>entreprenørskab</a:t>
            </a:r>
            <a:r>
              <a:rPr lang="da-DK" sz="1200" dirty="0">
                <a:effectLst/>
                <a:ea typeface="Times New Roman" panose="02020603050405020304" pitchFamily="18" charset="0"/>
              </a:rPr>
              <a:t>.</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er en </a:t>
            </a:r>
            <a:r>
              <a:rPr lang="da-DK" sz="1200" u="sng" dirty="0">
                <a:effectLst/>
                <a:ea typeface="Times New Roman" panose="02020603050405020304" pitchFamily="18" charset="0"/>
              </a:rPr>
              <a:t>attraktiv samarbejdspartner for virksomheder, myndigheder og institutioner</a:t>
            </a:r>
            <a:r>
              <a:rPr lang="da-DK" sz="1200" dirty="0">
                <a:effectLst/>
                <a:ea typeface="Times New Roman" panose="02020603050405020304" pitchFamily="18" charset="0"/>
              </a:rPr>
              <a:t>, og vores </a:t>
            </a:r>
            <a:r>
              <a:rPr lang="da-DK" sz="1200" dirty="0" err="1">
                <a:effectLst/>
                <a:ea typeface="Times New Roman" panose="02020603050405020304" pitchFamily="18" charset="0"/>
              </a:rPr>
              <a:t>vidensamarbejder</a:t>
            </a:r>
            <a:r>
              <a:rPr lang="da-DK" sz="1200" dirty="0">
                <a:effectLst/>
                <a:ea typeface="Times New Roman" panose="02020603050405020304" pitchFamily="18" charset="0"/>
              </a:rPr>
              <a:t> er gensidige, fokuserede og er med til at skabe forandring.</a:t>
            </a:r>
          </a:p>
          <a:p>
            <a:pPr marL="628650" lvl="1" indent="-171450">
              <a:lnSpc>
                <a:spcPct val="107000"/>
              </a:lnSpc>
              <a:spcAft>
                <a:spcPts val="800"/>
              </a:spcAft>
              <a:buFont typeface="Arial" panose="020B0604020202020204" pitchFamily="34" charset="0"/>
              <a:buChar char="•"/>
            </a:pPr>
            <a:r>
              <a:rPr lang="da-DK" sz="1200" dirty="0">
                <a:effectLst/>
                <a:ea typeface="Times New Roman" panose="02020603050405020304" pitchFamily="18" charset="0"/>
              </a:rPr>
              <a:t>Vi har </a:t>
            </a:r>
            <a:r>
              <a:rPr lang="da-DK" sz="1200" u="sng" dirty="0">
                <a:effectLst/>
                <a:ea typeface="Times New Roman" panose="02020603050405020304" pitchFamily="18" charset="0"/>
              </a:rPr>
              <a:t>bæredygtighed som centralt tema</a:t>
            </a:r>
            <a:r>
              <a:rPr lang="da-DK" sz="1200" dirty="0">
                <a:effectLst/>
                <a:ea typeface="Times New Roman" panose="02020603050405020304" pitchFamily="18" charset="0"/>
              </a:rPr>
              <a:t> for vores aktiviteter. </a:t>
            </a:r>
            <a:endParaRPr lang="da-DK" sz="1200" dirty="0"/>
          </a:p>
        </p:txBody>
      </p:sp>
      <p:sp>
        <p:nvSpPr>
          <p:cNvPr id="4" name="Pladsholder til slidenummer 3"/>
          <p:cNvSpPr>
            <a:spLocks noGrp="1"/>
          </p:cNvSpPr>
          <p:nvPr>
            <p:ph type="sldNum" sz="quarter" idx="5"/>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45F55EF7-5F12-45FB-A6D4-3B021992D7BF}"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366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rtl="0"/>
            <a:r>
              <a:rPr lang="da-DK" noProof="0" dirty="0"/>
              <a:t>For at være et missionsdrevet universitet, forudsætter det bl.a. at vi arbejder med missioner inden for en afgrænset tematisk ramme. Vores vision slår fast, at vi som internationalt anerkendt missionsdrevet universitet, vil bidrage til en bæredygtig udvikling af verden. Bæredygtighed er derfor et centralt element i AAU’s tematiseringer.</a:t>
            </a:r>
          </a:p>
          <a:p>
            <a:pPr rtl="0"/>
            <a:endParaRPr lang="da-DK" noProof="0" dirty="0"/>
          </a:p>
          <a:p>
            <a:pPr rtl="0"/>
            <a:r>
              <a:rPr lang="da-DK" noProof="0" dirty="0"/>
              <a:t>De fire tematiseringer, som vi på AAU vil fokusere på i Viden for verden 2022-26 er:</a:t>
            </a:r>
          </a:p>
          <a:p>
            <a:pPr rtl="0"/>
            <a:endParaRPr lang="da-DK" noProof="0" dirty="0"/>
          </a:p>
          <a:p>
            <a:pPr rtl="0"/>
            <a:r>
              <a:rPr lang="da-DK" b="1" noProof="0" dirty="0"/>
              <a:t>AAU LØFTER samfundet med kompetencer til fremtiden</a:t>
            </a:r>
          </a:p>
          <a:p>
            <a:pPr rtl="0"/>
            <a:r>
              <a:rPr lang="da-DK" noProof="0" dirty="0"/>
              <a:t>Vi giver arbejdsmarkedet entreprenante kandidater, der evner samarbejde og styrker konkurrenceevne og innovationskraft.</a:t>
            </a:r>
            <a:br>
              <a:rPr lang="da-DK" noProof="0" dirty="0"/>
            </a:br>
            <a:r>
              <a:rPr lang="da-DK" noProof="0" dirty="0"/>
              <a:t>Samfundsudviklingen fordrer dimittender, der kan bidrage helhedsorienteret til en mere fredelig og bæredygtig verden. Vores dimittender skal være selvstændigt, kritisk tænkende med højeste vidensniveau og innovativt </a:t>
            </a:r>
            <a:r>
              <a:rPr lang="da-DK" noProof="0" dirty="0" err="1"/>
              <a:t>tanke-sæt</a:t>
            </a:r>
            <a:r>
              <a:rPr lang="da-DK" noProof="0" dirty="0"/>
              <a:t>. Vi vil gennem et fokus på høj faglighed, problembaseret læring, tværfaglighed, ved integration af STEM og SSH, innovation og entreprenørskab, og livslang læring sikre, at dimittender opnår de kompetencer, som efterspørges af fremtidens arbejdsmarked.</a:t>
            </a:r>
          </a:p>
          <a:p>
            <a:pPr rtl="0"/>
            <a:endParaRPr lang="da-DK" noProof="0" dirty="0"/>
          </a:p>
          <a:p>
            <a:pPr rtl="0"/>
            <a:r>
              <a:rPr lang="da-DK" b="1" noProof="0" dirty="0"/>
              <a:t>AAU SAMARBEJDER om en grøn og en bæredygtig verden</a:t>
            </a:r>
          </a:p>
          <a:p>
            <a:pPr rtl="0"/>
            <a:r>
              <a:rPr lang="da-DK" noProof="0" dirty="0"/>
              <a:t>Vi samarbejder med verden om at transformere det globale samfund mod balance. Vi vil være med til at skabe en balanceret og bæredygtig fremtid for os mennesker og vores planet. Bæredygtig udvikling handler om at balancere miljømæssig, politisk og sundhedsmæssig udvikling, der alle er gensidigt forbundne. Vores arbejde/virke skal tage udgangspunkt i, at vi tilhører et større samfund og en fælles menneskehed. Det lægger vægt på en erkendelse af gensidig afhængighed og indbyrdes forbundenhed mellem det lokale, det nationale og det globale.</a:t>
            </a:r>
          </a:p>
          <a:p>
            <a:pPr rtl="0"/>
            <a:endParaRPr lang="da-DK" noProof="0" dirty="0"/>
          </a:p>
          <a:p>
            <a:pPr rtl="0"/>
            <a:r>
              <a:rPr lang="da-DK" b="1" noProof="0" dirty="0"/>
              <a:t>AAU FORBEDRER livet for mennesker og verden</a:t>
            </a:r>
          </a:p>
          <a:p>
            <a:pPr rtl="0"/>
            <a:r>
              <a:rPr lang="da-DK" noProof="0" dirty="0"/>
              <a:t>Vi byder ind med løsninger på klimadagsordenen – uanset om det angår vand, energi, sundhed eller andet. Vi tackler klimakrisen med dyb viden om teknologier, forretningsmuligheder og essentielle hensyn til demokrati og individ.</a:t>
            </a:r>
          </a:p>
          <a:p>
            <a:pPr rtl="0"/>
            <a:endParaRPr lang="da-DK" noProof="0" dirty="0"/>
          </a:p>
          <a:p>
            <a:pPr rtl="0"/>
            <a:r>
              <a:rPr lang="da-DK" b="1" noProof="0" dirty="0"/>
              <a:t>AAU FORENER mennesker og teknologi</a:t>
            </a:r>
          </a:p>
          <a:p>
            <a:pPr rtl="0"/>
            <a:r>
              <a:rPr lang="da-DK" noProof="0" dirty="0"/>
              <a:t>Vi vil gennem vores faglige styrkepositioner og tværfaglige tilgang være med til at forme samfundet og skabe muligheder ved udvikling og integration af det teknologiske, digitale og humane. Vi vil udforske teknologiens effekt på menneskeheden. Vi har den ypperste viden, som i højere grad skal spilles ind i den digitale og teknologiske transformation af vores samfund, vores industri, offentlige og private virksomheder og vores liv og ageren som borgere</a:t>
            </a:r>
          </a:p>
        </p:txBody>
      </p:sp>
      <p:sp>
        <p:nvSpPr>
          <p:cNvPr id="4" name="Pladsholder til slide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9516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7313" y="744538"/>
            <a:ext cx="6619875" cy="3724275"/>
          </a:xfrm>
        </p:spPr>
      </p:sp>
      <p:sp>
        <p:nvSpPr>
          <p:cNvPr id="3" name="Pladsholder til noter 2"/>
          <p:cNvSpPr>
            <a:spLocks noGrp="1"/>
          </p:cNvSpPr>
          <p:nvPr>
            <p:ph type="body" idx="1"/>
          </p:nvPr>
        </p:nvSpPr>
        <p:spPr/>
        <p:txBody>
          <a:bodyPr rtlCol="0"/>
          <a:lstStyle/>
          <a:p>
            <a:pPr rtl="0"/>
            <a:endParaRPr lang="da-DK" dirty="0"/>
          </a:p>
        </p:txBody>
      </p:sp>
      <p:sp>
        <p:nvSpPr>
          <p:cNvPr id="4" name="Pladsholder til diasnummer 3"/>
          <p:cNvSpPr>
            <a:spLocks noGrp="1"/>
          </p:cNvSpPr>
          <p:nvPr>
            <p:ph type="sldNum" sz="quarter" idx="10"/>
          </p:nvPr>
        </p:nvSpPr>
        <p:spPr/>
        <p:txBody>
          <a:bodyPr rtlCol="0"/>
          <a:lstStyle/>
          <a:p>
            <a:pPr marL="0" marR="0" lvl="0" indent="0" algn="r" defTabSz="914330" rtl="0" eaLnBrk="1" fontAlgn="auto" latinLnBrk="0" hangingPunct="1">
              <a:lnSpc>
                <a:spcPct val="100000"/>
              </a:lnSpc>
              <a:spcBef>
                <a:spcPts val="0"/>
              </a:spcBef>
              <a:spcAft>
                <a:spcPts val="0"/>
              </a:spcAft>
              <a:buClrTx/>
              <a:buSzTx/>
              <a:buFontTx/>
              <a:buNone/>
              <a:tabLst/>
              <a:defRPr/>
            </a:pPr>
            <a:fld id="{E6AF7E9E-2B47-471C-87AD-39A29EC8001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67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0470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4A4C6-023E-4329-9016-CA0FC805F61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3995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strategien, Viden for Verden 2022-26, indgår en vision om, at AAU skal bidrage til en bæredygtig udvikling. AAU skal som </a:t>
            </a:r>
            <a:r>
              <a:rPr lang="da-DK" dirty="0" err="1"/>
              <a:t>vidensinstitution</a:t>
            </a:r>
            <a:r>
              <a:rPr lang="da-DK" dirty="0"/>
              <a:t> bidrage til løsning af store udfordringer i samfundet herunder klimaet. AAU har derfor vedtaget 3 klimamål, som skal understøtte AAU’s bidrag til den grønne omstilling. </a:t>
            </a:r>
          </a:p>
          <a:p>
            <a:endParaRPr lang="da-DK" dirty="0"/>
          </a:p>
          <a:p>
            <a:r>
              <a:rPr lang="da-DK" dirty="0"/>
              <a:t>Kilde: Klimamål for AAU, Om AAU</a:t>
            </a:r>
          </a:p>
          <a:p>
            <a:pPr marL="0" marR="0" lvl="0" indent="0" algn="l" defTabSz="914289" rtl="0" eaLnBrk="1" fontAlgn="auto" latinLnBrk="0" hangingPunct="1">
              <a:lnSpc>
                <a:spcPct val="100000"/>
              </a:lnSpc>
              <a:spcBef>
                <a:spcPts val="0"/>
              </a:spcBef>
              <a:spcAft>
                <a:spcPts val="0"/>
              </a:spcAft>
              <a:buClrTx/>
              <a:buSzTx/>
              <a:buFontTx/>
              <a:buNone/>
              <a:tabLst/>
              <a:defRPr/>
            </a:pPr>
            <a:r>
              <a:rPr lang="da-DK" dirty="0">
                <a:hlinkClick r:id="rId3"/>
              </a:rPr>
              <a:t>Bæredygtighed på AAU - Aalborg Universitet</a:t>
            </a:r>
            <a:endParaRPr lang="da-DK" dirty="0"/>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74A4C6-023E-4329-9016-CA0FC805F617}"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4974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Pladsholder til diasbillede 1"/>
          <p:cNvSpPr>
            <a:spLocks noGrp="1" noRot="1" noChangeAspect="1" noTextEdit="1"/>
          </p:cNvSpPr>
          <p:nvPr>
            <p:ph type="sldImg"/>
          </p:nvPr>
        </p:nvSpPr>
        <p:spPr bwMode="auto">
          <a:xfrm>
            <a:off x="425450" y="1238250"/>
            <a:ext cx="5943600" cy="3343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a-DK"/>
          </a:p>
        </p:txBody>
      </p:sp>
      <p:sp>
        <p:nvSpPr>
          <p:cNvPr id="583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0721" indent="-284893" eaLnBrk="0" hangingPunct="0">
              <a:defRPr>
                <a:solidFill>
                  <a:schemeClr val="tx1"/>
                </a:solidFill>
                <a:latin typeface="Calibri" pitchFamily="34" charset="0"/>
                <a:cs typeface="Arial" charset="0"/>
              </a:defRPr>
            </a:lvl2pPr>
            <a:lvl3pPr marL="1139571" indent="-227914" eaLnBrk="0" hangingPunct="0">
              <a:defRPr>
                <a:solidFill>
                  <a:schemeClr val="tx1"/>
                </a:solidFill>
                <a:latin typeface="Calibri" pitchFamily="34" charset="0"/>
                <a:cs typeface="Arial" charset="0"/>
              </a:defRPr>
            </a:lvl3pPr>
            <a:lvl4pPr marL="1595399" indent="-227914" eaLnBrk="0" hangingPunct="0">
              <a:defRPr>
                <a:solidFill>
                  <a:schemeClr val="tx1"/>
                </a:solidFill>
                <a:latin typeface="Calibri" pitchFamily="34" charset="0"/>
                <a:cs typeface="Arial" charset="0"/>
              </a:defRPr>
            </a:lvl4pPr>
            <a:lvl5pPr marL="2051228" indent="-227914" eaLnBrk="0" hangingPunct="0">
              <a:defRPr>
                <a:solidFill>
                  <a:schemeClr val="tx1"/>
                </a:solidFill>
                <a:latin typeface="Calibri" pitchFamily="34" charset="0"/>
                <a:cs typeface="Arial" charset="0"/>
              </a:defRPr>
            </a:lvl5pPr>
            <a:lvl6pPr marL="2507056" indent="-227914" eaLnBrk="0" fontAlgn="base" hangingPunct="0">
              <a:spcBef>
                <a:spcPct val="0"/>
              </a:spcBef>
              <a:spcAft>
                <a:spcPct val="0"/>
              </a:spcAft>
              <a:defRPr>
                <a:solidFill>
                  <a:schemeClr val="tx1"/>
                </a:solidFill>
                <a:latin typeface="Calibri" pitchFamily="34" charset="0"/>
                <a:cs typeface="Arial" charset="0"/>
              </a:defRPr>
            </a:lvl6pPr>
            <a:lvl7pPr marL="2962885" indent="-227914" eaLnBrk="0" fontAlgn="base" hangingPunct="0">
              <a:spcBef>
                <a:spcPct val="0"/>
              </a:spcBef>
              <a:spcAft>
                <a:spcPct val="0"/>
              </a:spcAft>
              <a:defRPr>
                <a:solidFill>
                  <a:schemeClr val="tx1"/>
                </a:solidFill>
                <a:latin typeface="Calibri" pitchFamily="34" charset="0"/>
                <a:cs typeface="Arial" charset="0"/>
              </a:defRPr>
            </a:lvl7pPr>
            <a:lvl8pPr marL="3418713" indent="-227914" eaLnBrk="0" fontAlgn="base" hangingPunct="0">
              <a:spcBef>
                <a:spcPct val="0"/>
              </a:spcBef>
              <a:spcAft>
                <a:spcPct val="0"/>
              </a:spcAft>
              <a:defRPr>
                <a:solidFill>
                  <a:schemeClr val="tx1"/>
                </a:solidFill>
                <a:latin typeface="Calibri" pitchFamily="34" charset="0"/>
                <a:cs typeface="Arial" charset="0"/>
              </a:defRPr>
            </a:lvl8pPr>
            <a:lvl9pPr marL="3874541" indent="-227914"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0EC0B437-0E02-4040-837B-B2006635DC80}" type="slidenum">
              <a:rPr lang="da-DK" smtClean="0"/>
              <a:pPr eaLnBrk="1" hangingPunct="1"/>
              <a:t>70</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nn-NO" dirty="0">
                <a:hlinkClick r:id="rId3"/>
              </a:rPr>
              <a:t>Ranking på Aalborg Universitet - Aalborg Universitet (aau.dk)</a:t>
            </a:r>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254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3028">
              <a:defRPr/>
            </a:pPr>
            <a:r>
              <a:rPr lang="da-DK" dirty="0"/>
              <a:t>MIT Report: </a:t>
            </a:r>
            <a:r>
              <a:rPr lang="en-US" dirty="0"/>
              <a:t>”The global state of the art in engineering education” (Graham, Ruth for MIT, 2018)</a:t>
            </a:r>
            <a:endParaRPr lang="da-DK" baseline="0" dirty="0"/>
          </a:p>
          <a:p>
            <a:pPr defTabSz="913028">
              <a:defRPr/>
            </a:pPr>
            <a:r>
              <a:rPr lang="da-DK" baseline="0" dirty="0"/>
              <a:t>Rapport fra </a:t>
            </a:r>
            <a:r>
              <a:rPr lang="da-DK" dirty="0"/>
              <a:t>Massachusetts </a:t>
            </a:r>
            <a:r>
              <a:rPr lang="da-DK" dirty="0" err="1"/>
              <a:t>Institute</a:t>
            </a:r>
            <a:r>
              <a:rPr lang="da-DK" dirty="0"/>
              <a:t> of Technology (MIT)</a:t>
            </a:r>
            <a:r>
              <a:rPr lang="da-DK" baseline="0" dirty="0"/>
              <a:t>,</a:t>
            </a:r>
            <a:r>
              <a:rPr lang="da-DK" dirty="0"/>
              <a:t> marts 2018.</a:t>
            </a:r>
          </a:p>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40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hlinkClick r:id="rId3"/>
              </a:rPr>
              <a:t>Ranking inden for bæredygtighed - Aalborg Universitet (aau.dk)</a:t>
            </a:r>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10</a:t>
            </a:fld>
            <a:endParaRPr lang="en-US"/>
          </a:p>
        </p:txBody>
      </p:sp>
    </p:spTree>
    <p:extLst>
      <p:ext uri="{BB962C8B-B14F-4D97-AF65-F5344CB8AC3E}">
        <p14:creationId xmlns:p14="http://schemas.microsoft.com/office/powerpoint/2010/main" val="2001375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11</a:t>
            </a:fld>
            <a:endParaRPr lang="en-US"/>
          </a:p>
        </p:txBody>
      </p:sp>
    </p:spTree>
    <p:extLst>
      <p:ext uri="{BB962C8B-B14F-4D97-AF65-F5344CB8AC3E}">
        <p14:creationId xmlns:p14="http://schemas.microsoft.com/office/powerpoint/2010/main" val="2166647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2" y="1155050"/>
            <a:ext cx="8091261" cy="369322"/>
          </a:xfrm>
          <a:prstGeom prst="rect">
            <a:avLst/>
          </a:prstGeom>
        </p:spPr>
        <p:txBody>
          <a:bodyPr wrap="square" lIns="91428" tIns="45715" rIns="91428" bIns="45715">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7" y="1960595"/>
            <a:ext cx="2327619" cy="320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22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0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3" y="1960598"/>
            <a:ext cx="2327619" cy="3765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2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80" y="1959814"/>
            <a:ext cx="2285301" cy="362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2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9"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3" y="1959814"/>
            <a:ext cx="2327619"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3"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22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22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3430" y="2241762"/>
            <a:ext cx="368255" cy="393946"/>
          </a:xfrm>
          <a:prstGeom prst="rect">
            <a:avLst/>
          </a:prstGeom>
        </p:spPr>
      </p:pic>
      <p:pic>
        <p:nvPicPr>
          <p:cNvPr id="19" name="Billed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5672" y="3658528"/>
            <a:ext cx="416717" cy="397336"/>
          </a:xfrm>
          <a:prstGeom prst="rect">
            <a:avLst/>
          </a:prstGeom>
        </p:spPr>
      </p:pic>
      <p:pic>
        <p:nvPicPr>
          <p:cNvPr id="21" name="Billede 39"/>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5729523" y="2621889"/>
            <a:ext cx="319516" cy="568784"/>
          </a:xfrm>
          <a:prstGeom prst="rect">
            <a:avLst/>
          </a:prstGeom>
        </p:spPr>
      </p:pic>
      <p:sp>
        <p:nvSpPr>
          <p:cNvPr id="22" name="Rektangel 21"/>
          <p:cNvSpPr/>
          <p:nvPr userDrawn="1"/>
        </p:nvSpPr>
        <p:spPr>
          <a:xfrm>
            <a:off x="509551" y="510321"/>
            <a:ext cx="6096000" cy="1200318"/>
          </a:xfrm>
          <a:prstGeom prst="rect">
            <a:avLst/>
          </a:prstGeom>
        </p:spPr>
        <p:txBody>
          <a:bodyPr lIns="91428" tIns="45715" rIns="91428" bIns="45715">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0" y="0"/>
            <a:ext cx="7427915"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80" y="957756"/>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80" y="2584601"/>
            <a:ext cx="3588621" cy="3500008"/>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5"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2" name="Billede 1" descr="Et billede, der indeholder Grafik, Font/skrifttype, grafisk design, skærmbillede&#10;&#10;Automatisk genereret beskrivelse">
            <a:extLst>
              <a:ext uri="{FF2B5EF4-FFF2-40B4-BE49-F238E27FC236}">
                <a16:creationId xmlns:a16="http://schemas.microsoft.com/office/drawing/2014/main" id="{3F5718DB-591F-70BD-EF3D-F80F62C526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146860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7"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52"/>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5"/>
            <a:ext cx="4229100" cy="3575410"/>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7"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7" y="0"/>
            <a:ext cx="4764087" cy="6858000"/>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5" y="2804344"/>
            <a:ext cx="3592839" cy="3222624"/>
          </a:xfrm>
        </p:spPr>
        <p:txBody>
          <a:bodyPr/>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3" y="1288619"/>
            <a:ext cx="405155"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Title 4"/>
          <p:cNvSpPr>
            <a:spLocks noGrp="1"/>
          </p:cNvSpPr>
          <p:nvPr>
            <p:ph type="title" hasCustomPrompt="1"/>
          </p:nvPr>
        </p:nvSpPr>
        <p:spPr>
          <a:xfrm>
            <a:off x="8027667" y="943463"/>
            <a:ext cx="3592836" cy="1621619"/>
          </a:xfrm>
        </p:spPr>
        <p:txBody>
          <a:bodyPr/>
          <a:lstStyle>
            <a:lvl1pPr>
              <a:defRPr sz="3600">
                <a:solidFill>
                  <a:schemeClr val="bg1"/>
                </a:solidFill>
              </a:defRPr>
            </a:lvl1pPr>
          </a:lstStyle>
          <a:p>
            <a:r>
              <a:rPr lang="en-US" dirty="0"/>
              <a:t>CLICK TO EDIT TITLE</a:t>
            </a:r>
          </a:p>
        </p:txBody>
      </p:sp>
      <p:pic>
        <p:nvPicPr>
          <p:cNvPr id="2" name="Billede 1" descr="Et billede, der indeholder Grafik, Font/skrifttype, grafisk design, skærmbillede&#10;&#10;Automatisk genereret beskrivelse">
            <a:extLst>
              <a:ext uri="{FF2B5EF4-FFF2-40B4-BE49-F238E27FC236}">
                <a16:creationId xmlns:a16="http://schemas.microsoft.com/office/drawing/2014/main" id="{83406409-CA04-EEB8-76C8-D9F663A25D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38584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54" name="Gruppe 53"/>
          <p:cNvGrpSpPr/>
          <p:nvPr userDrawn="1"/>
        </p:nvGrpSpPr>
        <p:grpSpPr>
          <a:xfrm>
            <a:off x="4733281" y="657227"/>
            <a:ext cx="405155"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60" y="359277"/>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24160" y="2143360"/>
            <a:ext cx="4490445" cy="3752116"/>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pic>
        <p:nvPicPr>
          <p:cNvPr id="2" name="Billede 1">
            <a:extLst>
              <a:ext uri="{FF2B5EF4-FFF2-40B4-BE49-F238E27FC236}">
                <a16:creationId xmlns:a16="http://schemas.microsoft.com/office/drawing/2014/main" id="{0EBB2894-2A8D-5D8C-889A-82282182FC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3733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lvl1pPr marL="439544" indent="-439544">
              <a:buClr>
                <a:srgbClr val="54616E"/>
              </a:buClr>
              <a:buSzPct val="100000"/>
              <a:buFont typeface="Arial" pitchFamily="34" charset="0"/>
              <a:buChar char="•"/>
              <a:defRPr>
                <a:solidFill>
                  <a:srgbClr val="54616E"/>
                </a:solidFill>
              </a:defRPr>
            </a:lvl1pPr>
            <a:lvl2pPr>
              <a:defRPr>
                <a:solidFill>
                  <a:srgbClr val="54616E"/>
                </a:solidFill>
              </a:defRPr>
            </a:lvl2pPr>
            <a:lvl3pPr>
              <a:defRPr>
                <a:solidFill>
                  <a:srgbClr val="54616E"/>
                </a:solidFill>
              </a:defRPr>
            </a:lvl3pPr>
            <a:lvl4pPr>
              <a:defRPr>
                <a:solidFill>
                  <a:srgbClr val="54616E"/>
                </a:solidFill>
              </a:defRPr>
            </a:lvl4pPr>
            <a:lvl5pPr>
              <a:defRPr>
                <a:solidFill>
                  <a:srgbClr val="54616E"/>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a:xfrm>
            <a:off x="609600" y="6356355"/>
            <a:ext cx="2844800" cy="365125"/>
          </a:xfrm>
          <a:prstGeom prst="rect">
            <a:avLst/>
          </a:prstGeom>
        </p:spPr>
        <p:txBody>
          <a:bodyPr lIns="117211" tIns="58605" rIns="117211" bIns="58605"/>
          <a:lstStyle/>
          <a:p>
            <a:fld id="{C8F93BCC-6FC8-4C7D-A6DF-04C07E19DAD2}" type="datetime3">
              <a:rPr lang="da-DK" smtClean="0"/>
              <a:t>08.05.2024</a:t>
            </a:fld>
            <a:endParaRPr lang="da-DK"/>
          </a:p>
        </p:txBody>
      </p:sp>
      <p:sp>
        <p:nvSpPr>
          <p:cNvPr id="6" name="Pladsholder til diasnummer 5"/>
          <p:cNvSpPr>
            <a:spLocks noGrp="1"/>
          </p:cNvSpPr>
          <p:nvPr>
            <p:ph type="sldNum" sz="quarter" idx="12"/>
          </p:nvPr>
        </p:nvSpPr>
        <p:spPr/>
        <p:txBody>
          <a:bodyPr/>
          <a:lstStyle/>
          <a:p>
            <a:fld id="{409B8A6B-2702-4E09-BF63-7CC1F22DFC4D}" type="slidenum">
              <a:rPr lang="da-DK" smtClean="0"/>
              <a:t>‹nr.›</a:t>
            </a:fld>
            <a:endParaRPr lang="da-DK"/>
          </a:p>
        </p:txBody>
      </p:sp>
    </p:spTree>
    <p:extLst>
      <p:ext uri="{BB962C8B-B14F-4D97-AF65-F5344CB8AC3E}">
        <p14:creationId xmlns:p14="http://schemas.microsoft.com/office/powerpoint/2010/main" val="367436891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a:xfrm>
            <a:off x="609600" y="6356352"/>
            <a:ext cx="2844800" cy="365125"/>
          </a:xfrm>
          <a:prstGeom prst="rect">
            <a:avLst/>
          </a:prstGeom>
        </p:spPr>
        <p:txBody>
          <a:bodyPr lIns="117226" tIns="58613" rIns="117226" bIns="58613"/>
          <a:lstStyle/>
          <a:p>
            <a:fld id="{C80C8121-9C5C-4783-821D-F1ABAD167C32}" type="datetime3">
              <a:rPr lang="da-DK" smtClean="0"/>
              <a:t>08.05.2024</a:t>
            </a:fld>
            <a:endParaRPr lang="da-DK"/>
          </a:p>
        </p:txBody>
      </p:sp>
      <p:sp>
        <p:nvSpPr>
          <p:cNvPr id="5" name="Pladsholder til diasnummer 4"/>
          <p:cNvSpPr>
            <a:spLocks noGrp="1"/>
          </p:cNvSpPr>
          <p:nvPr>
            <p:ph type="sldNum" sz="quarter" idx="12"/>
          </p:nvPr>
        </p:nvSpPr>
        <p:spPr/>
        <p:txBody>
          <a:bodyPr/>
          <a:lstStyle/>
          <a:p>
            <a:fld id="{409B8A6B-2702-4E09-BF63-7CC1F22DFC4D}" type="slidenum">
              <a:rPr lang="da-DK" smtClean="0"/>
              <a:t>‹nr.›</a:t>
            </a:fld>
            <a:endParaRPr lang="da-DK"/>
          </a:p>
        </p:txBody>
      </p:sp>
    </p:spTree>
    <p:extLst>
      <p:ext uri="{BB962C8B-B14F-4D97-AF65-F5344CB8AC3E}">
        <p14:creationId xmlns:p14="http://schemas.microsoft.com/office/powerpoint/2010/main" val="18678234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bille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9880810"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50"/>
            <a:ext cx="5140184"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5"/>
            <a:ext cx="5140185" cy="3738268"/>
          </a:xfrm>
        </p:spPr>
        <p:txBody>
          <a:bodyPr/>
          <a:lstStyle>
            <a:lvl1pPr marL="285739" indent="-285739">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9880810"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8" name="Picture Placeholder 4"/>
          <p:cNvSpPr>
            <a:spLocks noGrp="1"/>
          </p:cNvSpPr>
          <p:nvPr>
            <p:ph type="pic" sz="quarter" idx="17" hasCustomPrompt="1"/>
          </p:nvPr>
        </p:nvSpPr>
        <p:spPr>
          <a:xfrm>
            <a:off x="7427914" y="3488635"/>
            <a:ext cx="2311191" cy="336936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icture Placeholder 4"/>
          <p:cNvSpPr>
            <a:spLocks noGrp="1"/>
          </p:cNvSpPr>
          <p:nvPr>
            <p:ph type="pic" sz="quarter" idx="18" hasCustomPrompt="1"/>
          </p:nvPr>
        </p:nvSpPr>
        <p:spPr>
          <a:xfrm>
            <a:off x="7427914" y="-1"/>
            <a:ext cx="2311191" cy="3349488"/>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917761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604537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 x Pictures righ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a:t>Drag &amp; Drop Image</a:t>
            </a:r>
          </a:p>
        </p:txBody>
      </p:sp>
    </p:spTree>
    <p:extLst>
      <p:ext uri="{BB962C8B-B14F-4D97-AF65-F5344CB8AC3E}">
        <p14:creationId xmlns:p14="http://schemas.microsoft.com/office/powerpoint/2010/main" val="1695144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114050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6"/>
            <a:ext cx="7341129" cy="1036319"/>
          </a:xfrm>
          <a:solidFill>
            <a:schemeClr val="bg1"/>
          </a:solidFill>
        </p:spPr>
        <p:txBody>
          <a:bodyPr tIns="107988"/>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pic>
        <p:nvPicPr>
          <p:cNvPr id="6" name="Billede 5">
            <a:extLst>
              <a:ext uri="{FF2B5EF4-FFF2-40B4-BE49-F238E27FC236}">
                <a16:creationId xmlns:a16="http://schemas.microsoft.com/office/drawing/2014/main" id="{D985AE43-C3E4-6032-146A-33D7C6B0898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3CA9516D-ED55-4517-8DF7-CF64EE56AE0C}" type="datetimeFigureOut">
              <a:rPr lang="da-DK" smtClean="0"/>
              <a:t>08.05.2024</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AA590787-B5DC-4271-BFE8-A5B395D8B81B}" type="slidenum">
              <a:rPr lang="da-DK" smtClean="0"/>
              <a:t>‹nr.›</a:t>
            </a:fld>
            <a:endParaRPr lang="da-DK"/>
          </a:p>
        </p:txBody>
      </p:sp>
    </p:spTree>
    <p:extLst>
      <p:ext uri="{BB962C8B-B14F-4D97-AF65-F5344CB8AC3E}">
        <p14:creationId xmlns:p14="http://schemas.microsoft.com/office/powerpoint/2010/main" val="618554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cstate="email">
            <a:extLst>
              <a:ext uri="{28A0092B-C50C-407E-A947-70E740481C1C}">
                <a14:useLocalDpi xmlns:a14="http://schemas.microsoft.com/office/drawing/2010/main" val="0"/>
              </a:ext>
            </a:extLst>
          </a:blip>
          <a:srcRect/>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4185828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pic>
        <p:nvPicPr>
          <p:cNvPr id="2" name="Billede 1">
            <a:extLst>
              <a:ext uri="{FF2B5EF4-FFF2-40B4-BE49-F238E27FC236}">
                <a16:creationId xmlns:a16="http://schemas.microsoft.com/office/drawing/2014/main" id="{9CFB6A35-5CFB-B0BF-170D-8932BA1D18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32769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pic>
        <p:nvPicPr>
          <p:cNvPr id="2" name="Billede 1">
            <a:extLst>
              <a:ext uri="{FF2B5EF4-FFF2-40B4-BE49-F238E27FC236}">
                <a16:creationId xmlns:a16="http://schemas.microsoft.com/office/drawing/2014/main" id="{B4EE46C6-7BFE-DCB6-AC1D-110C94872B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611654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4395567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err="1"/>
              <a:t>Insert</a:t>
            </a:r>
            <a:r>
              <a:rPr lang="da-DK" dirty="0"/>
              <a:t> </a:t>
            </a:r>
            <a:r>
              <a:rPr lang="da-DK" dirty="0" err="1"/>
              <a:t>bullets</a:t>
            </a:r>
            <a:endParaRPr lang="da-DK" dirty="0"/>
          </a:p>
        </p:txBody>
      </p:sp>
    </p:spTree>
    <p:extLst>
      <p:ext uri="{BB962C8B-B14F-4D97-AF65-F5344CB8AC3E}">
        <p14:creationId xmlns:p14="http://schemas.microsoft.com/office/powerpoint/2010/main" val="403026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err="1"/>
              <a:t>Insert</a:t>
            </a:r>
            <a:r>
              <a:rPr lang="da-DK" dirty="0"/>
              <a:t> </a:t>
            </a:r>
            <a:r>
              <a:rPr lang="da-DK" dirty="0" err="1"/>
              <a:t>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2871884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3521584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8" name="Billede 7" descr="Et billede, der indeholder tekst, Font/skrifttype, plakat, Grafik&#10;&#10;Automatisk genereret beskrivelse">
            <a:extLst>
              <a:ext uri="{FF2B5EF4-FFF2-40B4-BE49-F238E27FC236}">
                <a16:creationId xmlns:a16="http://schemas.microsoft.com/office/drawing/2014/main" id="{926C3361-06EB-F5CA-D00E-E463D1C4F2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520" y="5901257"/>
            <a:ext cx="746657" cy="796434"/>
          </a:xfrm>
          <a:prstGeom prst="rect">
            <a:avLst/>
          </a:prstGeom>
        </p:spPr>
      </p:pic>
    </p:spTree>
    <p:extLst>
      <p:ext uri="{BB962C8B-B14F-4D97-AF65-F5344CB8AC3E}">
        <p14:creationId xmlns:p14="http://schemas.microsoft.com/office/powerpoint/2010/main" val="4194923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61535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720028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6"/>
            <a:ext cx="7341129" cy="1036319"/>
          </a:xfrm>
          <a:solidFill>
            <a:schemeClr val="bg1"/>
          </a:solidFill>
        </p:spPr>
        <p:txBody>
          <a:bodyPr tIns="107988"/>
          <a:lstStyle>
            <a:lvl1pPr algn="ctr">
              <a:defRPr sz="2800" baseline="0">
                <a:solidFill>
                  <a:schemeClr val="tx1"/>
                </a:solidFill>
              </a:defRPr>
            </a:lvl1pPr>
          </a:lstStyle>
          <a:p>
            <a:r>
              <a:rPr lang="en-US" dirty="0"/>
              <a:t>BREAK</a:t>
            </a:r>
            <a:br>
              <a:rPr lang="en-US" dirty="0"/>
            </a:br>
            <a:r>
              <a:rPr lang="en-US" dirty="0"/>
              <a:t>HEADLINE</a:t>
            </a:r>
          </a:p>
        </p:txBody>
      </p:sp>
      <p:pic>
        <p:nvPicPr>
          <p:cNvPr id="3" name="Billede 2">
            <a:extLst>
              <a:ext uri="{FF2B5EF4-FFF2-40B4-BE49-F238E27FC236}">
                <a16:creationId xmlns:a16="http://schemas.microsoft.com/office/drawing/2014/main" id="{5318F35F-FDF9-B4C7-1E78-D6A3D9A100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553502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98793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198671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567169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pic>
        <p:nvPicPr>
          <p:cNvPr id="2" name="Billede 1">
            <a:extLst>
              <a:ext uri="{FF2B5EF4-FFF2-40B4-BE49-F238E27FC236}">
                <a16:creationId xmlns:a16="http://schemas.microsoft.com/office/drawing/2014/main" id="{ECC376DD-D7EF-0158-A0DE-F00F9AEC93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9116740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A41F21F6-5077-42E8-A127-369873FCCBDF}" type="slidenum">
              <a:rPr lang="da-DK"/>
              <a:pPr>
                <a:defRPr/>
              </a:pPr>
              <a:t>‹nr.›</a:t>
            </a:fld>
            <a:endParaRPr lang="da-DK"/>
          </a:p>
        </p:txBody>
      </p:sp>
    </p:spTree>
    <p:extLst>
      <p:ext uri="{BB962C8B-B14F-4D97-AF65-F5344CB8AC3E}">
        <p14:creationId xmlns:p14="http://schemas.microsoft.com/office/powerpoint/2010/main" val="9930699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696649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1633800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Helt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5" name="Gruppe 4"/>
          <p:cNvGrpSpPr/>
          <p:nvPr userDrawn="1"/>
        </p:nvGrpSpPr>
        <p:grpSpPr>
          <a:xfrm>
            <a:off x="-3502" y="657225"/>
            <a:ext cx="405154" cy="1182460"/>
            <a:chOff x="320675" y="2816225"/>
            <a:chExt cx="350838" cy="1023938"/>
          </a:xfrm>
          <a:solidFill>
            <a:schemeClr val="tx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412630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705333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pic>
        <p:nvPicPr>
          <p:cNvPr id="2" name="Billede 1">
            <a:extLst>
              <a:ext uri="{FF2B5EF4-FFF2-40B4-BE49-F238E27FC236}">
                <a16:creationId xmlns:a16="http://schemas.microsoft.com/office/drawing/2014/main" id="{9FF2EFA6-F1FE-FF8E-3C0C-0916E07F2F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173929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6" y="370291"/>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252126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pic>
        <p:nvPicPr>
          <p:cNvPr id="2" name="Billede 1">
            <a:extLst>
              <a:ext uri="{FF2B5EF4-FFF2-40B4-BE49-F238E27FC236}">
                <a16:creationId xmlns:a16="http://schemas.microsoft.com/office/drawing/2014/main" id="{6EF8D06C-25A1-6943-B3A0-ED8C1F3AD8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342022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a:t>Insert</a:t>
            </a:r>
            <a:r>
              <a:rPr lang="da-DK" dirty="0"/>
              <a:t> </a:t>
            </a:r>
            <a:r>
              <a:rPr lang="da-DK" dirty="0" err="1"/>
              <a:t>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500312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2094084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20875545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21770628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2277258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8" name="Billede 7" descr="Et billede, der indeholder tekst, Font/skrifttype, plakat, Grafik&#10;&#10;Automatisk genereret beskrivelse">
            <a:extLst>
              <a:ext uri="{FF2B5EF4-FFF2-40B4-BE49-F238E27FC236}">
                <a16:creationId xmlns:a16="http://schemas.microsoft.com/office/drawing/2014/main" id="{5241C520-CE06-1F0D-6D82-0409C1E6E9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520" y="5901257"/>
            <a:ext cx="746657" cy="796434"/>
          </a:xfrm>
          <a:prstGeom prst="rect">
            <a:avLst/>
          </a:prstGeom>
        </p:spPr>
      </p:pic>
    </p:spTree>
    <p:extLst>
      <p:ext uri="{BB962C8B-B14F-4D97-AF65-F5344CB8AC3E}">
        <p14:creationId xmlns:p14="http://schemas.microsoft.com/office/powerpoint/2010/main" val="993830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612408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621679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1819947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7"/>
            <a:ext cx="405155"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8" y="370768"/>
            <a:ext cx="4516439" cy="1473911"/>
          </a:xfrm>
        </p:spPr>
        <p:txBody>
          <a:bodyPr/>
          <a:lstStyle>
            <a:lvl1pPr>
              <a:defRPr sz="3600"/>
            </a:lvl1pPr>
          </a:lstStyle>
          <a:p>
            <a:r>
              <a:rPr lang="en-US" dirty="0"/>
              <a:t>CLICK TO EDIT TITLE</a:t>
            </a:r>
          </a:p>
        </p:txBody>
      </p:sp>
      <p:sp>
        <p:nvSpPr>
          <p:cNvPr id="29" name="Pladsholder til tekst 10"/>
          <p:cNvSpPr>
            <a:spLocks noGrp="1"/>
          </p:cNvSpPr>
          <p:nvPr>
            <p:ph type="body" sz="quarter" idx="12" hasCustomPrompt="1"/>
          </p:nvPr>
        </p:nvSpPr>
        <p:spPr>
          <a:xfrm>
            <a:off x="587378" y="2065341"/>
            <a:ext cx="4516439" cy="3243263"/>
          </a:xfrm>
        </p:spPr>
        <p:txBody>
          <a:bodyPr/>
          <a:lstStyle>
            <a:lvl1pPr marL="285715" indent="-285715">
              <a:buFontTx/>
              <a:buBlip>
                <a:blip r:embed="rId2"/>
              </a:buBlip>
              <a:defRPr/>
            </a:lvl1pPr>
          </a:lstStyle>
          <a:p>
            <a:pPr lvl="0"/>
            <a:r>
              <a:rPr lang="da-DK" dirty="0" err="1"/>
              <a:t>Insert</a:t>
            </a:r>
            <a:r>
              <a:rPr lang="da-DK" dirty="0"/>
              <a:t> </a:t>
            </a:r>
            <a:r>
              <a:rPr lang="da-DK" dirty="0" err="1"/>
              <a:t>bullets</a:t>
            </a:r>
            <a:endParaRPr lang="da-DK"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5" name="Gruppe 4"/>
          <p:cNvGrpSpPr/>
          <p:nvPr userDrawn="1"/>
        </p:nvGrpSpPr>
        <p:grpSpPr>
          <a:xfrm>
            <a:off x="-3502" y="657225"/>
            <a:ext cx="405154" cy="1182460"/>
            <a:chOff x="320675" y="2816225"/>
            <a:chExt cx="350838" cy="1023938"/>
          </a:xfrm>
          <a:solidFill>
            <a:schemeClr val="tx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32545614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pic>
        <p:nvPicPr>
          <p:cNvPr id="2" name="Billede 1">
            <a:extLst>
              <a:ext uri="{FF2B5EF4-FFF2-40B4-BE49-F238E27FC236}">
                <a16:creationId xmlns:a16="http://schemas.microsoft.com/office/drawing/2014/main" id="{55B1098F-AC8E-11C9-B166-250CB8CE819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40529952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Presentation ">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dirty="0"/>
              <a:t>Drag &amp; </a:t>
            </a:r>
            <a:r>
              <a:rPr lang="en-gb" dirty="0" err="1"/>
              <a:t>DropImage</a:t>
            </a:r>
            <a:endParaRPr lang="en-gb"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marL="0" indent="0" algn="ctr">
              <a:buFontTx/>
              <a:buNone/>
              <a:defRPr sz="1800" spc="300" baseline="0"/>
            </a:lvl1pPr>
          </a:lstStyle>
          <a:p>
            <a:pPr lvl="0" rtl="0"/>
            <a:r>
              <a:rPr lang="en-gb"/>
              <a:t>BY NAVN NAVNESEN</a:t>
            </a:r>
          </a:p>
        </p:txBody>
      </p:sp>
      <p:pic>
        <p:nvPicPr>
          <p:cNvPr id="6" name="Billede 5">
            <a:extLst>
              <a:ext uri="{FF2B5EF4-FFF2-40B4-BE49-F238E27FC236}">
                <a16:creationId xmlns:a16="http://schemas.microsoft.com/office/drawing/2014/main" id="{91AFF247-11C1-B43C-B570-5BE6823FF7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0294036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pPr rtl="0"/>
            <a:fld id="{D8D877B3-D348-4611-9BDB-C5374591D951}" type="slidenum">
              <a:rPr lang="en-US" smtClean="0"/>
              <a:pPr/>
              <a:t>‹nr.›</a:t>
            </a:fld>
            <a:endParaRPr lang="en-US"/>
          </a:p>
        </p:txBody>
      </p:sp>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39315506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FORSKN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dirty="0"/>
          </a:p>
        </p:txBody>
      </p:sp>
      <p:sp>
        <p:nvSpPr>
          <p:cNvPr id="7" name="Rectangle 6"/>
          <p:cNvSpPr/>
          <p:nvPr userDrawn="1"/>
        </p:nvSpPr>
        <p:spPr>
          <a:xfrm>
            <a:off x="2" y="0"/>
            <a:ext cx="401650"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endParaRPr lang="en-US" dirty="0"/>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i="0" spc="300">
                <a:solidFill>
                  <a:schemeClr val="bg1"/>
                </a:solidFill>
              </a:rPr>
              <a:t>FORSKNING</a:t>
            </a:r>
            <a:endParaRPr lang="da-DK" sz="1050" b="1" i="1" spc="300">
              <a:solidFill>
                <a:schemeClr val="bg1"/>
              </a:solidFill>
            </a:endParaRPr>
          </a:p>
        </p:txBody>
      </p:sp>
      <p:pic>
        <p:nvPicPr>
          <p:cNvPr id="8" name="Billede 7">
            <a:extLst>
              <a:ext uri="{FF2B5EF4-FFF2-40B4-BE49-F238E27FC236}">
                <a16:creationId xmlns:a16="http://schemas.microsoft.com/office/drawing/2014/main" id="{EBA54E59-0161-F856-D6AB-0737B5F5C6F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432359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UDDANNELSE">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rgbClr val="DF67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4784"/>
            <a:ext cx="3609473" cy="261610"/>
          </a:xfrm>
          <a:prstGeom prst="rect">
            <a:avLst/>
          </a:prstGeom>
          <a:noFill/>
        </p:spPr>
        <p:txBody>
          <a:bodyPr wrap="square" rtlCol="0">
            <a:spAutoFit/>
          </a:bodyPr>
          <a:lstStyle/>
          <a:p>
            <a:pPr rtl="0"/>
            <a:r>
              <a:rPr lang="en-gb" sz="1050" b="1" spc="300">
                <a:solidFill>
                  <a:schemeClr val="bg1"/>
                </a:solidFill>
              </a:rPr>
              <a:t>UDDANNELSE</a:t>
            </a:r>
            <a:endParaRPr lang="da-DK" sz="1050" b="1" spc="300">
              <a:solidFill>
                <a:schemeClr val="bg1"/>
              </a:solidFill>
            </a:endParaRPr>
          </a:p>
        </p:txBody>
      </p:sp>
      <p:pic>
        <p:nvPicPr>
          <p:cNvPr id="8" name="Billede 7">
            <a:extLst>
              <a:ext uri="{FF2B5EF4-FFF2-40B4-BE49-F238E27FC236}">
                <a16:creationId xmlns:a16="http://schemas.microsoft.com/office/drawing/2014/main" id="{FBEB1E97-52C2-AD78-4347-06BA7A7B9B6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5832665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rtl="0"/>
            <a:r>
              <a:rPr lang="en-gb" sz="1050" b="1" spc="300">
                <a:solidFill>
                  <a:schemeClr val="bg1"/>
                </a:solidFill>
              </a:rPr>
              <a:t>PROBLEMBASERET LÆRING</a:t>
            </a:r>
          </a:p>
        </p:txBody>
      </p:sp>
      <p:pic>
        <p:nvPicPr>
          <p:cNvPr id="8" name="Billede 7">
            <a:extLst>
              <a:ext uri="{FF2B5EF4-FFF2-40B4-BE49-F238E27FC236}">
                <a16:creationId xmlns:a16="http://schemas.microsoft.com/office/drawing/2014/main" id="{6F8F309F-1B7A-CC00-8725-DB70CE4006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791911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rtl="0"/>
            <a:r>
              <a:rPr lang="en-gb" sz="1050" b="1" spc="300">
                <a:solidFill>
                  <a:schemeClr val="bg1"/>
                </a:solidFill>
              </a:rPr>
              <a:t>VIDENSAMARBEJDE</a:t>
            </a:r>
          </a:p>
        </p:txBody>
      </p:sp>
      <p:pic>
        <p:nvPicPr>
          <p:cNvPr id="8" name="Billede 7">
            <a:extLst>
              <a:ext uri="{FF2B5EF4-FFF2-40B4-BE49-F238E27FC236}">
                <a16:creationId xmlns:a16="http://schemas.microsoft.com/office/drawing/2014/main" id="{390B4DEA-6D05-80A7-CA7B-C1DB634D8A5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60818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INTERNATIONALISERING">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0"/>
            <a:ext cx="4016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3" name="Slide Number Placeholder 2"/>
          <p:cNvSpPr>
            <a:spLocks noGrp="1"/>
          </p:cNvSpPr>
          <p:nvPr>
            <p:ph type="sldNum" sz="quarter" idx="10"/>
          </p:nvPr>
        </p:nvSpPr>
        <p:spPr/>
        <p:txBody>
          <a:bodyPr rtlCol="0"/>
          <a:lstStyle/>
          <a:p>
            <a:pPr rtl="0"/>
            <a:fld id="{D8D877B3-D348-4611-9BDB-C5374591D951}" type="slidenum">
              <a:rPr lang="en-US" smtClean="0"/>
              <a:pPr/>
              <a:t>‹nr.›</a:t>
            </a:fld>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5" name="Tekstfelt 4"/>
          <p:cNvSpPr txBox="1"/>
          <p:nvPr userDrawn="1"/>
        </p:nvSpPr>
        <p:spPr>
          <a:xfrm rot="16200000">
            <a:off x="-1612898" y="4788631"/>
            <a:ext cx="3609473" cy="253916"/>
          </a:xfrm>
          <a:prstGeom prst="rect">
            <a:avLst/>
          </a:prstGeom>
          <a:noFill/>
        </p:spPr>
        <p:txBody>
          <a:bodyPr wrap="square" rtlCol="0">
            <a:spAutoFit/>
          </a:bodyPr>
          <a:lstStyle/>
          <a:p>
            <a:pPr algn="l" rtl="0"/>
            <a:r>
              <a:rPr lang="en-gb" sz="1050" b="1" spc="300">
                <a:solidFill>
                  <a:schemeClr val="bg1"/>
                </a:solidFill>
              </a:rPr>
              <a:t>INTERNATIONALISERING</a:t>
            </a:r>
            <a:endParaRPr lang="da-DK" sz="1050" b="1" i="1" spc="300">
              <a:solidFill>
                <a:schemeClr val="bg1"/>
              </a:solidFill>
            </a:endParaRPr>
          </a:p>
        </p:txBody>
      </p:sp>
      <p:pic>
        <p:nvPicPr>
          <p:cNvPr id="8" name="Billede 7">
            <a:extLst>
              <a:ext uri="{FF2B5EF4-FFF2-40B4-BE49-F238E27FC236}">
                <a16:creationId xmlns:a16="http://schemas.microsoft.com/office/drawing/2014/main" id="{CBFB40B3-5A57-712F-8979-A8BBB217C9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34079909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149713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5" y="367631"/>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3" y="2262583"/>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83"/>
            <a:ext cx="4886992" cy="3572737"/>
          </a:xfrm>
        </p:spPr>
        <p:txBody>
          <a:bodyPr>
            <a:normAutofit/>
          </a:bodyPr>
          <a:lstStyle>
            <a:lvl2pPr marL="285715" indent="-285715">
              <a:buFontTx/>
              <a:buBlip>
                <a:blip r:embed="rId2"/>
              </a:buBlip>
              <a:defRPr sz="1500" baseline="0"/>
            </a:lvl2pPr>
          </a:lstStyle>
          <a:p>
            <a:pPr lvl="1"/>
            <a:r>
              <a:rPr lang="da-DK" dirty="0" err="1"/>
              <a:t>Insert</a:t>
            </a:r>
            <a:r>
              <a:rPr lang="da-DK" dirty="0"/>
              <a:t> </a:t>
            </a:r>
            <a:r>
              <a:rPr lang="da-DK" dirty="0" err="1"/>
              <a:t>bullets</a:t>
            </a:r>
            <a:endParaRPr lang="da-DK" dirty="0"/>
          </a:p>
        </p:txBody>
      </p:sp>
      <p:sp>
        <p:nvSpPr>
          <p:cNvPr id="6"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E283C191-9BF0-3B4A-1C72-976C4D7219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41146354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C7D132-0571-4787-BDC2-BF5D4774151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6A809BF-EBA2-40B9-A465-2F94D895E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8A1293D-1C7D-4604-B398-707FFAC8AD59}"/>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5" name="Pladsholder til sidefod 4">
            <a:extLst>
              <a:ext uri="{FF2B5EF4-FFF2-40B4-BE49-F238E27FC236}">
                <a16:creationId xmlns:a16="http://schemas.microsoft.com/office/drawing/2014/main" id="{5BB32BDE-BAEE-4EAC-B8C4-2C68691801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80EFE67-0EE0-436F-8996-E17F36EA0836}"/>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3581675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06FD2-ED23-46E0-8673-AB780A3985D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43F7DA5-FCA1-4FC9-BD35-1C747530141E}"/>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2FF8F8C-0673-47A0-855A-C60BA6F84CBC}"/>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5" name="Pladsholder til sidefod 4">
            <a:extLst>
              <a:ext uri="{FF2B5EF4-FFF2-40B4-BE49-F238E27FC236}">
                <a16:creationId xmlns:a16="http://schemas.microsoft.com/office/drawing/2014/main" id="{640C313A-3340-4A5E-927A-3DD439CC909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165626D-DACF-43C5-8E5E-0879EB892FC6}"/>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2116581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885A39-9E96-4BBC-83F0-44C9D2423C1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D03A204D-29BD-4354-A232-BE42901EFD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7EF0257-93E4-4A65-815B-3F6F6E0F857C}"/>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5" name="Pladsholder til sidefod 4">
            <a:extLst>
              <a:ext uri="{FF2B5EF4-FFF2-40B4-BE49-F238E27FC236}">
                <a16:creationId xmlns:a16="http://schemas.microsoft.com/office/drawing/2014/main" id="{C0F2BC76-B9F0-42F8-947B-9C6242E8C1C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CE49713-5D3C-43EB-956E-CA516FEA710C}"/>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686571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CC333-75BC-45E0-B830-C1EB4F949B7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017BA30-B025-4352-8236-29A3379A9534}"/>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4483ABE8-1C69-43D2-80D2-9BFA53EC3EB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F5268428-9669-450C-9CCD-7C27A74AC5DA}"/>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6" name="Pladsholder til sidefod 5">
            <a:extLst>
              <a:ext uri="{FF2B5EF4-FFF2-40B4-BE49-F238E27FC236}">
                <a16:creationId xmlns:a16="http://schemas.microsoft.com/office/drawing/2014/main" id="{197DFB81-1F1B-4BFC-A08B-AE46EB9AF44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D716A1E-D915-4645-9864-33C2C803E2D1}"/>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12432856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3B1C8-1FA7-4E19-AB61-EABCD50B3A38}"/>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4DA491C-D5CA-40C9-AC67-1BADFCEC62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9FFC1E81-7657-4611-B592-A4A6BA61CAC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738E8F7-A1EC-49D9-9BD4-879BF4FDC4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B646F61A-7E46-475C-A236-ED748CDCD16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90C72E9-74A0-4995-8E42-1167EBCF50E7}"/>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8" name="Pladsholder til sidefod 7">
            <a:extLst>
              <a:ext uri="{FF2B5EF4-FFF2-40B4-BE49-F238E27FC236}">
                <a16:creationId xmlns:a16="http://schemas.microsoft.com/office/drawing/2014/main" id="{C17338FF-921A-4D6F-9841-3204E244139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284238A-7196-490D-8235-1A2B1F8C7E3E}"/>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727861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4CEB9D-BDBB-46F7-8451-2788ACA722E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5F658C8-B422-42DA-93F7-AC54187C143D}"/>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4" name="Pladsholder til sidefod 3">
            <a:extLst>
              <a:ext uri="{FF2B5EF4-FFF2-40B4-BE49-F238E27FC236}">
                <a16:creationId xmlns:a16="http://schemas.microsoft.com/office/drawing/2014/main" id="{7CFF2213-1361-44C5-BA78-1A2A1053102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3465CAA-51E7-4B88-9CF8-C859D124E533}"/>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3398947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432E955E-050D-4430-A20D-989F0972BD07}"/>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3" name="Pladsholder til sidefod 2">
            <a:extLst>
              <a:ext uri="{FF2B5EF4-FFF2-40B4-BE49-F238E27FC236}">
                <a16:creationId xmlns:a16="http://schemas.microsoft.com/office/drawing/2014/main" id="{B60205BA-9770-4DE4-B073-626C3E763D8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E42A485D-538C-41BF-AC49-FD44ACD3B713}"/>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29421850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8637C-30A0-4203-92A1-79981A2ADC9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66F2445-D135-49D3-BE69-042AD86E4A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2CBA292-6463-4685-ABD2-0FA25DF688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B351C4-187F-40BA-A14A-164F35B9F4B1}"/>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6" name="Pladsholder til sidefod 5">
            <a:extLst>
              <a:ext uri="{FF2B5EF4-FFF2-40B4-BE49-F238E27FC236}">
                <a16:creationId xmlns:a16="http://schemas.microsoft.com/office/drawing/2014/main" id="{493CCE7A-0FE3-4384-AD24-1F6C69A1A60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BFDD9408-4F4B-4D49-99A7-C67F22A36564}"/>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29958871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51FCE-87FB-4AF6-9FED-CCC083DF2C2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9EA4F9-71A2-4C85-BF4B-A52D90C73E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8F6579A-4284-4660-A4FE-9B1F4774D6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A4B9CE8-5175-459E-9C14-FD20EDE162D9}"/>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6" name="Pladsholder til sidefod 5">
            <a:extLst>
              <a:ext uri="{FF2B5EF4-FFF2-40B4-BE49-F238E27FC236}">
                <a16:creationId xmlns:a16="http://schemas.microsoft.com/office/drawing/2014/main" id="{CBE56856-241D-4058-A92D-13A95BA678A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C52EEDB-6CD4-45D7-A72F-9674DAD3E26D}"/>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588378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6" y="359277"/>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6" y="2143360"/>
            <a:ext cx="4490445" cy="3752116"/>
          </a:xfrm>
        </p:spPr>
        <p:txBody>
          <a:bodyPr/>
          <a:lstStyle>
            <a:lvl1pPr marL="285715" indent="-285715">
              <a:lnSpc>
                <a:spcPct val="100000"/>
              </a:lnSpc>
              <a:spcBef>
                <a:spcPts val="600"/>
              </a:spcBef>
              <a:buFontTx/>
              <a:buBlip>
                <a:blip r:embed="rId2"/>
              </a:buBlip>
              <a:defRPr sz="15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CFD374-8472-4F7D-823E-B0F27B1A1D4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2D9D0279-ABC0-42D9-B22F-378ED193ABC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3A0DFB6-0C09-467D-928F-F36B8144F393}"/>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5" name="Pladsholder til sidefod 4">
            <a:extLst>
              <a:ext uri="{FF2B5EF4-FFF2-40B4-BE49-F238E27FC236}">
                <a16:creationId xmlns:a16="http://schemas.microsoft.com/office/drawing/2014/main" id="{6798B241-BCB1-40C9-B335-E32E705FA96C}"/>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6ECDED6-825C-49DD-BB24-35BD47612674}"/>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5861118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C0A22C5-C187-4BED-8CB9-B63E472AF197}"/>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FFE114F-D49D-439B-B76E-F7D08FE83682}"/>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21E13AD-5B17-4D08-83F0-E128BE77BA0F}"/>
              </a:ext>
            </a:extLst>
          </p:cNvPr>
          <p:cNvSpPr>
            <a:spLocks noGrp="1"/>
          </p:cNvSpPr>
          <p:nvPr>
            <p:ph type="dt" sz="half" idx="10"/>
          </p:nvPr>
        </p:nvSpPr>
        <p:spPr/>
        <p:txBody>
          <a:bodyPr/>
          <a:lstStyle/>
          <a:p>
            <a:fld id="{2FD04062-3F2D-4BCE-AA0F-BC0EB333D18D}" type="datetimeFigureOut">
              <a:rPr lang="da-DK" smtClean="0"/>
              <a:t>08.05.2024</a:t>
            </a:fld>
            <a:endParaRPr lang="da-DK"/>
          </a:p>
        </p:txBody>
      </p:sp>
      <p:sp>
        <p:nvSpPr>
          <p:cNvPr id="5" name="Pladsholder til sidefod 4">
            <a:extLst>
              <a:ext uri="{FF2B5EF4-FFF2-40B4-BE49-F238E27FC236}">
                <a16:creationId xmlns:a16="http://schemas.microsoft.com/office/drawing/2014/main" id="{2D99AE16-A9D0-4FA2-ADE2-48EA929EA2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F193EB1-77B0-48E2-8466-50A80C6564DC}"/>
              </a:ext>
            </a:extLst>
          </p:cNvPr>
          <p:cNvSpPr>
            <a:spLocks noGrp="1"/>
          </p:cNvSpPr>
          <p:nvPr>
            <p:ph type="sldNum" sz="quarter" idx="12"/>
          </p:nvPr>
        </p:nvSpPr>
        <p:spPr/>
        <p:txBody>
          <a:bodyPr/>
          <a:lstStyle/>
          <a:p>
            <a:fld id="{2B9318AD-F3B8-487B-9A36-D24735DAF9A8}" type="slidenum">
              <a:rPr lang="da-DK" smtClean="0"/>
              <a:t>‹nr.›</a:t>
            </a:fld>
            <a:endParaRPr lang="da-DK"/>
          </a:p>
        </p:txBody>
      </p:sp>
    </p:spTree>
    <p:extLst>
      <p:ext uri="{BB962C8B-B14F-4D97-AF65-F5344CB8AC3E}">
        <p14:creationId xmlns:p14="http://schemas.microsoft.com/office/powerpoint/2010/main" val="3676253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pic>
        <p:nvPicPr>
          <p:cNvPr id="2" name="Billede 1">
            <a:extLst>
              <a:ext uri="{FF2B5EF4-FFF2-40B4-BE49-F238E27FC236}">
                <a16:creationId xmlns:a16="http://schemas.microsoft.com/office/drawing/2014/main" id="{9B7D69CB-B6C9-A291-29DD-ED5AC416AA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24218402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AU_Break">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pic>
        <p:nvPicPr>
          <p:cNvPr id="2" name="Billede 1">
            <a:extLst>
              <a:ext uri="{FF2B5EF4-FFF2-40B4-BE49-F238E27FC236}">
                <a16:creationId xmlns:a16="http://schemas.microsoft.com/office/drawing/2014/main" id="{2172F13B-1D0F-2A9B-B693-B2D26FC039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33520" y="5901257"/>
            <a:ext cx="746656" cy="796434"/>
          </a:xfrm>
          <a:prstGeom prst="rect">
            <a:avLst/>
          </a:prstGeom>
        </p:spPr>
      </p:pic>
    </p:spTree>
    <p:extLst>
      <p:ext uri="{BB962C8B-B14F-4D97-AF65-F5344CB8AC3E}">
        <p14:creationId xmlns:p14="http://schemas.microsoft.com/office/powerpoint/2010/main" val="1384615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gsorden _ Bullets">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13" name="Pladsholder til tekst 12"/>
          <p:cNvSpPr>
            <a:spLocks noGrp="1"/>
          </p:cNvSpPr>
          <p:nvPr>
            <p:ph type="body" sz="quarter" idx="13" hasCustomPrompt="1"/>
          </p:nvPr>
        </p:nvSpPr>
        <p:spPr>
          <a:xfrm>
            <a:off x="587375" y="2216150"/>
            <a:ext cx="5108574" cy="3419473"/>
          </a:xfrm>
        </p:spPr>
        <p:txBody>
          <a:bodyPr>
            <a:normAutofit/>
          </a:bodyPr>
          <a:lstStyle>
            <a:lvl2pPr marL="285750" indent="-285750">
              <a:lnSpc>
                <a:spcPct val="120000"/>
              </a:lnSpc>
              <a:spcBef>
                <a:spcPts val="1000"/>
              </a:spcBef>
              <a:buFontTx/>
              <a:buBlip>
                <a:blip r:embed="rId2"/>
              </a:buBlip>
              <a:defRPr sz="1600" baseline="0"/>
            </a:lvl2pPr>
          </a:lstStyle>
          <a:p>
            <a:pPr lvl="1"/>
            <a:r>
              <a:rPr lang="da-DK" dirty="0" err="1"/>
              <a:t>Insert</a:t>
            </a:r>
            <a:r>
              <a:rPr lang="da-DK" dirty="0"/>
              <a:t> </a:t>
            </a:r>
            <a:r>
              <a:rPr lang="da-DK" dirty="0" err="1"/>
              <a:t>text</a:t>
            </a:r>
            <a:endParaRPr lang="da-DK" dirty="0"/>
          </a:p>
        </p:txBody>
      </p:sp>
      <p:sp>
        <p:nvSpPr>
          <p:cNvPr id="6" name="Picture Placeholder 4"/>
          <p:cNvSpPr>
            <a:spLocks noGrp="1"/>
          </p:cNvSpPr>
          <p:nvPr>
            <p:ph type="pic" sz="quarter" idx="11" hasCustomPrompt="1"/>
          </p:nvPr>
        </p:nvSpPr>
        <p:spPr>
          <a:xfrm>
            <a:off x="6096000" y="2216149"/>
            <a:ext cx="5524500" cy="3419475"/>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7935826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Tree>
    <p:extLst>
      <p:ext uri="{BB962C8B-B14F-4D97-AF65-F5344CB8AC3E}">
        <p14:creationId xmlns:p14="http://schemas.microsoft.com/office/powerpoint/2010/main" val="30827085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p:nvPr>
        </p:nvSpPr>
        <p:spPr>
          <a:xfrm>
            <a:off x="587375" y="2065337"/>
            <a:ext cx="4516438" cy="3243263"/>
          </a:xfrm>
        </p:spPr>
        <p:txBody>
          <a:bodyPr/>
          <a:lstStyle>
            <a:lvl1pPr marL="285750" indent="-285750">
              <a:buFontTx/>
              <a:buBlip>
                <a:blip r:embed="rId3"/>
              </a:buBlip>
              <a:defRPr/>
            </a:lvl1pPr>
          </a:lstStyle>
          <a:p>
            <a:pPr lvl="0"/>
            <a:r>
              <a:rPr lang="da-DK" dirty="0"/>
              <a:t>Rediger typografien i masterens</a:t>
            </a:r>
          </a:p>
        </p:txBody>
      </p:sp>
    </p:spTree>
    <p:extLst>
      <p:ext uri="{BB962C8B-B14F-4D97-AF65-F5344CB8AC3E}">
        <p14:creationId xmlns:p14="http://schemas.microsoft.com/office/powerpoint/2010/main" val="36149953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agram_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a:t>INSERT TEXT</a:t>
            </a:r>
          </a:p>
        </p:txBody>
      </p:sp>
    </p:spTree>
    <p:extLst>
      <p:ext uri="{BB962C8B-B14F-4D97-AF65-F5344CB8AC3E}">
        <p14:creationId xmlns:p14="http://schemas.microsoft.com/office/powerpoint/2010/main" val="42488235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lede _ bund">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31635495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lå layout - Billede højre">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pic>
        <p:nvPicPr>
          <p:cNvPr id="75" name="Billede 7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381429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3" y="0"/>
            <a:ext cx="7427913" cy="6858000"/>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7"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6" y="373449"/>
            <a:ext cx="4683125" cy="1471230"/>
          </a:xfrm>
        </p:spPr>
        <p:txBody>
          <a:bodyPr/>
          <a:lstStyle>
            <a:lvl1pPr>
              <a:defRPr sz="3600">
                <a:solidFill>
                  <a:schemeClr val="bg1"/>
                </a:solidFill>
              </a:defRPr>
            </a:lvl1pPr>
          </a:lstStyle>
          <a:p>
            <a:r>
              <a:rPr lang="en-US" dirty="0"/>
              <a:t>CLICK TO EDIT TITLE</a:t>
            </a:r>
          </a:p>
        </p:txBody>
      </p:sp>
      <p:sp>
        <p:nvSpPr>
          <p:cNvPr id="4" name="Pladsholder til tekst 3"/>
          <p:cNvSpPr>
            <a:spLocks noGrp="1"/>
          </p:cNvSpPr>
          <p:nvPr>
            <p:ph type="body" sz="quarter" idx="12" hasCustomPrompt="1"/>
          </p:nvPr>
        </p:nvSpPr>
        <p:spPr>
          <a:xfrm>
            <a:off x="583409" y="2101810"/>
            <a:ext cx="4687095" cy="3765592"/>
          </a:xfrm>
        </p:spPr>
        <p:txBody>
          <a:bodyPr/>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3" y="657227"/>
            <a:ext cx="405155"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pic>
        <p:nvPicPr>
          <p:cNvPr id="9" name="Billede 8" descr="Et billede, der indeholder tekst, Font/skrifttype, plakat, Grafik&#10;&#10;Automatisk genereret beskrivelse">
            <a:extLst>
              <a:ext uri="{FF2B5EF4-FFF2-40B4-BE49-F238E27FC236}">
                <a16:creationId xmlns:a16="http://schemas.microsoft.com/office/drawing/2014/main" id="{BB6EC6FA-A3CF-3E73-36BA-C99E9F7602C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33520" y="5901257"/>
            <a:ext cx="746657" cy="796434"/>
          </a:xfrm>
          <a:prstGeom prst="rect">
            <a:avLst/>
          </a:prstGeom>
        </p:spPr>
      </p:pic>
    </p:spTree>
    <p:extLst>
      <p:ext uri="{BB962C8B-B14F-4D97-AF65-F5344CB8AC3E}">
        <p14:creationId xmlns:p14="http://schemas.microsoft.com/office/powerpoint/2010/main" val="17474333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Blå layout - Billede højre">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pic>
        <p:nvPicPr>
          <p:cNvPr id="55" name="Billede 54"/>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495" y="6396809"/>
            <a:ext cx="1172012" cy="293003"/>
          </a:xfrm>
          <a:prstGeom prst="rect">
            <a:avLst/>
          </a:prstGeom>
        </p:spPr>
      </p:pic>
    </p:spTree>
    <p:extLst>
      <p:ext uri="{BB962C8B-B14F-4D97-AF65-F5344CB8AC3E}">
        <p14:creationId xmlns:p14="http://schemas.microsoft.com/office/powerpoint/2010/main" val="39017442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llede venstre">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830198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25823925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Helt blank">
    <p:spTree>
      <p:nvGrpSpPr>
        <p:cNvPr id="1" name=""/>
        <p:cNvGrpSpPr/>
        <p:nvPr/>
      </p:nvGrpSpPr>
      <p:grpSpPr>
        <a:xfrm>
          <a:off x="0" y="0"/>
          <a:ext cx="0" cy="0"/>
          <a:chOff x="0" y="0"/>
          <a:chExt cx="0" cy="0"/>
        </a:xfrm>
      </p:grpSpPr>
      <p:sp>
        <p:nvSpPr>
          <p:cNvPr id="25"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pic>
        <p:nvPicPr>
          <p:cNvPr id="26" name="Billede 2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27"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35152851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Helt blank">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pic>
        <p:nvPicPr>
          <p:cNvPr id="54" name="Billede 53"/>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0849105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w.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rtlCol="0"/>
          <a:lstStyle>
            <a:lvl1pPr>
              <a:defRPr sz="3600"/>
            </a:lvl1pPr>
          </a:lstStyle>
          <a:p>
            <a:pPr rtl="0"/>
            <a:r>
              <a:rPr lang="en-gb"/>
              <a:t>CLICK TO EDIT TITLE</a:t>
            </a:r>
          </a:p>
        </p:txBody>
      </p:sp>
      <p:sp>
        <p:nvSpPr>
          <p:cNvPr id="5" name="Pladsholder til tekst 10"/>
          <p:cNvSpPr>
            <a:spLocks noGrp="1"/>
          </p:cNvSpPr>
          <p:nvPr>
            <p:ph type="body" sz="quarter" idx="12" hasCustomPrompt="1"/>
          </p:nvPr>
        </p:nvSpPr>
        <p:spPr>
          <a:xfrm>
            <a:off x="587375" y="2065337"/>
            <a:ext cx="10752512" cy="3703696"/>
          </a:xfrm>
        </p:spPr>
        <p:txBody>
          <a:bodyPr rtlCol="0"/>
          <a:lstStyle>
            <a:lvl1pPr marL="285750" indent="-285750">
              <a:buFontTx/>
              <a:buBlip>
                <a:blip r:embed="rId2"/>
              </a:buBlip>
              <a:defRPr/>
            </a:lvl1pPr>
          </a:lstStyle>
          <a:p>
            <a:pPr lvl="0" rtl="0"/>
            <a:r>
              <a:rPr lang="en-gb"/>
              <a:t>INSERT TEXT</a:t>
            </a:r>
          </a:p>
        </p:txBody>
      </p:sp>
    </p:spTree>
    <p:extLst>
      <p:ext uri="{BB962C8B-B14F-4D97-AF65-F5344CB8AC3E}">
        <p14:creationId xmlns:p14="http://schemas.microsoft.com/office/powerpoint/2010/main" val="7249473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PBL">
    <p:spTree>
      <p:nvGrpSpPr>
        <p:cNvPr id="1" name=""/>
        <p:cNvGrpSpPr/>
        <p:nvPr/>
      </p:nvGrpSpPr>
      <p:grpSpPr>
        <a:xfrm>
          <a:off x="0" y="0"/>
          <a:ext cx="0" cy="0"/>
          <a:chOff x="0" y="0"/>
          <a:chExt cx="0" cy="0"/>
        </a:xfrm>
      </p:grpSpPr>
      <p:sp>
        <p:nvSpPr>
          <p:cNvPr id="5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p>
        </p:txBody>
      </p:sp>
      <p:sp>
        <p:nvSpPr>
          <p:cNvPr id="7" name="Rectangle 6"/>
          <p:cNvSpPr/>
          <p:nvPr userDrawn="1"/>
        </p:nvSpPr>
        <p:spPr>
          <a:xfrm>
            <a:off x="2" y="2190026"/>
            <a:ext cx="353474" cy="248116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US"/>
          </a:p>
        </p:txBody>
      </p:sp>
      <p:sp>
        <p:nvSpPr>
          <p:cNvPr id="6" name="Title 4"/>
          <p:cNvSpPr>
            <a:spLocks noGrp="1"/>
          </p:cNvSpPr>
          <p:nvPr>
            <p:ph type="title" hasCustomPrompt="1"/>
          </p:nvPr>
        </p:nvSpPr>
        <p:spPr>
          <a:xfrm>
            <a:off x="587375" y="373446"/>
            <a:ext cx="4454526" cy="1471230"/>
          </a:xfrm>
        </p:spPr>
        <p:txBody>
          <a:bodyPr rtlCol="0"/>
          <a:lstStyle>
            <a:lvl1pPr>
              <a:defRPr sz="3600">
                <a:solidFill>
                  <a:schemeClr val="tx1"/>
                </a:solidFill>
              </a:defRPr>
            </a:lvl1pPr>
          </a:lstStyle>
          <a:p>
            <a:pPr rtl="0"/>
            <a:r>
              <a:rPr lang="en-gb"/>
              <a:t>CLICK TO EDIT TITLE</a:t>
            </a:r>
          </a:p>
        </p:txBody>
      </p:sp>
      <p:sp>
        <p:nvSpPr>
          <p:cNvPr id="4" name="Pladsholder til tekst 3"/>
          <p:cNvSpPr>
            <a:spLocks noGrp="1"/>
          </p:cNvSpPr>
          <p:nvPr>
            <p:ph type="body" sz="quarter" idx="12" hasCustomPrompt="1"/>
          </p:nvPr>
        </p:nvSpPr>
        <p:spPr>
          <a:xfrm>
            <a:off x="583406" y="2101809"/>
            <a:ext cx="4458495" cy="3600491"/>
          </a:xfrm>
        </p:spPr>
        <p:txBody>
          <a:bodyPr rtlCol="0"/>
          <a:lstStyle>
            <a:lvl1pPr marL="285750" indent="-285750">
              <a:buFontTx/>
              <a:buBlip>
                <a:blip r:embed="rId2"/>
              </a:buBlip>
              <a:defRPr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a:t>Insert text here</a:t>
            </a:r>
            <a:endParaRPr lang="da-DK" dirty="0"/>
          </a:p>
        </p:txBody>
      </p:sp>
      <p:sp>
        <p:nvSpPr>
          <p:cNvPr id="5" name="Tekstfelt 4"/>
          <p:cNvSpPr txBox="1"/>
          <p:nvPr userDrawn="1"/>
        </p:nvSpPr>
        <p:spPr>
          <a:xfrm rot="16200000">
            <a:off x="-1612897" y="2569661"/>
            <a:ext cx="3609473" cy="253916"/>
          </a:xfrm>
          <a:prstGeom prst="rect">
            <a:avLst/>
          </a:prstGeom>
          <a:noFill/>
        </p:spPr>
        <p:txBody>
          <a:bodyPr wrap="square" rtlCol="0">
            <a:spAutoFit/>
          </a:bodyPr>
          <a:lstStyle/>
          <a:p>
            <a:pPr rtl="0"/>
            <a:r>
              <a:rPr lang="en-gb" sz="1050" b="1" spc="300">
                <a:solidFill>
                  <a:schemeClr val="bg1"/>
                </a:solidFill>
              </a:rPr>
              <a:t>VIDENSAMARBEJDE</a:t>
            </a:r>
          </a:p>
        </p:txBody>
      </p:sp>
      <p:pic>
        <p:nvPicPr>
          <p:cNvPr id="53" name="Billede 52"/>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0559415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a:t>KLIK HER FOR AT ÆNDRE TITEL</a:t>
            </a:r>
            <a:endParaRPr lang="en-US" dirty="0"/>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Tree>
    <p:extLst>
      <p:ext uri="{BB962C8B-B14F-4D97-AF65-F5344CB8AC3E}">
        <p14:creationId xmlns:p14="http://schemas.microsoft.com/office/powerpoint/2010/main" val="867028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2_Helt blank">
    <p:spTree>
      <p:nvGrpSpPr>
        <p:cNvPr id="1" name=""/>
        <p:cNvGrpSpPr/>
        <p:nvPr/>
      </p:nvGrpSpPr>
      <p:grpSpPr>
        <a:xfrm>
          <a:off x="0" y="0"/>
          <a:ext cx="0" cy="0"/>
          <a:chOff x="0" y="0"/>
          <a:chExt cx="0" cy="0"/>
        </a:xfrm>
      </p:grpSpPr>
      <p:pic>
        <p:nvPicPr>
          <p:cNvPr id="26" name="Billede 25"/>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Tree>
    <p:extLst>
      <p:ext uri="{BB962C8B-B14F-4D97-AF65-F5344CB8AC3E}">
        <p14:creationId xmlns:p14="http://schemas.microsoft.com/office/powerpoint/2010/main" val="4130461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AALBORG UNIVERSITET</a:t>
            </a:r>
            <a:br>
              <a:rPr lang="en-US" dirty="0"/>
            </a:br>
            <a:r>
              <a:rPr lang="en-US" dirty="0"/>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AF NAVN NAVNESEN</a:t>
            </a:r>
          </a:p>
        </p:txBody>
      </p:sp>
      <p:pic>
        <p:nvPicPr>
          <p:cNvPr id="2" name="Billed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371070" y="5855070"/>
            <a:ext cx="1433384" cy="840260"/>
          </a:xfrm>
          <a:prstGeom prst="rect">
            <a:avLst/>
          </a:prstGeom>
        </p:spPr>
      </p:pic>
    </p:spTree>
    <p:extLst>
      <p:ext uri="{BB962C8B-B14F-4D97-AF65-F5344CB8AC3E}">
        <p14:creationId xmlns:p14="http://schemas.microsoft.com/office/powerpoint/2010/main" val="428453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8" tIns="45715" rIns="91428" bIns="45715"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8" y="373449"/>
            <a:ext cx="4454527"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49" y="6027162"/>
            <a:ext cx="1272707"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8" y="2101813"/>
            <a:ext cx="4458495" cy="3600491"/>
          </a:xfrm>
        </p:spPr>
        <p:txBody>
          <a:bodyPr/>
          <a:lstStyle>
            <a:lvl1pPr marL="285715" indent="-285715">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3" y="657227"/>
            <a:ext cx="405155"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3"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735931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a:lstStyle>
            <a:lvl1pPr>
              <a:defRPr sz="3600" baseline="0">
                <a:latin typeface="+mn-lt"/>
              </a:defRPr>
            </a:lvl1pPr>
          </a:lstStyle>
          <a:p>
            <a:r>
              <a:rPr lang="en-US" dirty="0"/>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a:lstStyle>
            <a:lvl1pPr marL="285750" indent="-285750">
              <a:buFontTx/>
              <a:buBlip>
                <a:blip r:embed="rId2"/>
              </a:buBlip>
              <a:defRPr/>
            </a:lvl1pPr>
          </a:lstStyle>
          <a:p>
            <a:pPr lvl="0"/>
            <a:r>
              <a:rPr lang="da-DK"/>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2051782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image" Target="../media/image1.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theme" Target="../theme/theme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4.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11.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5.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01"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5"/>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49" y="2032834"/>
            <a:ext cx="9753600" cy="3110442"/>
          </a:xfrm>
          <a:prstGeom prst="rect">
            <a:avLst/>
          </a:prstGeom>
        </p:spPr>
        <p:txBody>
          <a:bodyPr vert="horz" lIns="0" tIns="45715" rIns="0" bIns="45715"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81" name="Gruppe 80"/>
          <p:cNvGrpSpPr/>
          <p:nvPr userDrawn="1"/>
        </p:nvGrpSpPr>
        <p:grpSpPr>
          <a:xfrm>
            <a:off x="-3503" y="657227"/>
            <a:ext cx="405155"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4" name="Billede 3" descr="Et billede, der indeholder Grafik, Font/skrifttype, grafisk design, skærmbillede&#10;&#10;Automatisk genereret beskrivelse">
            <a:extLst>
              <a:ext uri="{FF2B5EF4-FFF2-40B4-BE49-F238E27FC236}">
                <a16:creationId xmlns:a16="http://schemas.microsoft.com/office/drawing/2014/main" id="{0C030700-5843-A95D-C87B-D218B2BB3C71}"/>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0" r:id="rId8"/>
    <p:sldLayoutId id="2147484051" r:id="rId9"/>
    <p:sldLayoutId id="2147484028" r:id="rId10"/>
    <p:sldLayoutId id="2147484032" r:id="rId11"/>
    <p:sldLayoutId id="2147484052" r:id="rId12"/>
    <p:sldLayoutId id="2147484054" r:id="rId13"/>
    <p:sldLayoutId id="2147484057" r:id="rId14"/>
    <p:sldLayoutId id="2147484074" r:id="rId15"/>
    <p:sldLayoutId id="2147484075" r:id="rId16"/>
    <p:sldLayoutId id="2147484078" r:id="rId17"/>
    <p:sldLayoutId id="2147484122" r:id="rId18"/>
    <p:sldLayoutId id="2147484123" r:id="rId19"/>
    <p:sldLayoutId id="2147484156" r:id="rId20"/>
  </p:sldLayoutIdLst>
  <p:hf hdr="0" ftr="0" dt="0"/>
  <p:txStyles>
    <p:title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207" rtl="0" eaLnBrk="1" latinLnBrk="0" hangingPunct="1">
        <a:lnSpc>
          <a:spcPct val="120000"/>
        </a:lnSpc>
        <a:spcBef>
          <a:spcPts val="1000"/>
        </a:spcBef>
        <a:buFont typeface="Arial" panose="020B0604020202020204" pitchFamily="34" charset="0"/>
        <a:buNone/>
        <a:defRPr sz="1500" kern="1200" spc="0">
          <a:solidFill>
            <a:schemeClr val="tx1"/>
          </a:solidFill>
          <a:latin typeface="+mn-lt"/>
          <a:ea typeface="+mn-ea"/>
          <a:cs typeface="+mn-cs"/>
        </a:defRPr>
      </a:lvl1pPr>
      <a:lvl2pPr marL="0" indent="0" algn="l" defTabSz="914207"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207"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207"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207"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074"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179"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281"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383" indent="-228552" algn="l" defTabSz="914207"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7" rtl="0" eaLnBrk="1" latinLnBrk="0" hangingPunct="1">
        <a:defRPr sz="1800" kern="1200">
          <a:solidFill>
            <a:schemeClr val="tx1"/>
          </a:solidFill>
          <a:latin typeface="+mn-lt"/>
          <a:ea typeface="+mn-ea"/>
          <a:cs typeface="+mn-cs"/>
        </a:defRPr>
      </a:lvl1pPr>
      <a:lvl2pPr marL="457105" algn="l" defTabSz="914207" rtl="0" eaLnBrk="1" latinLnBrk="0" hangingPunct="1">
        <a:defRPr sz="1800" kern="1200">
          <a:solidFill>
            <a:schemeClr val="tx1"/>
          </a:solidFill>
          <a:latin typeface="+mn-lt"/>
          <a:ea typeface="+mn-ea"/>
          <a:cs typeface="+mn-cs"/>
        </a:defRPr>
      </a:lvl2pPr>
      <a:lvl3pPr marL="914207" algn="l" defTabSz="914207" rtl="0" eaLnBrk="1" latinLnBrk="0" hangingPunct="1">
        <a:defRPr sz="1800" kern="1200">
          <a:solidFill>
            <a:schemeClr val="tx1"/>
          </a:solidFill>
          <a:latin typeface="+mn-lt"/>
          <a:ea typeface="+mn-ea"/>
          <a:cs typeface="+mn-cs"/>
        </a:defRPr>
      </a:lvl3pPr>
      <a:lvl4pPr marL="1371313" algn="l" defTabSz="914207" rtl="0" eaLnBrk="1" latinLnBrk="0" hangingPunct="1">
        <a:defRPr sz="1800" kern="1200">
          <a:solidFill>
            <a:schemeClr val="tx1"/>
          </a:solidFill>
          <a:latin typeface="+mn-lt"/>
          <a:ea typeface="+mn-ea"/>
          <a:cs typeface="+mn-cs"/>
        </a:defRPr>
      </a:lvl4pPr>
      <a:lvl5pPr marL="1828417" algn="l" defTabSz="914207" rtl="0" eaLnBrk="1" latinLnBrk="0" hangingPunct="1">
        <a:defRPr sz="1800" kern="1200">
          <a:solidFill>
            <a:schemeClr val="tx1"/>
          </a:solidFill>
          <a:latin typeface="+mn-lt"/>
          <a:ea typeface="+mn-ea"/>
          <a:cs typeface="+mn-cs"/>
        </a:defRPr>
      </a:lvl5pPr>
      <a:lvl6pPr marL="2285520" algn="l" defTabSz="914207" rtl="0" eaLnBrk="1" latinLnBrk="0" hangingPunct="1">
        <a:defRPr sz="1800" kern="1200">
          <a:solidFill>
            <a:schemeClr val="tx1"/>
          </a:solidFill>
          <a:latin typeface="+mn-lt"/>
          <a:ea typeface="+mn-ea"/>
          <a:cs typeface="+mn-cs"/>
        </a:defRPr>
      </a:lvl6pPr>
      <a:lvl7pPr marL="2742625" algn="l" defTabSz="914207" rtl="0" eaLnBrk="1" latinLnBrk="0" hangingPunct="1">
        <a:defRPr sz="1800" kern="1200">
          <a:solidFill>
            <a:schemeClr val="tx1"/>
          </a:solidFill>
          <a:latin typeface="+mn-lt"/>
          <a:ea typeface="+mn-ea"/>
          <a:cs typeface="+mn-cs"/>
        </a:defRPr>
      </a:lvl7pPr>
      <a:lvl8pPr marL="3199728" algn="l" defTabSz="914207" rtl="0" eaLnBrk="1" latinLnBrk="0" hangingPunct="1">
        <a:defRPr sz="1800" kern="1200">
          <a:solidFill>
            <a:schemeClr val="tx1"/>
          </a:solidFill>
          <a:latin typeface="+mn-lt"/>
          <a:ea typeface="+mn-ea"/>
          <a:cs typeface="+mn-cs"/>
        </a:defRPr>
      </a:lvl8pPr>
      <a:lvl9pPr marL="3656832" algn="l" defTabSz="91420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3" name="Billede 2" descr="Et billede, der indeholder Grafik, Font/skrifttype, grafisk design, skærmbillede&#10;&#10;Automatisk genereret beskrivelse">
            <a:extLst>
              <a:ext uri="{FF2B5EF4-FFF2-40B4-BE49-F238E27FC236}">
                <a16:creationId xmlns:a16="http://schemas.microsoft.com/office/drawing/2014/main" id="{F51E9459-E2F3-777C-86AD-6A80B9305CF3}"/>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314209132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157" r:id="rId18"/>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3" name="Billede 2" descr="Et billede, der indeholder Grafik, Font/skrifttype, grafisk design, skærmbillede&#10;&#10;Automatisk genereret beskrivelse">
            <a:extLst>
              <a:ext uri="{FF2B5EF4-FFF2-40B4-BE49-F238E27FC236}">
                <a16:creationId xmlns:a16="http://schemas.microsoft.com/office/drawing/2014/main" id="{543BDFD4-5110-28C8-C083-14CB7E10992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587375" y="6153019"/>
            <a:ext cx="1412684" cy="353171"/>
          </a:xfrm>
          <a:prstGeom prst="rect">
            <a:avLst/>
          </a:prstGeom>
        </p:spPr>
      </p:pic>
    </p:spTree>
    <p:extLst>
      <p:ext uri="{BB962C8B-B14F-4D97-AF65-F5344CB8AC3E}">
        <p14:creationId xmlns:p14="http://schemas.microsoft.com/office/powerpoint/2010/main" val="715540676"/>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2" r:id="rId14"/>
    <p:sldLayoutId id="2147484113" r:id="rId15"/>
    <p:sldLayoutId id="2147484114" r:id="rId16"/>
    <p:sldLayoutId id="2147484115" r:id="rId17"/>
    <p:sldLayoutId id="2147484116" r:id="rId18"/>
    <p:sldLayoutId id="2147484117" r:id="rId19"/>
    <p:sldLayoutId id="2147484118" r:id="rId20"/>
    <p:sldLayoutId id="2147484119" r:id="rId21"/>
    <p:sldLayoutId id="2147484120" r:id="rId22"/>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DDCD172F-9291-4D99-8FAD-6B20FA4D7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46C8AB79-13DC-499B-BC99-5C4A1F482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32C7BEC-6F98-46AC-A21F-64FFB9FDEF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D04062-3F2D-4BCE-AA0F-BC0EB333D18D}" type="datetimeFigureOut">
              <a:rPr lang="da-DK" smtClean="0"/>
              <a:t>08.05.2024</a:t>
            </a:fld>
            <a:endParaRPr lang="da-DK"/>
          </a:p>
        </p:txBody>
      </p:sp>
      <p:sp>
        <p:nvSpPr>
          <p:cNvPr id="5" name="Pladsholder til sidefod 4">
            <a:extLst>
              <a:ext uri="{FF2B5EF4-FFF2-40B4-BE49-F238E27FC236}">
                <a16:creationId xmlns:a16="http://schemas.microsoft.com/office/drawing/2014/main" id="{6E2E8EAE-641A-4F61-9AFA-EA12DFEE9A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1541A39B-F653-4062-91F0-8FBCDDDC9A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9318AD-F3B8-487B-9A36-D24735DAF9A8}" type="slidenum">
              <a:rPr lang="da-DK" smtClean="0"/>
              <a:t>‹nr.›</a:t>
            </a:fld>
            <a:endParaRPr lang="da-DK"/>
          </a:p>
        </p:txBody>
      </p:sp>
    </p:spTree>
    <p:extLst>
      <p:ext uri="{BB962C8B-B14F-4D97-AF65-F5344CB8AC3E}">
        <p14:creationId xmlns:p14="http://schemas.microsoft.com/office/powerpoint/2010/main" val="137537415"/>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pic>
        <p:nvPicPr>
          <p:cNvPr id="4" name="Billede 3"/>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90998" y="6396809"/>
            <a:ext cx="1172013" cy="293003"/>
          </a:xfrm>
          <a:prstGeom prst="rect">
            <a:avLst/>
          </a:prstGeom>
        </p:spPr>
      </p:pic>
      <p:sp>
        <p:nvSpPr>
          <p:cNvPr id="59" name="Заголовок 1"/>
          <p:cNvSpPr txBox="1">
            <a:spLocks/>
          </p:cNvSpPr>
          <p:nvPr userDrawn="1"/>
        </p:nvSpPr>
        <p:spPr>
          <a:xfrm>
            <a:off x="10497929" y="6443619"/>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2195477035"/>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p15:clr>
            <a:srgbClr val="F26B43"/>
          </p15:clr>
        </p15:guide>
        <p15:guide id="28" pos="370">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87.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61.emf"/><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11.xml"/><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50.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61.emf"/><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61.emf"/><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71.emf"/><Relationship Id="rId5" Type="http://schemas.openxmlformats.org/officeDocument/2006/relationships/image" Target="../media/image70.jpeg"/><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61.emf"/><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61.emf"/></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1.emf"/><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74.jpe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8" Type="http://schemas.openxmlformats.org/officeDocument/2006/relationships/hyperlink" Target="https://www.engineering.aau.dk/uddannelse/leadeng-projekter" TargetMode="External"/><Relationship Id="rId13" Type="http://schemas.openxmlformats.org/officeDocument/2006/relationships/image" Target="../media/image82.png"/><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81.svg"/><Relationship Id="rId2" Type="http://schemas.openxmlformats.org/officeDocument/2006/relationships/notesSlide" Target="../notesSlides/notesSlide17.xml"/><Relationship Id="rId16" Type="http://schemas.openxmlformats.org/officeDocument/2006/relationships/image" Target="../media/image85.svg"/><Relationship Id="rId1" Type="http://schemas.openxmlformats.org/officeDocument/2006/relationships/slideLayout" Target="../slideLayouts/slideLayout27.xml"/><Relationship Id="rId6" Type="http://schemas.openxmlformats.org/officeDocument/2006/relationships/image" Target="../media/image61.emf"/><Relationship Id="rId11" Type="http://schemas.openxmlformats.org/officeDocument/2006/relationships/image" Target="../media/image80.png"/><Relationship Id="rId5" Type="http://schemas.openxmlformats.org/officeDocument/2006/relationships/image" Target="../media/image76.png"/><Relationship Id="rId15" Type="http://schemas.openxmlformats.org/officeDocument/2006/relationships/image" Target="../media/image84.png"/><Relationship Id="rId10" Type="http://schemas.openxmlformats.org/officeDocument/2006/relationships/image" Target="../media/image79.png"/><Relationship Id="rId4" Type="http://schemas.openxmlformats.org/officeDocument/2006/relationships/hyperlink" Target="https://www.youtube.com/watch?v=2nmbHMYdE5Y" TargetMode="External"/><Relationship Id="rId9" Type="http://schemas.openxmlformats.org/officeDocument/2006/relationships/image" Target="../media/image78.png"/><Relationship Id="rId14" Type="http://schemas.openxmlformats.org/officeDocument/2006/relationships/image" Target="../media/image83.sv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61.emf"/><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61.emf"/><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38.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emf"/><Relationship Id="rId5" Type="http://schemas.openxmlformats.org/officeDocument/2006/relationships/image" Target="../media/image102.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61.emf"/></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4.png"/><Relationship Id="rId1" Type="http://schemas.openxmlformats.org/officeDocument/2006/relationships/slideLayout" Target="../slideLayouts/slideLayout38.xml"/><Relationship Id="rId4" Type="http://schemas.openxmlformats.org/officeDocument/2006/relationships/image" Target="../media/image61.emf"/></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19.jpeg"/><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08.emf"/><Relationship Id="rId4" Type="http://schemas.openxmlformats.org/officeDocument/2006/relationships/image" Target="../media/image10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8.emf"/><Relationship Id="rId5" Type="http://schemas.openxmlformats.org/officeDocument/2006/relationships/image" Target="../media/image110.emf"/><Relationship Id="rId4" Type="http://schemas.openxmlformats.org/officeDocument/2006/relationships/image" Target="../media/image6.emf"/></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8.emf"/></Relationships>
</file>

<file path=ppt/slides/_rels/slide3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7.xml"/><Relationship Id="rId1" Type="http://schemas.openxmlformats.org/officeDocument/2006/relationships/slideLayout" Target="../slideLayouts/slideLayout19.xml"/><Relationship Id="rId5" Type="http://schemas.openxmlformats.org/officeDocument/2006/relationships/image" Target="../media/image108.emf"/><Relationship Id="rId4" Type="http://schemas.openxmlformats.org/officeDocument/2006/relationships/image" Target="../media/image113.jpeg"/></Relationships>
</file>

<file path=ppt/slides/_rels/slide35.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3.jpe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34.jpe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35.jpeg"/><Relationship Id="rId7" Type="http://schemas.openxmlformats.org/officeDocument/2006/relationships/diagramColors" Target="../diagrams/colors7.xml"/><Relationship Id="rId2" Type="http://schemas.microsoft.com/office/2018/10/relationships/comments" Target="../comments/modernComment_1DF_C18FE492.xml"/><Relationship Id="rId1" Type="http://schemas.openxmlformats.org/officeDocument/2006/relationships/slideLayout" Target="../slideLayouts/slideLayout10.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48.jpeg"/><Relationship Id="rId1" Type="http://schemas.openxmlformats.org/officeDocument/2006/relationships/slideLayout" Target="../slideLayouts/slideLayout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1.jpeg"/><Relationship Id="rId7" Type="http://schemas.openxmlformats.org/officeDocument/2006/relationships/diagramColors" Target="../diagrams/colors9.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70.jpeg"/><Relationship Id="rId7" Type="http://schemas.openxmlformats.org/officeDocument/2006/relationships/diagramColors" Target="../diagrams/colors10.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183.jpeg"/><Relationship Id="rId7" Type="http://schemas.openxmlformats.org/officeDocument/2006/relationships/diagramColors" Target="../diagrams/colors11.xml"/><Relationship Id="rId2" Type="http://schemas.openxmlformats.org/officeDocument/2006/relationships/notesSlide" Target="../notesSlides/notesSlide31.xml"/><Relationship Id="rId1" Type="http://schemas.openxmlformats.org/officeDocument/2006/relationships/slideLayout" Target="../slideLayouts/slideLayout1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42.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90.jpeg"/><Relationship Id="rId7" Type="http://schemas.openxmlformats.org/officeDocument/2006/relationships/diagramColors" Target="../diagrams/colors12.xm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97.jpeg"/><Relationship Id="rId7" Type="http://schemas.openxmlformats.org/officeDocument/2006/relationships/diagramColors" Target="../diagrams/colors13.xml"/><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3.jpeg"/><Relationship Id="rId7" Type="http://schemas.openxmlformats.org/officeDocument/2006/relationships/image" Target="../media/image108.emf"/><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45.xml.rels><?xml version="1.0" encoding="UTF-8" standalone="yes"?>
<Relationships xmlns="http://schemas.openxmlformats.org/package/2006/relationships"><Relationship Id="rId3" Type="http://schemas.openxmlformats.org/officeDocument/2006/relationships/image" Target="../media/image207.jpeg"/><Relationship Id="rId7" Type="http://schemas.openxmlformats.org/officeDocument/2006/relationships/image" Target="../media/image108.emf"/><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210.jpeg"/><Relationship Id="rId5" Type="http://schemas.openxmlformats.org/officeDocument/2006/relationships/image" Target="../media/image209.jpeg"/><Relationship Id="rId4" Type="http://schemas.openxmlformats.org/officeDocument/2006/relationships/image" Target="../media/image208.jpeg"/></Relationships>
</file>

<file path=ppt/slides/_rels/slide46.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215.emf"/><Relationship Id="rId4" Type="http://schemas.openxmlformats.org/officeDocument/2006/relationships/image" Target="../media/image214.emf"/></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g"/><Relationship Id="rId9" Type="http://schemas.openxmlformats.org/officeDocument/2006/relationships/image" Target="../media/image27.jpeg"/></Relationships>
</file>

<file path=ppt/slides/_rels/slide50.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notesSlide" Target="../notesSlides/notesSlide38.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39.xml"/><Relationship Id="rId1" Type="http://schemas.openxmlformats.org/officeDocument/2006/relationships/slideLayout" Target="../slideLayouts/slideLayout78.xml"/><Relationship Id="rId5" Type="http://schemas.openxmlformats.org/officeDocument/2006/relationships/image" Target="../media/image216.emf"/><Relationship Id="rId4" Type="http://schemas.openxmlformats.org/officeDocument/2006/relationships/image" Target="../media/image218.png"/></Relationships>
</file>

<file path=ppt/slides/_rels/slide5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22.emf"/><Relationship Id="rId4" Type="http://schemas.openxmlformats.org/officeDocument/2006/relationships/image" Target="../media/image221.emf"/></Relationships>
</file>

<file path=ppt/slides/_rels/slide54.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226.svg"/><Relationship Id="rId4" Type="http://schemas.openxmlformats.org/officeDocument/2006/relationships/image" Target="../media/image225.png"/></Relationships>
</file>

<file path=ppt/slides/_rels/slide5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234.svg"/><Relationship Id="rId3" Type="http://schemas.openxmlformats.org/officeDocument/2006/relationships/image" Target="../media/image229.jpeg"/><Relationship Id="rId7" Type="http://schemas.openxmlformats.org/officeDocument/2006/relationships/image" Target="../media/image233.png"/><Relationship Id="rId2" Type="http://schemas.openxmlformats.org/officeDocument/2006/relationships/notesSlide" Target="../notesSlides/notesSlide44.xml"/><Relationship Id="rId1" Type="http://schemas.openxmlformats.org/officeDocument/2006/relationships/slideLayout" Target="../slideLayouts/slideLayout17.xml"/><Relationship Id="rId6" Type="http://schemas.openxmlformats.org/officeDocument/2006/relationships/image" Target="../media/image232.svg"/><Relationship Id="rId5" Type="http://schemas.openxmlformats.org/officeDocument/2006/relationships/image" Target="../media/image231.png"/><Relationship Id="rId10" Type="http://schemas.openxmlformats.org/officeDocument/2006/relationships/image" Target="../media/image236.svg"/><Relationship Id="rId4" Type="http://schemas.openxmlformats.org/officeDocument/2006/relationships/image" Target="../media/image230.jpeg"/><Relationship Id="rId9" Type="http://schemas.openxmlformats.org/officeDocument/2006/relationships/image" Target="../media/image235.png"/></Relationships>
</file>

<file path=ppt/slides/_rels/slide59.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image" Target="../media/image237.jpeg"/><Relationship Id="rId7" Type="http://schemas.openxmlformats.org/officeDocument/2006/relationships/image" Target="../media/image241.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240.svg"/><Relationship Id="rId5" Type="http://schemas.openxmlformats.org/officeDocument/2006/relationships/image" Target="../media/image239.png"/><Relationship Id="rId10" Type="http://schemas.openxmlformats.org/officeDocument/2006/relationships/image" Target="../media/image236.svg"/><Relationship Id="rId4" Type="http://schemas.openxmlformats.org/officeDocument/2006/relationships/image" Target="../media/image238.jpeg"/><Relationship Id="rId9" Type="http://schemas.openxmlformats.org/officeDocument/2006/relationships/image" Target="../media/image235.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60.xml.rels><?xml version="1.0" encoding="UTF-8" standalone="yes"?>
<Relationships xmlns="http://schemas.openxmlformats.org/package/2006/relationships"><Relationship Id="rId8" Type="http://schemas.openxmlformats.org/officeDocument/2006/relationships/image" Target="../media/image248.svg"/><Relationship Id="rId3" Type="http://schemas.openxmlformats.org/officeDocument/2006/relationships/image" Target="../media/image243.jpeg"/><Relationship Id="rId7" Type="http://schemas.openxmlformats.org/officeDocument/2006/relationships/image" Target="../media/image247.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246.svg"/><Relationship Id="rId5" Type="http://schemas.openxmlformats.org/officeDocument/2006/relationships/image" Target="../media/image245.png"/><Relationship Id="rId10" Type="http://schemas.openxmlformats.org/officeDocument/2006/relationships/image" Target="../media/image236.svg"/><Relationship Id="rId4" Type="http://schemas.openxmlformats.org/officeDocument/2006/relationships/image" Target="../media/image244.jpeg"/><Relationship Id="rId9" Type="http://schemas.openxmlformats.org/officeDocument/2006/relationships/image" Target="../media/image235.png"/></Relationships>
</file>

<file path=ppt/slides/_rels/slide61.xml.rels><?xml version="1.0" encoding="UTF-8" standalone="yes"?>
<Relationships xmlns="http://schemas.openxmlformats.org/package/2006/relationships"><Relationship Id="rId8" Type="http://schemas.openxmlformats.org/officeDocument/2006/relationships/image" Target="../media/image254.svg"/><Relationship Id="rId3" Type="http://schemas.openxmlformats.org/officeDocument/2006/relationships/image" Target="../media/image249.jpeg"/><Relationship Id="rId7" Type="http://schemas.openxmlformats.org/officeDocument/2006/relationships/image" Target="../media/image253.png"/><Relationship Id="rId12" Type="http://schemas.openxmlformats.org/officeDocument/2006/relationships/image" Target="../media/image236.sv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252.svg"/><Relationship Id="rId11" Type="http://schemas.openxmlformats.org/officeDocument/2006/relationships/image" Target="../media/image235.png"/><Relationship Id="rId5" Type="http://schemas.openxmlformats.org/officeDocument/2006/relationships/image" Target="../media/image251.png"/><Relationship Id="rId10" Type="http://schemas.openxmlformats.org/officeDocument/2006/relationships/image" Target="../media/image256.svg"/><Relationship Id="rId4" Type="http://schemas.openxmlformats.org/officeDocument/2006/relationships/image" Target="../media/image250.jpeg"/><Relationship Id="rId9" Type="http://schemas.openxmlformats.org/officeDocument/2006/relationships/image" Target="../media/image255.png"/></Relationships>
</file>

<file path=ppt/slides/_rels/slide62.xml.rels><?xml version="1.0" encoding="UTF-8" standalone="yes"?>
<Relationships xmlns="http://schemas.openxmlformats.org/package/2006/relationships"><Relationship Id="rId8" Type="http://schemas.openxmlformats.org/officeDocument/2006/relationships/image" Target="../media/image262.svg"/><Relationship Id="rId3" Type="http://schemas.openxmlformats.org/officeDocument/2006/relationships/image" Target="../media/image257.png"/><Relationship Id="rId7" Type="http://schemas.openxmlformats.org/officeDocument/2006/relationships/image" Target="../media/image261.png"/><Relationship Id="rId12" Type="http://schemas.openxmlformats.org/officeDocument/2006/relationships/image" Target="../media/image236.svg"/><Relationship Id="rId2" Type="http://schemas.openxmlformats.org/officeDocument/2006/relationships/notesSlide" Target="../notesSlides/notesSlide48.xml"/><Relationship Id="rId1" Type="http://schemas.openxmlformats.org/officeDocument/2006/relationships/slideLayout" Target="../slideLayouts/slideLayout17.xml"/><Relationship Id="rId6" Type="http://schemas.openxmlformats.org/officeDocument/2006/relationships/image" Target="../media/image260.svg"/><Relationship Id="rId11" Type="http://schemas.openxmlformats.org/officeDocument/2006/relationships/image" Target="../media/image235.png"/><Relationship Id="rId5" Type="http://schemas.openxmlformats.org/officeDocument/2006/relationships/image" Target="../media/image259.png"/><Relationship Id="rId10" Type="http://schemas.openxmlformats.org/officeDocument/2006/relationships/image" Target="../media/image264.svg"/><Relationship Id="rId4" Type="http://schemas.openxmlformats.org/officeDocument/2006/relationships/image" Target="../media/image258.jpeg"/><Relationship Id="rId9" Type="http://schemas.openxmlformats.org/officeDocument/2006/relationships/image" Target="../media/image263.png"/></Relationships>
</file>

<file path=ppt/slides/_rels/slide63.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49.xml"/><Relationship Id="rId1" Type="http://schemas.openxmlformats.org/officeDocument/2006/relationships/slideLayout" Target="../slideLayouts/slideLayout75.xml"/><Relationship Id="rId6" Type="http://schemas.openxmlformats.org/officeDocument/2006/relationships/image" Target="../media/image269.svg"/><Relationship Id="rId5" Type="http://schemas.openxmlformats.org/officeDocument/2006/relationships/image" Target="../media/image268.png"/><Relationship Id="rId4" Type="http://schemas.openxmlformats.org/officeDocument/2006/relationships/image" Target="../media/image267.svg"/></Relationships>
</file>

<file path=ppt/slides/_rels/slide6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50.xml"/><Relationship Id="rId1" Type="http://schemas.openxmlformats.org/officeDocument/2006/relationships/slideLayout" Target="../slideLayouts/slideLayout78.xml"/><Relationship Id="rId5" Type="http://schemas.openxmlformats.org/officeDocument/2006/relationships/image" Target="../media/image270.jpeg"/><Relationship Id="rId4" Type="http://schemas.openxmlformats.org/officeDocument/2006/relationships/image" Target="../media/image267.svg"/></Relationships>
</file>

<file path=ppt/slides/_rels/slide66.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51.xml"/><Relationship Id="rId1" Type="http://schemas.openxmlformats.org/officeDocument/2006/relationships/slideLayout" Target="../slideLayouts/slideLayout75.xml"/><Relationship Id="rId5" Type="http://schemas.openxmlformats.org/officeDocument/2006/relationships/image" Target="../media/image267.svg"/><Relationship Id="rId4" Type="http://schemas.openxmlformats.org/officeDocument/2006/relationships/image" Target="../media/image266.png"/></Relationships>
</file>

<file path=ppt/slides/_rels/slide67.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53.xml"/><Relationship Id="rId1" Type="http://schemas.openxmlformats.org/officeDocument/2006/relationships/slideLayout" Target="../slideLayouts/slideLayout87.xml"/><Relationship Id="rId5" Type="http://schemas.openxmlformats.org/officeDocument/2006/relationships/image" Target="../media/image275.jpeg"/><Relationship Id="rId4" Type="http://schemas.openxmlformats.org/officeDocument/2006/relationships/image" Target="../media/image274.svg"/></Relationships>
</file>

<file path=ppt/slides/_rels/slide6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54.xml"/><Relationship Id="rId1" Type="http://schemas.openxmlformats.org/officeDocument/2006/relationships/slideLayout" Target="../slideLayouts/slideLayout76.xml"/><Relationship Id="rId5" Type="http://schemas.openxmlformats.org/officeDocument/2006/relationships/image" Target="../media/image274.svg"/><Relationship Id="rId4" Type="http://schemas.openxmlformats.org/officeDocument/2006/relationships/image" Target="../media/image273.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6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7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p:pic>
      <p:sp>
        <p:nvSpPr>
          <p:cNvPr id="4" name="Titel 3"/>
          <p:cNvSpPr>
            <a:spLocks noGrp="1"/>
          </p:cNvSpPr>
          <p:nvPr>
            <p:ph type="title"/>
          </p:nvPr>
        </p:nvSpPr>
        <p:spPr>
          <a:xfrm>
            <a:off x="1919050" y="2626758"/>
            <a:ext cx="8313511" cy="1036319"/>
          </a:xfrm>
        </p:spPr>
        <p:txBody>
          <a:bodyPr/>
          <a:lstStyle/>
          <a:p>
            <a:r>
              <a:rPr lang="da-DK" dirty="0">
                <a:solidFill>
                  <a:srgbClr val="211A52"/>
                </a:solidFill>
                <a:latin typeface="Barlow Black" panose="00000A00000000000000" pitchFamily="2" charset="0"/>
              </a:rPr>
              <a:t>DET INGENIØR- OG NATURVIDENSKABELIGE FAKULTET</a:t>
            </a:r>
          </a:p>
        </p:txBody>
      </p:sp>
      <p:sp>
        <p:nvSpPr>
          <p:cNvPr id="7" name="Pladsholder til tekst 6"/>
          <p:cNvSpPr>
            <a:spLocks noGrp="1"/>
          </p:cNvSpPr>
          <p:nvPr>
            <p:ph type="body" sz="quarter" idx="12"/>
          </p:nvPr>
        </p:nvSpPr>
        <p:spPr>
          <a:xfrm>
            <a:off x="1919051" y="3827463"/>
            <a:ext cx="8313511" cy="412750"/>
          </a:xfrm>
        </p:spPr>
        <p:txBody>
          <a:bodyPr/>
          <a:lstStyle/>
          <a:p>
            <a:endParaRPr lang="da-DK" dirty="0"/>
          </a:p>
        </p:txBody>
      </p:sp>
      <p:pic>
        <p:nvPicPr>
          <p:cNvPr id="2" name="Billede 1" descr="Et billede, der indeholder tekst, Font/skrifttype, plakat, Grafik&#10;&#10;Automatisk genereret beskrivelse">
            <a:extLst>
              <a:ext uri="{FF2B5EF4-FFF2-40B4-BE49-F238E27FC236}">
                <a16:creationId xmlns:a16="http://schemas.microsoft.com/office/drawing/2014/main" id="{67312C8B-0C3F-62B4-D400-12BC25361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520" y="5901257"/>
            <a:ext cx="746657" cy="796434"/>
          </a:xfrm>
          <a:prstGeom prst="rect">
            <a:avLst/>
          </a:prstGeom>
        </p:spPr>
      </p:pic>
    </p:spTree>
    <p:extLst>
      <p:ext uri="{BB962C8B-B14F-4D97-AF65-F5344CB8AC3E}">
        <p14:creationId xmlns:p14="http://schemas.microsoft.com/office/powerpoint/2010/main" val="2290672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a:extLst>
              <a:ext uri="{FF2B5EF4-FFF2-40B4-BE49-F238E27FC236}">
                <a16:creationId xmlns:a16="http://schemas.microsoft.com/office/drawing/2014/main" id="{DD5D938C-CB85-4AA4-83C7-2C20C84A6CC5}"/>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prstGeom prst="rect">
            <a:avLst/>
          </a:prstGeom>
        </p:spPr>
      </p:pic>
      <p:sp>
        <p:nvSpPr>
          <p:cNvPr id="3" name="Titel 2">
            <a:extLst>
              <a:ext uri="{FF2B5EF4-FFF2-40B4-BE49-F238E27FC236}">
                <a16:creationId xmlns:a16="http://schemas.microsoft.com/office/drawing/2014/main" id="{A047E4EF-54CB-4BBD-B172-4429FC4F0AF7}"/>
              </a:ext>
            </a:extLst>
          </p:cNvPr>
          <p:cNvSpPr>
            <a:spLocks noGrp="1"/>
          </p:cNvSpPr>
          <p:nvPr>
            <p:ph type="title"/>
          </p:nvPr>
        </p:nvSpPr>
        <p:spPr>
          <a:xfrm>
            <a:off x="587375" y="562473"/>
            <a:ext cx="6194426" cy="1266327"/>
          </a:xfrm>
        </p:spPr>
        <p:txBody>
          <a:bodyPr/>
          <a:lstStyle/>
          <a:p>
            <a:r>
              <a:rPr lang="da-DK" dirty="0">
                <a:latin typeface="Barlow Black" panose="00000A00000000000000" pitchFamily="2" charset="0"/>
              </a:rPr>
              <a:t>BÆREDYGTIGHED PÅ AAU</a:t>
            </a:r>
          </a:p>
        </p:txBody>
      </p:sp>
      <p:sp>
        <p:nvSpPr>
          <p:cNvPr id="4" name="Pladsholder til tekst 3">
            <a:extLst>
              <a:ext uri="{FF2B5EF4-FFF2-40B4-BE49-F238E27FC236}">
                <a16:creationId xmlns:a16="http://schemas.microsoft.com/office/drawing/2014/main" id="{9B44FDD0-2276-4705-8BCC-DF8D3146471E}"/>
              </a:ext>
            </a:extLst>
          </p:cNvPr>
          <p:cNvSpPr>
            <a:spLocks noGrp="1"/>
          </p:cNvSpPr>
          <p:nvPr>
            <p:ph type="body" sz="quarter" idx="12"/>
          </p:nvPr>
        </p:nvSpPr>
        <p:spPr>
          <a:xfrm>
            <a:off x="587375" y="1484141"/>
            <a:ext cx="6194425" cy="4565785"/>
          </a:xfrm>
        </p:spPr>
        <p:txBody>
          <a:bodyPr>
            <a:normAutofit fontScale="32500" lnSpcReduction="20000"/>
          </a:bodyPr>
          <a:lstStyle/>
          <a:p>
            <a:pPr>
              <a:lnSpc>
                <a:spcPct val="170000"/>
              </a:lnSpc>
            </a:pPr>
            <a:r>
              <a:rPr lang="da-DK" sz="4300" dirty="0">
                <a:effectLst/>
                <a:latin typeface="Barlow Light" panose="00000400000000000000" pitchFamily="2" charset="0"/>
                <a:ea typeface="Calibri" panose="020F0502020204030204" pitchFamily="34" charset="0"/>
              </a:rPr>
              <a:t>AAU er i top-10 i verden indenfor bæredygtighed, og er placeret på en 9. plads i verden ud af 1600 universiteter på </a:t>
            </a:r>
            <a:r>
              <a:rPr lang="da-DK" sz="4300" i="1" dirty="0">
                <a:effectLst/>
                <a:latin typeface="Barlow Light" panose="00000400000000000000" pitchFamily="2" charset="0"/>
                <a:ea typeface="Calibri" panose="020F0502020204030204" pitchFamily="34" charset="0"/>
              </a:rPr>
              <a:t>The Times </a:t>
            </a:r>
            <a:r>
              <a:rPr lang="da-DK" sz="4300" i="1" dirty="0" err="1">
                <a:effectLst/>
                <a:latin typeface="Barlow Light" panose="00000400000000000000" pitchFamily="2" charset="0"/>
                <a:ea typeface="Calibri" panose="020F0502020204030204" pitchFamily="34" charset="0"/>
              </a:rPr>
              <a:t>Higher</a:t>
            </a:r>
            <a:r>
              <a:rPr lang="da-DK" sz="4300" i="1" dirty="0">
                <a:effectLst/>
                <a:latin typeface="Barlow Light" panose="00000400000000000000" pitchFamily="2" charset="0"/>
                <a:ea typeface="Calibri" panose="020F0502020204030204" pitchFamily="34" charset="0"/>
              </a:rPr>
              <a:t> Education </a:t>
            </a:r>
            <a:r>
              <a:rPr lang="da-DK" sz="4300" i="1" dirty="0" err="1">
                <a:effectLst/>
                <a:latin typeface="Barlow Light" panose="00000400000000000000" pitchFamily="2" charset="0"/>
                <a:ea typeface="Calibri" panose="020F0502020204030204" pitchFamily="34" charset="0"/>
              </a:rPr>
              <a:t>Impact</a:t>
            </a:r>
            <a:r>
              <a:rPr lang="da-DK" sz="4300" i="1" dirty="0">
                <a:effectLst/>
                <a:latin typeface="Barlow Light" panose="00000400000000000000" pitchFamily="2" charset="0"/>
                <a:ea typeface="Calibri" panose="020F0502020204030204" pitchFamily="34" charset="0"/>
              </a:rPr>
              <a:t> Ranking</a:t>
            </a:r>
            <a:r>
              <a:rPr lang="da-DK" sz="4300" dirty="0">
                <a:effectLst/>
                <a:latin typeface="Barlow Light" panose="00000400000000000000" pitchFamily="2" charset="0"/>
                <a:ea typeface="Calibri" panose="020F0502020204030204" pitchFamily="34" charset="0"/>
              </a:rPr>
              <a:t>-liste. </a:t>
            </a:r>
          </a:p>
          <a:p>
            <a:pPr>
              <a:lnSpc>
                <a:spcPct val="170000"/>
              </a:lnSpc>
            </a:pPr>
            <a:r>
              <a:rPr lang="da-DK" sz="4300" dirty="0">
                <a:effectLst/>
                <a:latin typeface="Barlow Light" panose="00000400000000000000" pitchFamily="2" charset="0"/>
                <a:ea typeface="Calibri" panose="020F0502020204030204" pitchFamily="34" charset="0"/>
              </a:rPr>
              <a:t>AAU er gået fra en 101-200 plads til en 18. plads på SDG 7: Bæredygtig Energi hvilket ikke mindst skyldes AAU’s engagement, og fra en 43 plads til en 7. plads på SDG 14: Livet i havet.</a:t>
            </a:r>
            <a:endParaRPr lang="da-DK" sz="4300" dirty="0">
              <a:latin typeface="Barlow Light" panose="00000400000000000000" pitchFamily="2" charset="0"/>
              <a:ea typeface="Calibri" panose="020F0502020204030204" pitchFamily="34" charset="0"/>
            </a:endParaRPr>
          </a:p>
          <a:p>
            <a:pPr>
              <a:lnSpc>
                <a:spcPct val="170000"/>
              </a:lnSpc>
            </a:pPr>
            <a:r>
              <a:rPr lang="da-DK" sz="4300" dirty="0">
                <a:effectLst/>
                <a:latin typeface="Barlow Light" panose="00000400000000000000" pitchFamily="2" charset="0"/>
                <a:ea typeface="Calibri" panose="020F0502020204030204" pitchFamily="34" charset="0"/>
              </a:rPr>
              <a:t>AAU er næstbedst placerede universitet i verden inden for flere verdensmål:</a:t>
            </a:r>
          </a:p>
          <a:p>
            <a:pPr lvl="1">
              <a:lnSpc>
                <a:spcPct val="170000"/>
              </a:lnSpc>
            </a:pPr>
            <a:r>
              <a:rPr lang="da-DK" sz="4300" dirty="0">
                <a:effectLst/>
                <a:latin typeface="Barlow Light" panose="00000400000000000000" pitchFamily="2" charset="0"/>
                <a:ea typeface="Calibri" panose="020F0502020204030204" pitchFamily="34" charset="0"/>
              </a:rPr>
              <a:t>	</a:t>
            </a:r>
            <a:r>
              <a:rPr lang="da-DK" sz="4300" b="1" dirty="0">
                <a:effectLst/>
                <a:latin typeface="Barlow Light" panose="00000400000000000000" pitchFamily="2" charset="0"/>
                <a:ea typeface="Calibri" panose="020F0502020204030204" pitchFamily="34" charset="0"/>
              </a:rPr>
              <a:t>SDG 4: Kvalitetsuddannelse</a:t>
            </a:r>
          </a:p>
          <a:p>
            <a:pPr lvl="1">
              <a:lnSpc>
                <a:spcPct val="170000"/>
              </a:lnSpc>
            </a:pPr>
            <a:r>
              <a:rPr lang="da-DK" sz="4300" b="1" dirty="0">
                <a:latin typeface="Barlow Light" panose="00000400000000000000" pitchFamily="2" charset="0"/>
                <a:ea typeface="Calibri" panose="020F0502020204030204" pitchFamily="34" charset="0"/>
              </a:rPr>
              <a:t>	SDG 10: Mindre ulighed 	</a:t>
            </a:r>
          </a:p>
          <a:p>
            <a:pPr lvl="1">
              <a:lnSpc>
                <a:spcPct val="170000"/>
              </a:lnSpc>
            </a:pPr>
            <a:r>
              <a:rPr lang="da-DK" sz="4300" b="1" dirty="0">
                <a:latin typeface="Barlow Light" panose="00000400000000000000" pitchFamily="2" charset="0"/>
                <a:ea typeface="Calibri" panose="020F0502020204030204" pitchFamily="34" charset="0"/>
              </a:rPr>
              <a:t>	SDG 17: Partnerskaber for handling</a:t>
            </a:r>
            <a:endParaRPr lang="da-DK" sz="4300" b="1" dirty="0">
              <a:effectLst/>
              <a:latin typeface="Barlow Light" panose="00000400000000000000" pitchFamily="2" charset="0"/>
              <a:ea typeface="Calibri" panose="020F0502020204030204" pitchFamily="34" charset="0"/>
            </a:endParaRPr>
          </a:p>
          <a:p>
            <a:pPr>
              <a:lnSpc>
                <a:spcPct val="170000"/>
              </a:lnSpc>
            </a:pPr>
            <a:r>
              <a:rPr lang="da-DK" sz="4300" dirty="0">
                <a:effectLst/>
                <a:latin typeface="Barlow Light" panose="00000400000000000000" pitchFamily="2" charset="0"/>
                <a:ea typeface="Calibri" panose="020F0502020204030204" pitchFamily="34" charset="0"/>
              </a:rPr>
              <a:t>På syv  SDG’er ligger AAU i top 25 (SDG 4, 6, 7, 10, 13, 14 og 17). </a:t>
            </a:r>
            <a:endParaRPr lang="da-DK" sz="4300" dirty="0">
              <a:latin typeface="Barlow Light" panose="00000400000000000000" pitchFamily="2" charset="0"/>
              <a:ea typeface="Calibri" panose="020F0502020204030204" pitchFamily="34" charset="0"/>
            </a:endParaRPr>
          </a:p>
          <a:p>
            <a:pPr lvl="1">
              <a:lnSpc>
                <a:spcPct val="170000"/>
              </a:lnSpc>
            </a:pPr>
            <a:endParaRPr lang="da-DK" sz="1900" i="1" dirty="0">
              <a:effectLst/>
              <a:latin typeface="Calibri" panose="020F0502020204030204" pitchFamily="34" charset="0"/>
              <a:ea typeface="Calibri" panose="020F0502020204030204" pitchFamily="34" charset="0"/>
            </a:endParaRPr>
          </a:p>
          <a:p>
            <a:pPr lvl="1">
              <a:lnSpc>
                <a:spcPct val="170000"/>
              </a:lnSpc>
            </a:pPr>
            <a:r>
              <a:rPr lang="da-DK" sz="1900" i="1" dirty="0">
                <a:latin typeface="Calibri" panose="020F0502020204030204" pitchFamily="34" charset="0"/>
                <a:ea typeface="Calibri" panose="020F0502020204030204" pitchFamily="34" charset="0"/>
              </a:rPr>
              <a:t>T</a:t>
            </a:r>
            <a:r>
              <a:rPr lang="da-DK" sz="1900" i="1" dirty="0">
                <a:effectLst/>
                <a:latin typeface="Calibri" panose="020F0502020204030204" pitchFamily="34" charset="0"/>
                <a:ea typeface="Calibri" panose="020F0502020204030204" pitchFamily="34" charset="0"/>
              </a:rPr>
              <a:t>HE </a:t>
            </a:r>
            <a:r>
              <a:rPr lang="da-DK" sz="1900" i="1" dirty="0" err="1">
                <a:effectLst/>
                <a:latin typeface="Calibri" panose="020F0502020204030204" pitchFamily="34" charset="0"/>
                <a:ea typeface="Calibri" panose="020F0502020204030204" pitchFamily="34" charset="0"/>
              </a:rPr>
              <a:t>Impact</a:t>
            </a:r>
            <a:r>
              <a:rPr lang="da-DK" sz="1900" i="1" dirty="0">
                <a:effectLst/>
                <a:latin typeface="Calibri" panose="020F0502020204030204" pitchFamily="34" charset="0"/>
                <a:ea typeface="Calibri" panose="020F0502020204030204" pitchFamily="34" charset="0"/>
              </a:rPr>
              <a:t> Ranking 2023.</a:t>
            </a:r>
            <a:br>
              <a:rPr lang="da-DK" sz="1900" dirty="0">
                <a:effectLst/>
                <a:latin typeface="Calibri" panose="020F0502020204030204" pitchFamily="34" charset="0"/>
                <a:ea typeface="Calibri" panose="020F0502020204030204" pitchFamily="34" charset="0"/>
              </a:rPr>
            </a:br>
            <a:endParaRPr lang="da-DK" sz="1900" dirty="0"/>
          </a:p>
        </p:txBody>
      </p:sp>
      <p:pic>
        <p:nvPicPr>
          <p:cNvPr id="1034" name="Picture 10" descr="Planet earth ">
            <a:extLst>
              <a:ext uri="{FF2B5EF4-FFF2-40B4-BE49-F238E27FC236}">
                <a16:creationId xmlns:a16="http://schemas.microsoft.com/office/drawing/2014/main" id="{DF9586FD-9F89-64B9-F39A-61986F127EE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6497" y="44268"/>
            <a:ext cx="628832" cy="628832"/>
          </a:xfrm>
          <a:prstGeom prst="rect">
            <a:avLst/>
          </a:prstGeom>
          <a:noFill/>
          <a:effectLst>
            <a:innerShdw blurRad="63500" dist="50800" dir="13500000">
              <a:prstClr val="black">
                <a:alpha val="5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539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4A2CD61-BC81-2527-6EB0-BBA8319957E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0"/>
            <a:ext cx="12192000" cy="6858000"/>
          </a:xfrm>
          <a:prstGeom prst="rect">
            <a:avLst/>
          </a:prstGeom>
          <a:noFill/>
        </p:spPr>
      </p:pic>
      <p:sp>
        <p:nvSpPr>
          <p:cNvPr id="3" name="Titel 2"/>
          <p:cNvSpPr>
            <a:spLocks noGrp="1"/>
          </p:cNvSpPr>
          <p:nvPr>
            <p:ph type="title"/>
          </p:nvPr>
        </p:nvSpPr>
        <p:spPr>
          <a:xfrm>
            <a:off x="2425435" y="3194655"/>
            <a:ext cx="7341129" cy="1036319"/>
          </a:xfrm>
        </p:spPr>
        <p:txBody>
          <a:bodyPr anchor="t">
            <a:normAutofit/>
          </a:bodyPr>
          <a:lstStyle/>
          <a:p>
            <a:r>
              <a:rPr lang="da-DK" sz="3600" dirty="0">
                <a:solidFill>
                  <a:srgbClr val="211A52"/>
                </a:solidFill>
                <a:latin typeface="Barlow Black" panose="00000A00000000000000" pitchFamily="2" charset="0"/>
              </a:rPr>
              <a:t>UDDANNELSE</a:t>
            </a:r>
          </a:p>
        </p:txBody>
      </p:sp>
    </p:spTree>
    <p:extLst>
      <p:ext uri="{BB962C8B-B14F-4D97-AF65-F5344CB8AC3E}">
        <p14:creationId xmlns:p14="http://schemas.microsoft.com/office/powerpoint/2010/main" val="374537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Lige forbindelse 37">
            <a:extLst>
              <a:ext uri="{FF2B5EF4-FFF2-40B4-BE49-F238E27FC236}">
                <a16:creationId xmlns:a16="http://schemas.microsoft.com/office/drawing/2014/main" id="{474CA081-3493-1249-9677-F839DB12BD47}"/>
              </a:ext>
            </a:extLst>
          </p:cNvPr>
          <p:cNvCxnSpPr>
            <a:cxnSpLocks/>
          </p:cNvCxnSpPr>
          <p:nvPr/>
        </p:nvCxnSpPr>
        <p:spPr>
          <a:xfrm flipV="1">
            <a:off x="3605233" y="4383473"/>
            <a:ext cx="1257519" cy="713807"/>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Lige forbindelse 35">
            <a:extLst>
              <a:ext uri="{FF2B5EF4-FFF2-40B4-BE49-F238E27FC236}">
                <a16:creationId xmlns:a16="http://schemas.microsoft.com/office/drawing/2014/main" id="{F62CDE79-411A-6445-B8F6-B4F165C37C5C}"/>
              </a:ext>
            </a:extLst>
          </p:cNvPr>
          <p:cNvCxnSpPr>
            <a:cxnSpLocks/>
          </p:cNvCxnSpPr>
          <p:nvPr/>
        </p:nvCxnSpPr>
        <p:spPr>
          <a:xfrm>
            <a:off x="7276006" y="4141764"/>
            <a:ext cx="1317021" cy="487567"/>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62" name="Gruppe 61">
            <a:extLst>
              <a:ext uri="{FF2B5EF4-FFF2-40B4-BE49-F238E27FC236}">
                <a16:creationId xmlns:a16="http://schemas.microsoft.com/office/drawing/2014/main" id="{11D7FAC2-F4BC-3C44-A615-A0E76DD59F26}"/>
              </a:ext>
            </a:extLst>
          </p:cNvPr>
          <p:cNvGrpSpPr/>
          <p:nvPr/>
        </p:nvGrpSpPr>
        <p:grpSpPr>
          <a:xfrm>
            <a:off x="589309" y="3869288"/>
            <a:ext cx="3197896" cy="2639268"/>
            <a:chOff x="1842189" y="3935186"/>
            <a:chExt cx="3197896" cy="2639268"/>
          </a:xfrm>
        </p:grpSpPr>
        <p:sp>
          <p:nvSpPr>
            <p:cNvPr id="53" name="Rektangel 52">
              <a:extLst>
                <a:ext uri="{FF2B5EF4-FFF2-40B4-BE49-F238E27FC236}">
                  <a16:creationId xmlns:a16="http://schemas.microsoft.com/office/drawing/2014/main" id="{4C6F28F2-7CB5-1D43-8EBB-8245A18BC5F2}"/>
                </a:ext>
              </a:extLst>
            </p:cNvPr>
            <p:cNvSpPr/>
            <p:nvPr/>
          </p:nvSpPr>
          <p:spPr>
            <a:xfrm>
              <a:off x="1842189"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nvGrpSpPr>
            <p:cNvPr id="52" name="Gruppe 51">
              <a:extLst>
                <a:ext uri="{FF2B5EF4-FFF2-40B4-BE49-F238E27FC236}">
                  <a16:creationId xmlns:a16="http://schemas.microsoft.com/office/drawing/2014/main" id="{7396E8D1-7CC5-474E-9811-B7F60B6CBE97}"/>
                </a:ext>
              </a:extLst>
            </p:cNvPr>
            <p:cNvGrpSpPr/>
            <p:nvPr/>
          </p:nvGrpSpPr>
          <p:grpSpPr>
            <a:xfrm>
              <a:off x="2024171" y="4106897"/>
              <a:ext cx="2833931" cy="2295845"/>
              <a:chOff x="2001095" y="4068646"/>
              <a:chExt cx="2833931" cy="2295845"/>
            </a:xfrm>
          </p:grpSpPr>
          <p:sp>
            <p:nvSpPr>
              <p:cNvPr id="13" name="Rektangel 12">
                <a:extLst>
                  <a:ext uri="{FF2B5EF4-FFF2-40B4-BE49-F238E27FC236}">
                    <a16:creationId xmlns:a16="http://schemas.microsoft.com/office/drawing/2014/main" id="{6B0477BD-DAB0-DA4B-9620-5EEDA2F63992}"/>
                  </a:ext>
                </a:extLst>
              </p:cNvPr>
              <p:cNvSpPr/>
              <p:nvPr/>
            </p:nvSpPr>
            <p:spPr>
              <a:xfrm>
                <a:off x="2468863" y="4068646"/>
                <a:ext cx="1898393" cy="646331"/>
              </a:xfrm>
              <a:prstGeom prst="rect">
                <a:avLst/>
              </a:prstGeom>
            </p:spPr>
            <p:txBody>
              <a:bodyPr wrap="square">
                <a:spAutoFit/>
              </a:bodyPr>
              <a:lstStyle/>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211A52"/>
                    </a:solidFill>
                    <a:effectLst/>
                    <a:uLnTx/>
                    <a:uFillTx/>
                    <a:latin typeface="Barlow Black" panose="00000A00000000000000" pitchFamily="2" charset="0"/>
                  </a:rPr>
                  <a:t>ESBJERG</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dirty="0">
                    <a:ln>
                      <a:noFill/>
                    </a:ln>
                    <a:solidFill>
                      <a:srgbClr val="211A52"/>
                    </a:solidFill>
                    <a:effectLst/>
                    <a:uLnTx/>
                    <a:uFillTx/>
                    <a:latin typeface="Barlow Light" panose="00000400000000000000" pitchFamily="2" charset="0"/>
                  </a:rPr>
                  <a:t>siden 1995</a:t>
                </a:r>
              </a:p>
            </p:txBody>
          </p:sp>
          <p:pic>
            <p:nvPicPr>
              <p:cNvPr id="33" name="Billede 32">
                <a:extLst>
                  <a:ext uri="{FF2B5EF4-FFF2-40B4-BE49-F238E27FC236}">
                    <a16:creationId xmlns:a16="http://schemas.microsoft.com/office/drawing/2014/main" id="{5370EE08-E9D5-1E49-BAA1-931CA60C132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2001095" y="4772105"/>
                <a:ext cx="2833931" cy="1592386"/>
              </a:xfrm>
              <a:prstGeom prst="rect">
                <a:avLst/>
              </a:prstGeom>
              <a:ln w="38100" cap="sq">
                <a:noFill/>
                <a:prstDash val="solid"/>
                <a:miter lim="800000"/>
              </a:ln>
              <a:effectLst/>
            </p:spPr>
          </p:pic>
        </p:grpSp>
      </p:grpSp>
      <p:grpSp>
        <p:nvGrpSpPr>
          <p:cNvPr id="60" name="Gruppe 59">
            <a:extLst>
              <a:ext uri="{FF2B5EF4-FFF2-40B4-BE49-F238E27FC236}">
                <a16:creationId xmlns:a16="http://schemas.microsoft.com/office/drawing/2014/main" id="{CD7A36BF-DFF3-3E4B-AB0D-338D6C9EB37C}"/>
              </a:ext>
            </a:extLst>
          </p:cNvPr>
          <p:cNvGrpSpPr/>
          <p:nvPr/>
        </p:nvGrpSpPr>
        <p:grpSpPr>
          <a:xfrm>
            <a:off x="8169805" y="1107442"/>
            <a:ext cx="3197896" cy="2639268"/>
            <a:chOff x="-11222162" y="3935186"/>
            <a:chExt cx="3197896" cy="2639268"/>
          </a:xfrm>
        </p:grpSpPr>
        <p:sp>
          <p:nvSpPr>
            <p:cNvPr id="57" name="Rektangel 56">
              <a:extLst>
                <a:ext uri="{FF2B5EF4-FFF2-40B4-BE49-F238E27FC236}">
                  <a16:creationId xmlns:a16="http://schemas.microsoft.com/office/drawing/2014/main" id="{CEA6E34A-BEAA-C84B-8F70-C276B8A4989D}"/>
                </a:ext>
              </a:extLst>
            </p:cNvPr>
            <p:cNvSpPr/>
            <p:nvPr/>
          </p:nvSpPr>
          <p:spPr>
            <a:xfrm>
              <a:off x="-11222162"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nvGrpSpPr>
            <p:cNvPr id="56" name="Gruppe 55">
              <a:extLst>
                <a:ext uri="{FF2B5EF4-FFF2-40B4-BE49-F238E27FC236}">
                  <a16:creationId xmlns:a16="http://schemas.microsoft.com/office/drawing/2014/main" id="{91A4FD4D-D73D-DF42-B285-E29E428698BC}"/>
                </a:ext>
              </a:extLst>
            </p:cNvPr>
            <p:cNvGrpSpPr/>
            <p:nvPr/>
          </p:nvGrpSpPr>
          <p:grpSpPr>
            <a:xfrm>
              <a:off x="-10848030" y="4114225"/>
              <a:ext cx="2449633" cy="2295844"/>
              <a:chOff x="9137263" y="288511"/>
              <a:chExt cx="2449633" cy="2295844"/>
            </a:xfrm>
          </p:grpSpPr>
          <p:sp>
            <p:nvSpPr>
              <p:cNvPr id="12" name="Rektangel 11">
                <a:extLst>
                  <a:ext uri="{FF2B5EF4-FFF2-40B4-BE49-F238E27FC236}">
                    <a16:creationId xmlns:a16="http://schemas.microsoft.com/office/drawing/2014/main" id="{03A0DABD-FCE5-CF4B-988B-9AA22F718532}"/>
                  </a:ext>
                </a:extLst>
              </p:cNvPr>
              <p:cNvSpPr/>
              <p:nvPr/>
            </p:nvSpPr>
            <p:spPr>
              <a:xfrm>
                <a:off x="9412882" y="288511"/>
                <a:ext cx="1898394" cy="646331"/>
              </a:xfrm>
              <a:prstGeom prst="rect">
                <a:avLst/>
              </a:prstGeom>
            </p:spPr>
            <p:txBody>
              <a:bodyPr wrap="square">
                <a:spAutoFit/>
              </a:bodyPr>
              <a:lstStyle/>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211A52"/>
                    </a:solidFill>
                    <a:effectLst/>
                    <a:uLnTx/>
                    <a:uFillTx/>
                    <a:latin typeface="Barlow Black" panose="00000A00000000000000" pitchFamily="2" charset="0"/>
                  </a:rPr>
                  <a:t>AALBORG</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dirty="0">
                    <a:ln>
                      <a:noFill/>
                    </a:ln>
                    <a:solidFill>
                      <a:srgbClr val="211A52"/>
                    </a:solidFill>
                    <a:effectLst/>
                    <a:uLnTx/>
                    <a:uFillTx/>
                    <a:latin typeface="Barlow Light" panose="00000400000000000000" pitchFamily="2" charset="0"/>
                  </a:rPr>
                  <a:t>siden 1974</a:t>
                </a:r>
              </a:p>
            </p:txBody>
          </p:sp>
          <p:pic>
            <p:nvPicPr>
              <p:cNvPr id="50" name="Pladsholder til billede 33">
                <a:extLst>
                  <a:ext uri="{FF2B5EF4-FFF2-40B4-BE49-F238E27FC236}">
                    <a16:creationId xmlns:a16="http://schemas.microsoft.com/office/drawing/2014/main" id="{00CFDF69-3A34-D840-9C75-16F62D934912}"/>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9137263" y="992093"/>
                <a:ext cx="2449633" cy="1592262"/>
              </a:xfrm>
              <a:prstGeom prst="rect">
                <a:avLst/>
              </a:prstGeom>
            </p:spPr>
          </p:pic>
        </p:grpSp>
      </p:grpSp>
      <p:grpSp>
        <p:nvGrpSpPr>
          <p:cNvPr id="61" name="Gruppe 60">
            <a:extLst>
              <a:ext uri="{FF2B5EF4-FFF2-40B4-BE49-F238E27FC236}">
                <a16:creationId xmlns:a16="http://schemas.microsoft.com/office/drawing/2014/main" id="{D93758FE-7F4B-2B4E-BDF6-817F719428AD}"/>
              </a:ext>
            </a:extLst>
          </p:cNvPr>
          <p:cNvGrpSpPr/>
          <p:nvPr/>
        </p:nvGrpSpPr>
        <p:grpSpPr>
          <a:xfrm>
            <a:off x="8169805" y="3882540"/>
            <a:ext cx="3197896" cy="2639268"/>
            <a:chOff x="-6208149" y="3935186"/>
            <a:chExt cx="3197896" cy="2639268"/>
          </a:xfrm>
        </p:grpSpPr>
        <p:sp>
          <p:nvSpPr>
            <p:cNvPr id="59" name="Rektangel 58">
              <a:extLst>
                <a:ext uri="{FF2B5EF4-FFF2-40B4-BE49-F238E27FC236}">
                  <a16:creationId xmlns:a16="http://schemas.microsoft.com/office/drawing/2014/main" id="{51A8CF04-A5FE-DB41-BCC8-F9F02F4CE494}"/>
                </a:ext>
              </a:extLst>
            </p:cNvPr>
            <p:cNvSpPr/>
            <p:nvPr/>
          </p:nvSpPr>
          <p:spPr>
            <a:xfrm>
              <a:off x="-6208149"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nvGrpSpPr>
            <p:cNvPr id="55" name="Gruppe 54">
              <a:extLst>
                <a:ext uri="{FF2B5EF4-FFF2-40B4-BE49-F238E27FC236}">
                  <a16:creationId xmlns:a16="http://schemas.microsoft.com/office/drawing/2014/main" id="{0CFFE31F-44FE-D44F-9E7E-ADC9D8F5557E}"/>
                </a:ext>
              </a:extLst>
            </p:cNvPr>
            <p:cNvGrpSpPr/>
            <p:nvPr/>
          </p:nvGrpSpPr>
          <p:grpSpPr>
            <a:xfrm>
              <a:off x="-6024441" y="4114224"/>
              <a:ext cx="2830688" cy="2295935"/>
              <a:chOff x="11939966" y="288510"/>
              <a:chExt cx="2830688" cy="2295935"/>
            </a:xfrm>
          </p:grpSpPr>
          <p:pic>
            <p:nvPicPr>
              <p:cNvPr id="34" name="Billede 33">
                <a:extLst>
                  <a:ext uri="{FF2B5EF4-FFF2-40B4-BE49-F238E27FC236}">
                    <a16:creationId xmlns:a16="http://schemas.microsoft.com/office/drawing/2014/main" id="{3507F0E5-7DA3-0147-A0AD-37FA68914816}"/>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20"/>
              <a:stretch/>
            </p:blipFill>
            <p:spPr>
              <a:xfrm>
                <a:off x="11939966" y="992093"/>
                <a:ext cx="2830688" cy="1592352"/>
              </a:xfrm>
              <a:prstGeom prst="rect">
                <a:avLst/>
              </a:prstGeom>
              <a:ln w="38100" cap="sq">
                <a:noFill/>
                <a:prstDash val="solid"/>
                <a:miter lim="800000"/>
              </a:ln>
              <a:effectLst/>
            </p:spPr>
          </p:pic>
          <p:sp>
            <p:nvSpPr>
              <p:cNvPr id="14" name="Rektangel 13">
                <a:extLst>
                  <a:ext uri="{FF2B5EF4-FFF2-40B4-BE49-F238E27FC236}">
                    <a16:creationId xmlns:a16="http://schemas.microsoft.com/office/drawing/2014/main" id="{6EC36963-8022-8A48-8A72-A09066FFF47A}"/>
                  </a:ext>
                </a:extLst>
              </p:cNvPr>
              <p:cNvSpPr/>
              <p:nvPr/>
            </p:nvSpPr>
            <p:spPr>
              <a:xfrm>
                <a:off x="12406010" y="288510"/>
                <a:ext cx="1898393" cy="646331"/>
              </a:xfrm>
              <a:prstGeom prst="rect">
                <a:avLst/>
              </a:prstGeom>
            </p:spPr>
            <p:txBody>
              <a:bodyPr wrap="square">
                <a:spAutoFit/>
              </a:bodyPr>
              <a:lstStyle/>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211A52"/>
                    </a:solidFill>
                    <a:effectLst/>
                    <a:uLnTx/>
                    <a:uFillTx/>
                    <a:latin typeface="Barlow Black" panose="00000A00000000000000" pitchFamily="2" charset="0"/>
                  </a:rPr>
                  <a:t>KØBENHAVN</a:t>
                </a:r>
              </a:p>
              <a:p>
                <a:pPr marL="0" marR="0" lvl="0" indent="0" algn="ctr" defTabSz="91422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dirty="0">
                    <a:ln>
                      <a:noFill/>
                    </a:ln>
                    <a:solidFill>
                      <a:srgbClr val="211A52"/>
                    </a:solidFill>
                    <a:effectLst/>
                    <a:uLnTx/>
                    <a:uFillTx/>
                    <a:latin typeface="Barlow Light" panose="00000400000000000000" pitchFamily="2" charset="0"/>
                  </a:rPr>
                  <a:t>siden 2003</a:t>
                </a:r>
              </a:p>
            </p:txBody>
          </p:sp>
        </p:grpSp>
      </p:grpSp>
      <p:sp>
        <p:nvSpPr>
          <p:cNvPr id="2" name="Pladsholder til slidenummer 1">
            <a:extLst>
              <a:ext uri="{FF2B5EF4-FFF2-40B4-BE49-F238E27FC236}">
                <a16:creationId xmlns:a16="http://schemas.microsoft.com/office/drawing/2014/main" id="{AC6BC692-A755-9948-93BE-04929A11983F}"/>
              </a:ext>
            </a:extLst>
          </p:cNvPr>
          <p:cNvSpPr>
            <a:spLocks noGrp="1"/>
          </p:cNvSpPr>
          <p:nvPr>
            <p:ph type="sldNum" sz="quarter" idx="4"/>
          </p:nvPr>
        </p:nvSpPr>
        <p:spPr/>
        <p:txBody>
          <a:bodyPr/>
          <a:lstStyle/>
          <a:p>
            <a:pPr marL="0" marR="0" lvl="0" indent="0" algn="r" defTabSz="914220" rtl="0" eaLnBrk="1" fontAlgn="auto" latinLnBrk="0" hangingPunct="1">
              <a:lnSpc>
                <a:spcPct val="100000"/>
              </a:lnSpc>
              <a:spcBef>
                <a:spcPts val="0"/>
              </a:spcBef>
              <a:spcAft>
                <a:spcPts val="0"/>
              </a:spcAft>
              <a:buClrTx/>
              <a:buSzTx/>
              <a:buFontTx/>
              <a:buNone/>
              <a:tabLst/>
              <a:defRPr/>
            </a:pPr>
            <a:fld id="{D8D877B3-D348-4611-9BDB-C5374591D951}" type="slidenum">
              <a:rPr kumimoji="0" lang="da-DK" sz="1000" b="1" i="0" u="none" strike="noStrike" kern="1200" cap="none" spc="0" normalizeH="0" baseline="0" smtClean="0">
                <a:ln>
                  <a:noFill/>
                </a:ln>
                <a:solidFill>
                  <a:srgbClr val="211A52">
                    <a:alpha val="70000"/>
                  </a:srgbClr>
                </a:solidFill>
                <a:effectLst/>
                <a:uLnTx/>
                <a:uFillTx/>
                <a:latin typeface="Arial"/>
              </a:rPr>
              <a:pPr marL="0" marR="0" lvl="0" indent="0" algn="r" defTabSz="914220" rtl="0" eaLnBrk="1" fontAlgn="auto" latinLnBrk="0" hangingPunct="1">
                <a:lnSpc>
                  <a:spcPct val="100000"/>
                </a:lnSpc>
                <a:spcBef>
                  <a:spcPts val="0"/>
                </a:spcBef>
                <a:spcAft>
                  <a:spcPts val="0"/>
                </a:spcAft>
                <a:buClrTx/>
                <a:buSzTx/>
                <a:buFontTx/>
                <a:buNone/>
                <a:tabLst/>
                <a:defRPr/>
              </a:pPr>
              <a:t>12</a:t>
            </a:fld>
            <a:endParaRPr kumimoji="0" lang="da-DK" sz="1000" b="1" i="0" u="none" strike="noStrike" kern="1200" cap="none" spc="0" normalizeH="0" baseline="0">
              <a:ln>
                <a:noFill/>
              </a:ln>
              <a:solidFill>
                <a:srgbClr val="211A52">
                  <a:alpha val="70000"/>
                </a:srgbClr>
              </a:solidFill>
              <a:effectLst/>
              <a:uLnTx/>
              <a:uFillTx/>
              <a:latin typeface="Arial"/>
            </a:endParaRPr>
          </a:p>
        </p:txBody>
      </p:sp>
      <p:sp>
        <p:nvSpPr>
          <p:cNvPr id="3" name="Titel 2">
            <a:extLst>
              <a:ext uri="{FF2B5EF4-FFF2-40B4-BE49-F238E27FC236}">
                <a16:creationId xmlns:a16="http://schemas.microsoft.com/office/drawing/2014/main" id="{739D7F22-A421-8B46-9CE1-ABA58FB9DA38}"/>
              </a:ext>
            </a:extLst>
          </p:cNvPr>
          <p:cNvSpPr>
            <a:spLocks noGrp="1"/>
          </p:cNvSpPr>
          <p:nvPr>
            <p:ph type="title"/>
          </p:nvPr>
        </p:nvSpPr>
        <p:spPr>
          <a:xfrm>
            <a:off x="587374" y="370290"/>
            <a:ext cx="9041961" cy="1474385"/>
          </a:xfrm>
        </p:spPr>
        <p:txBody>
          <a:bodyPr/>
          <a:lstStyle/>
          <a:p>
            <a:r>
              <a:rPr lang="en-GB" dirty="0">
                <a:solidFill>
                  <a:srgbClr val="211A52"/>
                </a:solidFill>
                <a:latin typeface="Barlow Black" panose="00000A00000000000000" pitchFamily="2" charset="0"/>
                <a:cs typeface="Arial" panose="020B0604020202020204" pitchFamily="34" charset="0"/>
              </a:rPr>
              <a:t>NØGLETAL PÅ ENGINEERING</a:t>
            </a:r>
            <a:endParaRPr lang="da-DK" b="0" dirty="0">
              <a:solidFill>
                <a:srgbClr val="211A52"/>
              </a:solidFill>
              <a:latin typeface="Barlow Black" panose="00000A00000000000000" pitchFamily="2" charset="0"/>
            </a:endParaRPr>
          </a:p>
        </p:txBody>
      </p:sp>
      <p:grpSp>
        <p:nvGrpSpPr>
          <p:cNvPr id="7" name="Gruppe 6">
            <a:extLst>
              <a:ext uri="{FF2B5EF4-FFF2-40B4-BE49-F238E27FC236}">
                <a16:creationId xmlns:a16="http://schemas.microsoft.com/office/drawing/2014/main" id="{F4E0EDD6-86B0-C06B-59DA-9A41A1C8B2FB}"/>
              </a:ext>
            </a:extLst>
          </p:cNvPr>
          <p:cNvGrpSpPr/>
          <p:nvPr/>
        </p:nvGrpSpPr>
        <p:grpSpPr>
          <a:xfrm>
            <a:off x="4606870" y="1978701"/>
            <a:ext cx="3003893" cy="3318785"/>
            <a:chOff x="4675695" y="2466268"/>
            <a:chExt cx="3003893" cy="3318785"/>
          </a:xfrm>
        </p:grpSpPr>
        <p:pic>
          <p:nvPicPr>
            <p:cNvPr id="29" name="Billede 28"/>
            <p:cNvPicPr>
              <a:picLocks noChangeAspect="1"/>
            </p:cNvPicPr>
            <p:nvPr/>
          </p:nvPicPr>
          <p:blipFill>
            <a:blip r:embed="rId6" cstate="email">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4675695" y="2466268"/>
              <a:ext cx="3003893" cy="3318785"/>
            </a:xfrm>
            <a:prstGeom prst="rect">
              <a:avLst/>
            </a:prstGeom>
            <a:noFill/>
          </p:spPr>
        </p:pic>
        <p:sp>
          <p:nvSpPr>
            <p:cNvPr id="8" name="Ellipse 7">
              <a:extLst>
                <a:ext uri="{FF2B5EF4-FFF2-40B4-BE49-F238E27FC236}">
                  <a16:creationId xmlns:a16="http://schemas.microsoft.com/office/drawing/2014/main" id="{2BABA410-AA4D-EF40-8C0E-F924C72589D0}"/>
                </a:ext>
              </a:extLst>
            </p:cNvPr>
            <p:cNvSpPr/>
            <p:nvPr/>
          </p:nvSpPr>
          <p:spPr>
            <a:xfrm>
              <a:off x="5672105" y="3092663"/>
              <a:ext cx="240416" cy="240416"/>
            </a:xfrm>
            <a:prstGeom prst="ellipse">
              <a:avLst/>
            </a:prstGeom>
            <a:solidFill>
              <a:srgbClr val="594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sp>
          <p:nvSpPr>
            <p:cNvPr id="9" name="Ellipse 8">
              <a:extLst>
                <a:ext uri="{FF2B5EF4-FFF2-40B4-BE49-F238E27FC236}">
                  <a16:creationId xmlns:a16="http://schemas.microsoft.com/office/drawing/2014/main" id="{1D42BFAA-B132-D141-891C-21E7741E2190}"/>
                </a:ext>
              </a:extLst>
            </p:cNvPr>
            <p:cNvSpPr/>
            <p:nvPr/>
          </p:nvSpPr>
          <p:spPr>
            <a:xfrm>
              <a:off x="4896369" y="4704466"/>
              <a:ext cx="240416" cy="240416"/>
            </a:xfrm>
            <a:prstGeom prst="ellipse">
              <a:avLst/>
            </a:prstGeom>
            <a:solidFill>
              <a:srgbClr val="594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sp>
          <p:nvSpPr>
            <p:cNvPr id="10" name="Ellipse 9">
              <a:extLst>
                <a:ext uri="{FF2B5EF4-FFF2-40B4-BE49-F238E27FC236}">
                  <a16:creationId xmlns:a16="http://schemas.microsoft.com/office/drawing/2014/main" id="{ABA7E2D5-DB3D-E44D-B1FC-36798EF84EF2}"/>
                </a:ext>
              </a:extLst>
            </p:cNvPr>
            <p:cNvSpPr/>
            <p:nvPr/>
          </p:nvSpPr>
          <p:spPr>
            <a:xfrm>
              <a:off x="7136610" y="4464050"/>
              <a:ext cx="240416" cy="240416"/>
            </a:xfrm>
            <a:prstGeom prst="ellipse">
              <a:avLst/>
            </a:prstGeom>
            <a:solidFill>
              <a:srgbClr val="594FB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a:ln>
                  <a:noFill/>
                </a:ln>
                <a:solidFill>
                  <a:srgbClr val="FFFFFF"/>
                </a:solidFill>
                <a:effectLst/>
                <a:uLnTx/>
                <a:uFillTx/>
                <a:latin typeface="Arial"/>
                <a:ea typeface="+mn-ea"/>
                <a:cs typeface="+mn-cs"/>
              </a:endParaRPr>
            </a:p>
          </p:txBody>
        </p:sp>
      </p:grpSp>
      <p:cxnSp>
        <p:nvCxnSpPr>
          <p:cNvPr id="37" name="Lige forbindelse 36">
            <a:extLst>
              <a:ext uri="{FF2B5EF4-FFF2-40B4-BE49-F238E27FC236}">
                <a16:creationId xmlns:a16="http://schemas.microsoft.com/office/drawing/2014/main" id="{65D323C8-4085-9244-BA74-428AE4D14C59}"/>
              </a:ext>
            </a:extLst>
          </p:cNvPr>
          <p:cNvCxnSpPr>
            <a:cxnSpLocks/>
            <a:stCxn id="8" idx="6"/>
          </p:cNvCxnSpPr>
          <p:nvPr/>
        </p:nvCxnSpPr>
        <p:spPr>
          <a:xfrm flipV="1">
            <a:off x="5843696" y="2432043"/>
            <a:ext cx="2695895" cy="293261"/>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Tekstfelt 30"/>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dirty="0">
                <a:ln>
                  <a:noFill/>
                </a:ln>
                <a:solidFill>
                  <a:srgbClr val="FFFFFF"/>
                </a:solidFill>
                <a:effectLst/>
                <a:uLnTx/>
                <a:uFillTx/>
                <a:latin typeface="Barlow Medium" panose="00000600000000000000" pitchFamily="2" charset="0"/>
              </a:rPr>
              <a:t>Uddannelse</a:t>
            </a:r>
          </a:p>
        </p:txBody>
      </p:sp>
      <p:grpSp>
        <p:nvGrpSpPr>
          <p:cNvPr id="5" name="Gruppe 4">
            <a:extLst>
              <a:ext uri="{FF2B5EF4-FFF2-40B4-BE49-F238E27FC236}">
                <a16:creationId xmlns:a16="http://schemas.microsoft.com/office/drawing/2014/main" id="{13E5BA3F-77E8-CF26-942B-EED9B8B7FBBB}"/>
              </a:ext>
            </a:extLst>
          </p:cNvPr>
          <p:cNvGrpSpPr/>
          <p:nvPr/>
        </p:nvGrpSpPr>
        <p:grpSpPr>
          <a:xfrm>
            <a:off x="527626" y="1279720"/>
            <a:ext cx="7451755" cy="4298560"/>
            <a:chOff x="587374" y="1508390"/>
            <a:chExt cx="4308996" cy="4298560"/>
          </a:xfrm>
        </p:grpSpPr>
        <p:sp>
          <p:nvSpPr>
            <p:cNvPr id="6" name="Pladsholder til tekst 4">
              <a:extLst>
                <a:ext uri="{FF2B5EF4-FFF2-40B4-BE49-F238E27FC236}">
                  <a16:creationId xmlns:a16="http://schemas.microsoft.com/office/drawing/2014/main" id="{854BAEC0-DC65-254D-B5C1-84A9D6E7A739}"/>
                </a:ext>
              </a:extLst>
            </p:cNvPr>
            <p:cNvSpPr txBox="1">
              <a:spLocks/>
            </p:cNvSpPr>
            <p:nvPr/>
          </p:nvSpPr>
          <p:spPr>
            <a:xfrm>
              <a:off x="587374" y="1508390"/>
              <a:ext cx="4308996"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Institutter: Matematik, Kemi og Biovidenskab, Energi , BUILD, Materialer og Produktion.</a:t>
              </a:r>
            </a:p>
            <a:p>
              <a:pPr marL="285750" indent="-285750">
                <a:buFont typeface="Arial" panose="020B0604020202020204" pitchFamily="34" charset="0"/>
                <a:buChar char="•"/>
                <a:defRPr/>
              </a:pPr>
              <a:r>
                <a:rPr lang="da-DK" dirty="0">
                  <a:solidFill>
                    <a:srgbClr val="211A52"/>
                  </a:solidFill>
                  <a:latin typeface="Barlow Medium" panose="00000600000000000000" pitchFamily="2" charset="0"/>
                </a:rPr>
                <a:t>5 institutter</a:t>
              </a:r>
              <a:endParaRPr kumimoji="0" lang="da-DK" b="0" i="0" u="none" strike="noStrike" kern="1200" cap="none" spc="0" normalizeH="0" baseline="0" dirty="0">
                <a:ln>
                  <a:noFill/>
                </a:ln>
                <a:solidFill>
                  <a:srgbClr val="211A52"/>
                </a:solidFill>
                <a:effectLst/>
                <a:uLnTx/>
                <a:uFillTx/>
                <a:latin typeface="Barlow Medium" panose="00000600000000000000" pitchFamily="2" charset="0"/>
              </a:endParaRP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67 uddannelser</a:t>
              </a: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lang="da-DK" dirty="0">
                  <a:solidFill>
                    <a:srgbClr val="211A52"/>
                  </a:solidFill>
                  <a:latin typeface="Barlow Medium" panose="00000600000000000000" pitchFamily="2" charset="0"/>
                </a:rPr>
                <a:t>2.600</a:t>
              </a:r>
              <a:r>
                <a:rPr kumimoji="0" lang="da-DK" b="0" i="0" u="none" strike="noStrike" kern="1200" cap="none" spc="0" normalizeH="0" baseline="0" dirty="0">
                  <a:ln>
                    <a:noFill/>
                  </a:ln>
                  <a:solidFill>
                    <a:srgbClr val="211A52"/>
                  </a:solidFill>
                  <a:effectLst/>
                  <a:uLnTx/>
                  <a:uFillTx/>
                  <a:latin typeface="Barlow Medium" panose="00000600000000000000" pitchFamily="2" charset="0"/>
                </a:rPr>
                <a:t> studerende</a:t>
              </a:r>
            </a:p>
          </p:txBody>
        </p:sp>
        <p:sp>
          <p:nvSpPr>
            <p:cNvPr id="4" name="Pladsholder til tekst 4">
              <a:extLst>
                <a:ext uri="{FF2B5EF4-FFF2-40B4-BE49-F238E27FC236}">
                  <a16:creationId xmlns:a16="http://schemas.microsoft.com/office/drawing/2014/main" id="{EA9BDE67-F24C-66B4-664E-17B195FC5F0A}"/>
                </a:ext>
              </a:extLst>
            </p:cNvPr>
            <p:cNvSpPr txBox="1">
              <a:spLocks/>
            </p:cNvSpPr>
            <p:nvPr/>
          </p:nvSpPr>
          <p:spPr>
            <a:xfrm>
              <a:off x="1830034" y="1681805"/>
              <a:ext cx="1746614"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da-DK" b="0" i="0" u="none" strike="noStrike" kern="1200" cap="none" spc="0" normalizeH="0" baseline="0" dirty="0">
                <a:ln>
                  <a:noFill/>
                </a:ln>
                <a:solidFill>
                  <a:srgbClr val="211A52"/>
                </a:solidFill>
                <a:effectLst/>
                <a:uLnTx/>
                <a:uFillTx/>
                <a:latin typeface="Barlow Medium" panose="00000600000000000000" pitchFamily="2" charset="0"/>
              </a:endParaRPr>
            </a:p>
            <a:p>
              <a:pPr marL="285750" indent="-285750">
                <a:buFont typeface="Arial" panose="020B0604020202020204" pitchFamily="34" charset="0"/>
                <a:buChar char="•"/>
                <a:defRPr/>
              </a:pPr>
              <a:r>
                <a:rPr lang="da-DK" dirty="0">
                  <a:solidFill>
                    <a:srgbClr val="211A52"/>
                  </a:solidFill>
                  <a:latin typeface="Barlow Medium" panose="00000600000000000000" pitchFamily="2" charset="0"/>
                </a:rPr>
                <a:t>290</a:t>
              </a:r>
              <a:r>
                <a:rPr kumimoji="0" lang="da-DK" b="0" i="0" u="none" strike="noStrike" kern="1200" cap="none" spc="0" normalizeH="0" baseline="0" dirty="0">
                  <a:ln>
                    <a:noFill/>
                  </a:ln>
                  <a:solidFill>
                    <a:srgbClr val="211A52"/>
                  </a:solidFill>
                  <a:effectLst/>
                  <a:uLnTx/>
                  <a:uFillTx/>
                  <a:latin typeface="Barlow Medium" panose="00000600000000000000" pitchFamily="2" charset="0"/>
                </a:rPr>
                <a:t> Ph.d.-</a:t>
              </a:r>
              <a:br>
                <a:rPr kumimoji="0" lang="da-DK" b="0" i="0" u="none" strike="noStrike" kern="1200" cap="none" spc="0" normalizeH="0" baseline="0" dirty="0">
                  <a:ln>
                    <a:noFill/>
                  </a:ln>
                  <a:solidFill>
                    <a:srgbClr val="211A52"/>
                  </a:solidFill>
                  <a:effectLst/>
                  <a:uLnTx/>
                  <a:uFillTx/>
                  <a:latin typeface="Barlow Medium" panose="00000600000000000000" pitchFamily="2" charset="0"/>
                </a:rPr>
              </a:br>
              <a:r>
                <a:rPr kumimoji="0" lang="da-DK" b="0" i="0" u="none" strike="noStrike" kern="1200" cap="none" spc="0" normalizeH="0" baseline="0" dirty="0">
                  <a:ln>
                    <a:noFill/>
                  </a:ln>
                  <a:solidFill>
                    <a:srgbClr val="211A52"/>
                  </a:solidFill>
                  <a:effectLst/>
                  <a:uLnTx/>
                  <a:uFillTx/>
                  <a:latin typeface="Barlow Medium" panose="00000600000000000000" pitchFamily="2" charset="0"/>
                </a:rPr>
                <a:t>studerende</a:t>
              </a: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860 </a:t>
              </a:r>
              <a:r>
                <a:rPr kumimoji="0" lang="da-DK" b="0" i="0" u="none" strike="noStrike" kern="1200" cap="none" spc="0" normalizeH="0" baseline="0" dirty="0" err="1">
                  <a:ln>
                    <a:noFill/>
                  </a:ln>
                  <a:solidFill>
                    <a:srgbClr val="211A52"/>
                  </a:solidFill>
                  <a:effectLst/>
                  <a:uLnTx/>
                  <a:uFillTx/>
                  <a:latin typeface="Barlow Medium" panose="00000600000000000000" pitchFamily="2" charset="0"/>
                </a:rPr>
                <a:t>FTEs</a:t>
              </a:r>
              <a:endParaRPr lang="da-DK" dirty="0">
                <a:solidFill>
                  <a:srgbClr val="211A52"/>
                </a:solidFill>
                <a:latin typeface="Barlow Medium" panose="00000600000000000000" pitchFamily="2" charset="0"/>
              </a:endParaRPr>
            </a:p>
            <a:p>
              <a:pPr marL="285750" marR="0" lvl="0" indent="-285750" algn="l" defTabSz="914318"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da-DK" b="0" i="0" u="none" strike="noStrike" kern="1200" cap="none" spc="0" normalizeH="0" baseline="0" dirty="0">
                  <a:ln>
                    <a:noFill/>
                  </a:ln>
                  <a:solidFill>
                    <a:srgbClr val="211A52"/>
                  </a:solidFill>
                  <a:effectLst/>
                  <a:uLnTx/>
                  <a:uFillTx/>
                  <a:latin typeface="Barlow Medium" panose="00000600000000000000" pitchFamily="2" charset="0"/>
                </a:rPr>
                <a:t>DKK 930 mio. </a:t>
              </a:r>
              <a:br>
                <a:rPr kumimoji="0" lang="da-DK" b="0" i="0" u="none" strike="noStrike" kern="1200" cap="none" spc="0" normalizeH="0" baseline="0" dirty="0">
                  <a:ln>
                    <a:noFill/>
                  </a:ln>
                  <a:solidFill>
                    <a:srgbClr val="211A52"/>
                  </a:solidFill>
                  <a:effectLst/>
                  <a:uLnTx/>
                  <a:uFillTx/>
                  <a:latin typeface="Barlow Medium" panose="00000600000000000000" pitchFamily="2" charset="0"/>
                </a:rPr>
              </a:br>
              <a:r>
                <a:rPr kumimoji="0" lang="da-DK" b="0" i="0" u="none" strike="noStrike" kern="1200" cap="none" spc="0" normalizeH="0" baseline="0" dirty="0">
                  <a:ln>
                    <a:noFill/>
                  </a:ln>
                  <a:solidFill>
                    <a:srgbClr val="211A52"/>
                  </a:solidFill>
                  <a:effectLst/>
                  <a:uLnTx/>
                  <a:uFillTx/>
                  <a:latin typeface="Barlow Medium" panose="00000600000000000000" pitchFamily="2" charset="0"/>
                </a:rPr>
                <a:t>(</a:t>
              </a:r>
              <a:r>
                <a:rPr kumimoji="0" lang="da-DK" b="0" i="0" u="none" strike="noStrike" kern="1200" cap="none" spc="0" normalizeH="0" baseline="0" dirty="0" err="1">
                  <a:ln>
                    <a:noFill/>
                  </a:ln>
                  <a:solidFill>
                    <a:srgbClr val="211A52"/>
                  </a:solidFill>
                  <a:effectLst/>
                  <a:uLnTx/>
                  <a:uFillTx/>
                  <a:latin typeface="Barlow Medium" panose="00000600000000000000" pitchFamily="2" charset="0"/>
                </a:rPr>
                <a:t>revenue</a:t>
              </a:r>
              <a:r>
                <a:rPr kumimoji="0" lang="da-DK" b="0" i="0" u="none" strike="noStrike" kern="1200" cap="none" spc="0" normalizeH="0" baseline="0" dirty="0">
                  <a:ln>
                    <a:noFill/>
                  </a:ln>
                  <a:solidFill>
                    <a:srgbClr val="211A52"/>
                  </a:solidFill>
                  <a:effectLst/>
                  <a:uLnTx/>
                  <a:uFillTx/>
                  <a:latin typeface="Barlow Medium" panose="00000600000000000000" pitchFamily="2" charset="0"/>
                </a:rPr>
                <a:t>)</a:t>
              </a:r>
            </a:p>
          </p:txBody>
        </p:sp>
      </p:grpSp>
      <p:pic>
        <p:nvPicPr>
          <p:cNvPr id="16" name="Billede 15">
            <a:extLst>
              <a:ext uri="{FF2B5EF4-FFF2-40B4-BE49-F238E27FC236}">
                <a16:creationId xmlns:a16="http://schemas.microsoft.com/office/drawing/2014/main" id="{403F256A-9962-6822-E6DD-62D4E65AE476}"/>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3999607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97620A4-8D3E-054A-B4AD-E6555A84DA71}"/>
              </a:ext>
            </a:extLst>
          </p:cNvPr>
          <p:cNvSpPr>
            <a:spLocks noGrp="1"/>
          </p:cNvSpPr>
          <p:nvPr>
            <p:ph type="sldNum" sz="quarter" idx="10"/>
          </p:nvPr>
        </p:nvSpPr>
        <p:spPr/>
        <p:txBody>
          <a:bodyPr/>
          <a:lstStyle/>
          <a:p>
            <a:fld id="{D8D877B3-D348-4611-9BDB-C5374591D951}" type="slidenum">
              <a:rPr lang="en-US" smtClean="0"/>
              <a:pPr/>
              <a:t>13</a:t>
            </a:fld>
            <a:endParaRPr lang="en-US" dirty="0"/>
          </a:p>
        </p:txBody>
      </p:sp>
      <p:sp>
        <p:nvSpPr>
          <p:cNvPr id="34" name="Rektangel 33">
            <a:extLst>
              <a:ext uri="{FF2B5EF4-FFF2-40B4-BE49-F238E27FC236}">
                <a16:creationId xmlns:a16="http://schemas.microsoft.com/office/drawing/2014/main" id="{D6E01441-C640-334D-B2C0-BEDD4227A66E}"/>
              </a:ext>
            </a:extLst>
          </p:cNvPr>
          <p:cNvSpPr/>
          <p:nvPr/>
        </p:nvSpPr>
        <p:spPr>
          <a:xfrm>
            <a:off x="173789" y="3911634"/>
            <a:ext cx="2552699"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chemeClr val="bg1"/>
                </a:solidFill>
              </a:rPr>
              <a:t>Bidrager til samfundets vækst </a:t>
            </a:r>
            <a:br>
              <a:rPr lang="da-DK" b="1" dirty="0">
                <a:solidFill>
                  <a:schemeClr val="bg1"/>
                </a:solidFill>
              </a:rPr>
            </a:br>
            <a:r>
              <a:rPr lang="da-DK" b="1" dirty="0">
                <a:solidFill>
                  <a:schemeClr val="bg1"/>
                </a:solidFill>
              </a:rPr>
              <a:t>og udvikling</a:t>
            </a:r>
          </a:p>
        </p:txBody>
      </p:sp>
      <p:sp>
        <p:nvSpPr>
          <p:cNvPr id="25" name="Tekstfelt 24"/>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5" name="Billede 4">
            <a:extLst>
              <a:ext uri="{FF2B5EF4-FFF2-40B4-BE49-F238E27FC236}">
                <a16:creationId xmlns:a16="http://schemas.microsoft.com/office/drawing/2014/main" id="{8BF0EE9B-24EF-884E-BA15-1CC2C4E2F802}"/>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
        <p:nvSpPr>
          <p:cNvPr id="28" name="Rektangel 27">
            <a:extLst>
              <a:ext uri="{FF2B5EF4-FFF2-40B4-BE49-F238E27FC236}">
                <a16:creationId xmlns:a16="http://schemas.microsoft.com/office/drawing/2014/main" id="{4F03847F-207F-974F-B0E1-F7857C5B0B3C}"/>
              </a:ext>
            </a:extLst>
          </p:cNvPr>
          <p:cNvSpPr/>
          <p:nvPr/>
        </p:nvSpPr>
        <p:spPr>
          <a:xfrm>
            <a:off x="4215861" y="2152650"/>
            <a:ext cx="3466749" cy="2552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200" b="1" dirty="0">
                <a:solidFill>
                  <a:schemeClr val="bg1"/>
                </a:solidFill>
              </a:rPr>
              <a:t>Uddannelses-</a:t>
            </a:r>
          </a:p>
          <a:p>
            <a:pPr algn="ctr"/>
            <a:r>
              <a:rPr lang="da-DK" sz="3200" b="1" dirty="0">
                <a:solidFill>
                  <a:schemeClr val="bg1"/>
                </a:solidFill>
              </a:rPr>
              <a:t>miljø </a:t>
            </a:r>
          </a:p>
          <a:p>
            <a:pPr algn="ctr"/>
            <a:r>
              <a:rPr lang="da-DK" sz="3200" b="1" dirty="0">
                <a:solidFill>
                  <a:schemeClr val="bg1"/>
                </a:solidFill>
              </a:rPr>
              <a:t>På ENGINEERING</a:t>
            </a:r>
          </a:p>
        </p:txBody>
      </p:sp>
      <p:sp>
        <p:nvSpPr>
          <p:cNvPr id="6" name="AutoShape 2">
            <a:extLst>
              <a:ext uri="{FF2B5EF4-FFF2-40B4-BE49-F238E27FC236}">
                <a16:creationId xmlns:a16="http://schemas.microsoft.com/office/drawing/2014/main" id="{88E418A1-EFA0-6171-DB89-754D5414A94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graphicFrame>
        <p:nvGraphicFramePr>
          <p:cNvPr id="40" name="Diagram 39">
            <a:extLst>
              <a:ext uri="{FF2B5EF4-FFF2-40B4-BE49-F238E27FC236}">
                <a16:creationId xmlns:a16="http://schemas.microsoft.com/office/drawing/2014/main" id="{6CE8D064-D1FA-D2EB-1AF3-1942722F0404}"/>
              </a:ext>
            </a:extLst>
          </p:cNvPr>
          <p:cNvGraphicFramePr/>
          <p:nvPr>
            <p:extLst>
              <p:ext uri="{D42A27DB-BD31-4B8C-83A1-F6EECF244321}">
                <p14:modId xmlns:p14="http://schemas.microsoft.com/office/powerpoint/2010/main" val="1756553621"/>
              </p:ext>
            </p:extLst>
          </p:nvPr>
        </p:nvGraphicFramePr>
        <p:xfrm>
          <a:off x="550596" y="3850007"/>
          <a:ext cx="3665265" cy="2552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7" name="Diagram 36">
            <a:extLst>
              <a:ext uri="{FF2B5EF4-FFF2-40B4-BE49-F238E27FC236}">
                <a16:creationId xmlns:a16="http://schemas.microsoft.com/office/drawing/2014/main" id="{EBE06072-3727-7014-595F-2A1C0E914506}"/>
              </a:ext>
            </a:extLst>
          </p:cNvPr>
          <p:cNvGraphicFramePr/>
          <p:nvPr>
            <p:extLst>
              <p:ext uri="{D42A27DB-BD31-4B8C-83A1-F6EECF244321}">
                <p14:modId xmlns:p14="http://schemas.microsoft.com/office/powerpoint/2010/main" val="2433925699"/>
              </p:ext>
            </p:extLst>
          </p:nvPr>
        </p:nvGraphicFramePr>
        <p:xfrm>
          <a:off x="550596" y="758859"/>
          <a:ext cx="3665265" cy="24242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9" name="Diagram 38">
            <a:extLst>
              <a:ext uri="{FF2B5EF4-FFF2-40B4-BE49-F238E27FC236}">
                <a16:creationId xmlns:a16="http://schemas.microsoft.com/office/drawing/2014/main" id="{5CA91E65-F18D-1253-D8A5-4FEE42D3F3A1}"/>
              </a:ext>
            </a:extLst>
          </p:cNvPr>
          <p:cNvGraphicFramePr/>
          <p:nvPr>
            <p:extLst>
              <p:ext uri="{D42A27DB-BD31-4B8C-83A1-F6EECF244321}">
                <p14:modId xmlns:p14="http://schemas.microsoft.com/office/powerpoint/2010/main" val="2599423625"/>
              </p:ext>
            </p:extLst>
          </p:nvPr>
        </p:nvGraphicFramePr>
        <p:xfrm>
          <a:off x="7727633" y="3911635"/>
          <a:ext cx="3808178" cy="249107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38" name="Diagram 37">
            <a:extLst>
              <a:ext uri="{FF2B5EF4-FFF2-40B4-BE49-F238E27FC236}">
                <a16:creationId xmlns:a16="http://schemas.microsoft.com/office/drawing/2014/main" id="{7A507CCD-6F3F-4A8C-77B2-4353A14DFB23}"/>
              </a:ext>
            </a:extLst>
          </p:cNvPr>
          <p:cNvGraphicFramePr/>
          <p:nvPr>
            <p:extLst>
              <p:ext uri="{D42A27DB-BD31-4B8C-83A1-F6EECF244321}">
                <p14:modId xmlns:p14="http://schemas.microsoft.com/office/powerpoint/2010/main" val="3793103646"/>
              </p:ext>
            </p:extLst>
          </p:nvPr>
        </p:nvGraphicFramePr>
        <p:xfrm>
          <a:off x="7682610" y="630375"/>
          <a:ext cx="3898224" cy="25527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45" name="Rektangel 44">
            <a:extLst>
              <a:ext uri="{FF2B5EF4-FFF2-40B4-BE49-F238E27FC236}">
                <a16:creationId xmlns:a16="http://schemas.microsoft.com/office/drawing/2014/main" id="{7FE9D3CC-7B45-E00F-0985-E5D90CC7FEA6}"/>
              </a:ext>
            </a:extLst>
          </p:cNvPr>
          <p:cNvSpPr/>
          <p:nvPr/>
        </p:nvSpPr>
        <p:spPr>
          <a:xfrm>
            <a:off x="4110967" y="2824725"/>
            <a:ext cx="3665265" cy="1383632"/>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800" b="1" dirty="0"/>
              <a:t>UDDANNELSES</a:t>
            </a:r>
          </a:p>
          <a:p>
            <a:pPr algn="ctr"/>
            <a:r>
              <a:rPr lang="da-DK" sz="2800" b="1" dirty="0"/>
              <a:t>MILJØ PÅ ENGINEERING</a:t>
            </a:r>
          </a:p>
        </p:txBody>
      </p:sp>
    </p:spTree>
    <p:extLst>
      <p:ext uri="{BB962C8B-B14F-4D97-AF65-F5344CB8AC3E}">
        <p14:creationId xmlns:p14="http://schemas.microsoft.com/office/powerpoint/2010/main" val="1771707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035463" y="5085569"/>
            <a:ext cx="2555310" cy="1678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87375" y="357948"/>
            <a:ext cx="6840538" cy="1486727"/>
          </a:xfrm>
        </p:spPr>
        <p:txBody>
          <a:bodyPr/>
          <a:lstStyle/>
          <a:p>
            <a:r>
              <a:rPr lang="da-DK" dirty="0">
                <a:solidFill>
                  <a:srgbClr val="211A52"/>
                </a:solidFill>
                <a:latin typeface="Barlow Black" panose="00000A00000000000000" pitchFamily="2" charset="0"/>
              </a:rPr>
              <a:t>STUDERENDE PÅ</a:t>
            </a:r>
            <a:br>
              <a:rPr lang="da-DK" dirty="0">
                <a:solidFill>
                  <a:srgbClr val="211A52"/>
                </a:solidFill>
                <a:latin typeface="Barlow Black" panose="00000A00000000000000" pitchFamily="2" charset="0"/>
              </a:rPr>
            </a:br>
            <a:r>
              <a:rPr lang="da-DK" dirty="0">
                <a:solidFill>
                  <a:srgbClr val="211A52"/>
                </a:solidFill>
                <a:latin typeface="Barlow Black" panose="00000A00000000000000" pitchFamily="2" charset="0"/>
              </a:rPr>
              <a:t>ENGINEERING 2017-2021</a:t>
            </a:r>
          </a:p>
        </p:txBody>
      </p:sp>
      <p:sp>
        <p:nvSpPr>
          <p:cNvPr id="13" name="Ellipse 12"/>
          <p:cNvSpPr/>
          <p:nvPr/>
        </p:nvSpPr>
        <p:spPr>
          <a:xfrm>
            <a:off x="9648395" y="497623"/>
            <a:ext cx="2112235" cy="1892976"/>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58613" rIns="92304" bIns="58613" rtlCol="0" anchor="ctr"/>
          <a:lstStyle/>
          <a:p>
            <a:pPr algn="ctr"/>
            <a:r>
              <a:rPr lang="da-DK" sz="1700" b="1" dirty="0">
                <a:latin typeface="Barlow Medium" panose="00000600000000000000" pitchFamily="2" charset="0"/>
              </a:rPr>
              <a:t>Kandidater gennemfører på 5,1 år i gennemsnit</a:t>
            </a:r>
          </a:p>
        </p:txBody>
      </p:sp>
      <p:graphicFrame>
        <p:nvGraphicFramePr>
          <p:cNvPr id="10" name="Diagram 9">
            <a:extLst>
              <a:ext uri="{FF2B5EF4-FFF2-40B4-BE49-F238E27FC236}">
                <a16:creationId xmlns:a16="http://schemas.microsoft.com/office/drawing/2014/main" id="{0449928B-DAC9-4F5F-826C-8130D46CAC1E}"/>
              </a:ext>
            </a:extLst>
          </p:cNvPr>
          <p:cNvGraphicFramePr>
            <a:graphicFrameLocks/>
          </p:cNvGraphicFramePr>
          <p:nvPr>
            <p:extLst>
              <p:ext uri="{D42A27DB-BD31-4B8C-83A1-F6EECF244321}">
                <p14:modId xmlns:p14="http://schemas.microsoft.com/office/powerpoint/2010/main" val="3446683588"/>
              </p:ext>
            </p:extLst>
          </p:nvPr>
        </p:nvGraphicFramePr>
        <p:xfrm>
          <a:off x="587375" y="2057399"/>
          <a:ext cx="7794625" cy="46767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felt 4">
            <a:extLst>
              <a:ext uri="{FF2B5EF4-FFF2-40B4-BE49-F238E27FC236}">
                <a16:creationId xmlns:a16="http://schemas.microsoft.com/office/drawing/2014/main" id="{FE2ECD0D-F09D-C2FD-F54F-ED4B1AC027A9}"/>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4" name="Billede 13" descr="Et billede, der indeholder indendørs, person, mur, Kontorbygning&#10;&#10;Automatisk genereret beskrivelse">
            <a:extLst>
              <a:ext uri="{FF2B5EF4-FFF2-40B4-BE49-F238E27FC236}">
                <a16:creationId xmlns:a16="http://schemas.microsoft.com/office/drawing/2014/main" id="{A0F4D03F-80E4-2C24-2B17-4259C8B1EEF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683479" y="3194223"/>
            <a:ext cx="3314991" cy="2931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Billede 17">
            <a:extLst>
              <a:ext uri="{FF2B5EF4-FFF2-40B4-BE49-F238E27FC236}">
                <a16:creationId xmlns:a16="http://schemas.microsoft.com/office/drawing/2014/main" id="{1F8BC8B6-9C9C-4636-6632-822C6AAFB2B4}"/>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3970961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85AC61FC-A3B3-8F09-F6B8-9B5948EFB7BD}"/>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865796" y="0"/>
            <a:ext cx="4843987" cy="6858000"/>
          </a:xfrm>
          <a:prstGeom prst="rect">
            <a:avLst/>
          </a:prstGeom>
        </p:spPr>
      </p:pic>
      <p:sp>
        <p:nvSpPr>
          <p:cNvPr id="4" name="Pladsholder til slidenummer 3">
            <a:extLst>
              <a:ext uri="{FF2B5EF4-FFF2-40B4-BE49-F238E27FC236}">
                <a16:creationId xmlns:a16="http://schemas.microsoft.com/office/drawing/2014/main" id="{390D0E18-41CA-D9C1-7BEB-C877726ADF74}"/>
              </a:ext>
            </a:extLst>
          </p:cNvPr>
          <p:cNvSpPr>
            <a:spLocks noGrp="1"/>
          </p:cNvSpPr>
          <p:nvPr>
            <p:ph type="sldNum" sz="quarter" idx="12"/>
          </p:nvPr>
        </p:nvSpPr>
        <p:spPr/>
        <p:txBody>
          <a:bodyPr/>
          <a:lstStyle/>
          <a:p>
            <a:fld id="{409B8A6B-2702-4E09-BF63-7CC1F22DFC4D}" type="slidenum">
              <a:rPr lang="da-DK" smtClean="0"/>
              <a:t>15</a:t>
            </a:fld>
            <a:endParaRPr lang="da-DK"/>
          </a:p>
        </p:txBody>
      </p:sp>
    </p:spTree>
    <p:extLst>
      <p:ext uri="{BB962C8B-B14F-4D97-AF65-F5344CB8AC3E}">
        <p14:creationId xmlns:p14="http://schemas.microsoft.com/office/powerpoint/2010/main" val="361771388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billede 3">
            <a:extLst>
              <a:ext uri="{FF2B5EF4-FFF2-40B4-BE49-F238E27FC236}">
                <a16:creationId xmlns:a16="http://schemas.microsoft.com/office/drawing/2014/main" id="{0D8B20E8-9541-8F0B-620F-CE07565CE6FE}"/>
              </a:ext>
            </a:extLst>
          </p:cNvPr>
          <p:cNvSpPr>
            <a:spLocks noGrp="1"/>
          </p:cNvSpPr>
          <p:nvPr>
            <p:ph type="pic" sz="quarter" idx="11"/>
          </p:nvPr>
        </p:nvSpPr>
        <p:spPr/>
        <p:txBody>
          <a:bodyPr/>
          <a:lstStyle/>
          <a:p>
            <a:endParaRPr lang="da-DK"/>
          </a:p>
        </p:txBody>
      </p:sp>
      <p:sp>
        <p:nvSpPr>
          <p:cNvPr id="2" name="Pladsholder til slidenummer 1"/>
          <p:cNvSpPr>
            <a:spLocks noGrp="1"/>
          </p:cNvSpPr>
          <p:nvPr>
            <p:ph type="sldNum" sz="quarter" idx="10"/>
          </p:nvPr>
        </p:nvSpPr>
        <p:spPr>
          <a:xfrm>
            <a:off x="11620500" y="593725"/>
            <a:ext cx="571500" cy="227013"/>
          </a:xfrm>
          <a:prstGeom prst="rect">
            <a:avLst/>
          </a:prstGeom>
        </p:spPr>
        <p:txBody>
          <a:bodyPr/>
          <a:lstStyle/>
          <a:p>
            <a:fld id="{D8D877B3-D348-4611-9BDB-C5374591D951}" type="slidenum">
              <a:rPr lang="en-US" smtClean="0"/>
              <a:pPr/>
              <a:t>16</a:t>
            </a:fld>
            <a:endParaRPr lang="en-US" dirty="0"/>
          </a:p>
        </p:txBody>
      </p:sp>
      <p:sp>
        <p:nvSpPr>
          <p:cNvPr id="5" name="Titel 4"/>
          <p:cNvSpPr>
            <a:spLocks noGrp="1"/>
          </p:cNvSpPr>
          <p:nvPr>
            <p:ph type="title"/>
          </p:nvPr>
        </p:nvSpPr>
        <p:spPr>
          <a:xfrm>
            <a:off x="587373" y="401624"/>
            <a:ext cx="6570750" cy="1621619"/>
          </a:xfrm>
        </p:spPr>
        <p:txBody>
          <a:bodyPr/>
          <a:lstStyle/>
          <a:p>
            <a:r>
              <a:rPr lang="da-DK" dirty="0">
                <a:latin typeface="Barlow Black" panose="00000A00000000000000" pitchFamily="2" charset="0"/>
              </a:rPr>
              <a:t>PROBLEM- OG PROJEKT-BASERET LÆRING</a:t>
            </a:r>
            <a:br>
              <a:rPr lang="da-DK" dirty="0"/>
            </a:br>
            <a:r>
              <a:rPr lang="da-DK" sz="1600" b="0" dirty="0">
                <a:latin typeface="Barlow Medium" panose="00000600000000000000" pitchFamily="2" charset="0"/>
              </a:rPr>
              <a:t>(AAU-TILGANGEN)</a:t>
            </a:r>
          </a:p>
        </p:txBody>
      </p:sp>
      <p:sp>
        <p:nvSpPr>
          <p:cNvPr id="7" name="Pladsholder til tekst 6"/>
          <p:cNvSpPr>
            <a:spLocks noGrp="1"/>
          </p:cNvSpPr>
          <p:nvPr>
            <p:ph type="body" sz="quarter" idx="12"/>
          </p:nvPr>
        </p:nvSpPr>
        <p:spPr>
          <a:xfrm>
            <a:off x="675823" y="2156769"/>
            <a:ext cx="6002563" cy="3863045"/>
          </a:xfrm>
        </p:spPr>
        <p:txBody>
          <a:bodyPr>
            <a:noAutofit/>
          </a:bodyPr>
          <a:lstStyle/>
          <a:p>
            <a:pPr>
              <a:lnSpc>
                <a:spcPct val="120000"/>
              </a:lnSpc>
              <a:spcBef>
                <a:spcPts val="0"/>
              </a:spcBef>
              <a:spcAft>
                <a:spcPts val="1200"/>
              </a:spcAft>
            </a:pPr>
            <a:r>
              <a:rPr lang="da-DK" altLang="da-DK" sz="1400" dirty="0">
                <a:solidFill>
                  <a:srgbClr val="211A52"/>
                </a:solidFill>
                <a:latin typeface="Barlow Light" panose="00000400000000000000" pitchFamily="2" charset="0"/>
                <a:cs typeface="Arial" panose="020B0604020202020204" pitchFamily="34" charset="0"/>
              </a:rPr>
              <a:t>De studerende er drevet af et problem og opbygger læring gennem </a:t>
            </a:r>
            <a:r>
              <a:rPr lang="da-DK" sz="1400" dirty="0">
                <a:solidFill>
                  <a:srgbClr val="211A52"/>
                </a:solidFill>
                <a:latin typeface="Barlow Light" panose="00000400000000000000" pitchFamily="2" charset="0"/>
              </a:rPr>
              <a:t>aktiv anvendelse af teori og forskningsbaseret viden i konkret problemløsning</a:t>
            </a:r>
            <a:r>
              <a:rPr lang="da-DK" altLang="da-DK" sz="1400" dirty="0">
                <a:solidFill>
                  <a:srgbClr val="211A52"/>
                </a:solidFill>
                <a:latin typeface="Barlow Light" panose="00000400000000000000" pitchFamily="2" charset="0"/>
                <a:cs typeface="Arial" panose="020B0604020202020204" pitchFamily="34" charset="0"/>
              </a:rPr>
              <a:t>. </a:t>
            </a:r>
          </a:p>
          <a:p>
            <a:pPr>
              <a:lnSpc>
                <a:spcPct val="120000"/>
              </a:lnSpc>
              <a:spcBef>
                <a:spcPts val="0"/>
              </a:spcBef>
              <a:spcAft>
                <a:spcPts val="1200"/>
              </a:spcAft>
            </a:pPr>
            <a:r>
              <a:rPr lang="da-DK" sz="1400" dirty="0">
                <a:solidFill>
                  <a:srgbClr val="211A52"/>
                </a:solidFill>
                <a:latin typeface="Barlow Light" panose="00000400000000000000" pitchFamily="2" charset="0"/>
              </a:rPr>
              <a:t>De studerende øves i at anlægge en analytisk og resultatorienteret tilgang til deres arbejde, som samtidig er anvendelsesorienteret i kraft af samarbejde med eksterne partnere. </a:t>
            </a:r>
          </a:p>
          <a:p>
            <a:pPr>
              <a:lnSpc>
                <a:spcPct val="120000"/>
              </a:lnSpc>
              <a:spcBef>
                <a:spcPts val="0"/>
              </a:spcBef>
              <a:spcAft>
                <a:spcPts val="1200"/>
              </a:spcAft>
            </a:pPr>
            <a:r>
              <a:rPr lang="da-DK" altLang="da-DK" sz="1400" dirty="0">
                <a:solidFill>
                  <a:srgbClr val="211A52"/>
                </a:solidFill>
                <a:latin typeface="Barlow Light" panose="00000400000000000000" pitchFamily="2" charset="0"/>
                <a:cs typeface="Arial" panose="020B0604020202020204" pitchFamily="34" charset="0"/>
              </a:rPr>
              <a:t>De studerende arbejder med projekter i grupper, hvor de bl.a. </a:t>
            </a:r>
            <a:r>
              <a:rPr lang="da-DK" sz="1400" dirty="0">
                <a:solidFill>
                  <a:srgbClr val="211A52"/>
                </a:solidFill>
                <a:latin typeface="Barlow Light" panose="00000400000000000000" pitchFamily="2" charset="0"/>
              </a:rPr>
              <a:t>styrker kommunikations- og samarbejdsevner. </a:t>
            </a:r>
            <a:r>
              <a:rPr lang="da-DK" altLang="da-DK" sz="1400" dirty="0">
                <a:solidFill>
                  <a:srgbClr val="211A52"/>
                </a:solidFill>
                <a:latin typeface="Barlow Light" panose="00000400000000000000" pitchFamily="2" charset="0"/>
                <a:cs typeface="Arial" panose="020B0604020202020204" pitchFamily="34" charset="0"/>
              </a:rPr>
              <a:t>Vejledere hjælper, udfordrer, diskuterer og giver feedback undervejs. </a:t>
            </a:r>
          </a:p>
          <a:p>
            <a:pPr>
              <a:lnSpc>
                <a:spcPct val="120000"/>
              </a:lnSpc>
              <a:spcBef>
                <a:spcPts val="0"/>
              </a:spcBef>
              <a:spcAft>
                <a:spcPts val="1200"/>
              </a:spcAft>
            </a:pPr>
            <a:r>
              <a:rPr lang="da-DK" altLang="da-DK" sz="1400" dirty="0">
                <a:solidFill>
                  <a:srgbClr val="211A52"/>
                </a:solidFill>
                <a:latin typeface="Barlow Light" panose="00000400000000000000" pitchFamily="2" charset="0"/>
                <a:cs typeface="Arial" panose="020B0604020202020204" pitchFamily="34" charset="0"/>
              </a:rPr>
              <a:t>Arbejdet dokumenteres i projektrapporter, som er genstand for en mundtlig (gruppe)eksamen.</a:t>
            </a:r>
          </a:p>
          <a:p>
            <a:pPr marL="0" indent="0">
              <a:lnSpc>
                <a:spcPct val="120000"/>
              </a:lnSpc>
              <a:spcBef>
                <a:spcPts val="0"/>
              </a:spcBef>
              <a:spcAft>
                <a:spcPts val="1200"/>
              </a:spcAft>
              <a:buNone/>
            </a:pPr>
            <a:r>
              <a:rPr lang="da-DK" sz="1400" i="1" dirty="0">
                <a:solidFill>
                  <a:srgbClr val="211A52"/>
                </a:solidFill>
                <a:latin typeface="Barlow Medium" panose="00000600000000000000" pitchFamily="2" charset="0"/>
              </a:rPr>
              <a:t>AAU er hjemsted for et UNESCO-center for Problem </a:t>
            </a:r>
            <a:r>
              <a:rPr lang="da-DK" sz="1400" i="1" dirty="0" err="1">
                <a:solidFill>
                  <a:srgbClr val="211A52"/>
                </a:solidFill>
                <a:latin typeface="Barlow Medium" panose="00000600000000000000" pitchFamily="2" charset="0"/>
              </a:rPr>
              <a:t>Based</a:t>
            </a:r>
            <a:r>
              <a:rPr lang="da-DK" sz="1400" i="1" dirty="0">
                <a:solidFill>
                  <a:srgbClr val="211A52"/>
                </a:solidFill>
                <a:latin typeface="Barlow Medium" panose="00000600000000000000" pitchFamily="2" charset="0"/>
              </a:rPr>
              <a:t> Learning in Engineering Science and </a:t>
            </a:r>
            <a:r>
              <a:rPr lang="da-DK" sz="1400" i="1" dirty="0" err="1">
                <a:solidFill>
                  <a:srgbClr val="211A52"/>
                </a:solidFill>
                <a:latin typeface="Barlow Medium" panose="00000600000000000000" pitchFamily="2" charset="0"/>
              </a:rPr>
              <a:t>Sustainability</a:t>
            </a:r>
            <a:r>
              <a:rPr lang="da-DK" sz="1400" i="1" dirty="0">
                <a:solidFill>
                  <a:srgbClr val="211A52"/>
                </a:solidFill>
                <a:latin typeface="Barlow Medium" panose="00000600000000000000" pitchFamily="2" charset="0"/>
              </a:rPr>
              <a:t>.</a:t>
            </a:r>
          </a:p>
          <a:p>
            <a:pPr>
              <a:lnSpc>
                <a:spcPct val="120000"/>
              </a:lnSpc>
              <a:spcBef>
                <a:spcPts val="0"/>
              </a:spcBef>
              <a:spcAft>
                <a:spcPts val="1200"/>
              </a:spcAft>
            </a:pPr>
            <a:endParaRPr lang="da-DK" sz="1400" dirty="0">
              <a:solidFill>
                <a:srgbClr val="211A52"/>
              </a:solidFill>
              <a:cs typeface="Arial" panose="020B0604020202020204" pitchFamily="34" charset="0"/>
            </a:endParaRPr>
          </a:p>
          <a:p>
            <a:pPr>
              <a:lnSpc>
                <a:spcPct val="120000"/>
              </a:lnSpc>
              <a:spcBef>
                <a:spcPts val="0"/>
              </a:spcBef>
              <a:spcAft>
                <a:spcPts val="1200"/>
              </a:spcAft>
            </a:pPr>
            <a:endParaRPr lang="da-DK" sz="1400" dirty="0">
              <a:solidFill>
                <a:srgbClr val="211A52"/>
              </a:solidFill>
            </a:endParaRPr>
          </a:p>
        </p:txBody>
      </p:sp>
      <p:sp>
        <p:nvSpPr>
          <p:cNvPr id="6" name="Tekstfelt 5"/>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0" name="Billede 9" descr="Et billede, der indeholder person&#10;&#10;Automatisk genereret beskrivelse">
            <a:extLst>
              <a:ext uri="{FF2B5EF4-FFF2-40B4-BE49-F238E27FC236}">
                <a16:creationId xmlns:a16="http://schemas.microsoft.com/office/drawing/2014/main" id="{20D1E9A0-E96B-85AE-F6FD-5EA82186A35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411656" y="0"/>
            <a:ext cx="4780344" cy="6858000"/>
          </a:xfrm>
          <a:prstGeom prst="rect">
            <a:avLst/>
          </a:prstGeom>
        </p:spPr>
      </p:pic>
      <p:grpSp>
        <p:nvGrpSpPr>
          <p:cNvPr id="11" name="Gruppe 10">
            <a:extLst>
              <a:ext uri="{FF2B5EF4-FFF2-40B4-BE49-F238E27FC236}">
                <a16:creationId xmlns:a16="http://schemas.microsoft.com/office/drawing/2014/main" id="{F5CAB424-28B7-F5A8-6CE4-5E57F5CF659D}"/>
              </a:ext>
            </a:extLst>
          </p:cNvPr>
          <p:cNvGrpSpPr/>
          <p:nvPr/>
        </p:nvGrpSpPr>
        <p:grpSpPr>
          <a:xfrm>
            <a:off x="4848728" y="5955632"/>
            <a:ext cx="2494543" cy="857924"/>
            <a:chOff x="1945065" y="4296603"/>
            <a:chExt cx="2522220" cy="868680"/>
          </a:xfrm>
        </p:grpSpPr>
        <p:pic>
          <p:nvPicPr>
            <p:cNvPr id="12" name="Billede 11">
              <a:extLst>
                <a:ext uri="{FF2B5EF4-FFF2-40B4-BE49-F238E27FC236}">
                  <a16:creationId xmlns:a16="http://schemas.microsoft.com/office/drawing/2014/main" id="{0AA39C03-2337-E866-1B16-1F796719339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45065" y="4296603"/>
              <a:ext cx="2522220" cy="868680"/>
            </a:xfrm>
            <a:prstGeom prst="rect">
              <a:avLst/>
            </a:prstGeom>
          </p:spPr>
        </p:pic>
        <p:pic>
          <p:nvPicPr>
            <p:cNvPr id="13" name="Billede 12">
              <a:extLst>
                <a:ext uri="{FF2B5EF4-FFF2-40B4-BE49-F238E27FC236}">
                  <a16:creationId xmlns:a16="http://schemas.microsoft.com/office/drawing/2014/main" id="{894C6849-6ADE-F430-A5C8-8713DC276C4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02485" y="4296603"/>
              <a:ext cx="667603" cy="507022"/>
            </a:xfrm>
            <a:prstGeom prst="rect">
              <a:avLst/>
            </a:prstGeom>
          </p:spPr>
        </p:pic>
      </p:grpSp>
      <p:grpSp>
        <p:nvGrpSpPr>
          <p:cNvPr id="16" name="Gruppe 15">
            <a:extLst>
              <a:ext uri="{FF2B5EF4-FFF2-40B4-BE49-F238E27FC236}">
                <a16:creationId xmlns:a16="http://schemas.microsoft.com/office/drawing/2014/main" id="{E9FF5F14-5E18-A570-2320-62BC8AB1FDAA}"/>
              </a:ext>
            </a:extLst>
          </p:cNvPr>
          <p:cNvGrpSpPr/>
          <p:nvPr/>
        </p:nvGrpSpPr>
        <p:grpSpPr>
          <a:xfrm>
            <a:off x="5712852" y="1151324"/>
            <a:ext cx="965534" cy="925085"/>
            <a:chOff x="1980441" y="2269132"/>
            <a:chExt cx="1562100" cy="1562100"/>
          </a:xfrm>
        </p:grpSpPr>
        <p:pic>
          <p:nvPicPr>
            <p:cNvPr id="17" name="Billede 16">
              <a:extLst>
                <a:ext uri="{FF2B5EF4-FFF2-40B4-BE49-F238E27FC236}">
                  <a16:creationId xmlns:a16="http://schemas.microsoft.com/office/drawing/2014/main" id="{58B240A8-291F-3550-C773-320B26D01A8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80441" y="2269132"/>
              <a:ext cx="1562100" cy="1562100"/>
            </a:xfrm>
            <a:prstGeom prst="rect">
              <a:avLst/>
            </a:prstGeom>
          </p:spPr>
        </p:pic>
        <p:sp>
          <p:nvSpPr>
            <p:cNvPr id="18" name="Rektangel 17">
              <a:extLst>
                <a:ext uri="{FF2B5EF4-FFF2-40B4-BE49-F238E27FC236}">
                  <a16:creationId xmlns:a16="http://schemas.microsoft.com/office/drawing/2014/main" id="{BC080C2A-030F-704B-912B-8EA8D5D016C2}"/>
                </a:ext>
              </a:extLst>
            </p:cNvPr>
            <p:cNvSpPr/>
            <p:nvPr/>
          </p:nvSpPr>
          <p:spPr>
            <a:xfrm>
              <a:off x="1980441" y="2272168"/>
              <a:ext cx="1562100" cy="1559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211C51"/>
                  </a:solidFill>
                  <a:effectLst/>
                  <a:uLnTx/>
                  <a:uFillTx/>
                  <a:latin typeface="Arial Black"/>
                  <a:ea typeface="+mn-ea"/>
                  <a:cs typeface="+mn-cs"/>
                </a:rPr>
                <a:t>P B L</a:t>
              </a:r>
            </a:p>
          </p:txBody>
        </p:sp>
      </p:grpSp>
      <p:pic>
        <p:nvPicPr>
          <p:cNvPr id="19" name="Billede 18">
            <a:extLst>
              <a:ext uri="{FF2B5EF4-FFF2-40B4-BE49-F238E27FC236}">
                <a16:creationId xmlns:a16="http://schemas.microsoft.com/office/drawing/2014/main" id="{373118B0-711D-6DC5-FA3B-3D5D2C843FA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3376137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el 3">
            <a:extLst>
              <a:ext uri="{FF2B5EF4-FFF2-40B4-BE49-F238E27FC236}">
                <a16:creationId xmlns:a16="http://schemas.microsoft.com/office/drawing/2014/main" id="{D27EA1BC-0E7A-6E4C-A8E3-68A48632F47C}"/>
              </a:ext>
            </a:extLst>
          </p:cNvPr>
          <p:cNvSpPr txBox="1">
            <a:spLocks/>
          </p:cNvSpPr>
          <p:nvPr/>
        </p:nvSpPr>
        <p:spPr>
          <a:xfrm>
            <a:off x="594736" y="571686"/>
            <a:ext cx="11030885" cy="1564326"/>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a:latin typeface="Barlow Black" panose="00000A00000000000000" pitchFamily="2" charset="0"/>
                <a:cs typeface="Arial" panose="020B0604020202020204" pitchFamily="34" charset="0"/>
              </a:rPr>
              <a:t>PROBLEMBASERET LÆRING (PBL)</a:t>
            </a:r>
          </a:p>
        </p:txBody>
      </p:sp>
      <p:sp>
        <p:nvSpPr>
          <p:cNvPr id="3" name="Pladsholder til slidenummer 2">
            <a:extLst>
              <a:ext uri="{FF2B5EF4-FFF2-40B4-BE49-F238E27FC236}">
                <a16:creationId xmlns:a16="http://schemas.microsoft.com/office/drawing/2014/main" id="{2213620C-2B23-6944-81CD-9B018AB00097}"/>
              </a:ext>
            </a:extLst>
          </p:cNvPr>
          <p:cNvSpPr>
            <a:spLocks noGrp="1"/>
          </p:cNvSpPr>
          <p:nvPr>
            <p:ph type="sldNum" sz="quarter" idx="10"/>
          </p:nvPr>
        </p:nvSpPr>
        <p:spPr/>
        <p:txBody>
          <a:bodyPr/>
          <a:lstStyle/>
          <a:p>
            <a:fld id="{D8D877B3-D348-4611-9BDB-C5374591D951}" type="slidenum">
              <a:rPr lang="en-US" smtClean="0"/>
              <a:pPr/>
              <a:t>17</a:t>
            </a:fld>
            <a:endParaRPr lang="en-US" dirty="0"/>
          </a:p>
        </p:txBody>
      </p:sp>
      <p:grpSp>
        <p:nvGrpSpPr>
          <p:cNvPr id="88" name="Gruppe 87">
            <a:extLst>
              <a:ext uri="{FF2B5EF4-FFF2-40B4-BE49-F238E27FC236}">
                <a16:creationId xmlns:a16="http://schemas.microsoft.com/office/drawing/2014/main" id="{C40C6D95-4F4D-7641-A83A-1231ABCDFFE4}"/>
              </a:ext>
            </a:extLst>
          </p:cNvPr>
          <p:cNvGrpSpPr/>
          <p:nvPr/>
        </p:nvGrpSpPr>
        <p:grpSpPr>
          <a:xfrm>
            <a:off x="520505" y="2749139"/>
            <a:ext cx="11085339" cy="2363927"/>
            <a:chOff x="520505" y="3206339"/>
            <a:chExt cx="11085339" cy="2363927"/>
          </a:xfrm>
        </p:grpSpPr>
        <p:sp>
          <p:nvSpPr>
            <p:cNvPr id="37" name="Rektangel 36">
              <a:extLst>
                <a:ext uri="{FF2B5EF4-FFF2-40B4-BE49-F238E27FC236}">
                  <a16:creationId xmlns:a16="http://schemas.microsoft.com/office/drawing/2014/main" id="{FDF5C116-5FD2-9C4A-8362-A1107BF41B0D}"/>
                </a:ext>
              </a:extLst>
            </p:cNvPr>
            <p:cNvSpPr/>
            <p:nvPr/>
          </p:nvSpPr>
          <p:spPr>
            <a:xfrm>
              <a:off x="4459458" y="3206339"/>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UNDERVISNING</a:t>
              </a:r>
            </a:p>
          </p:txBody>
        </p:sp>
        <p:sp>
          <p:nvSpPr>
            <p:cNvPr id="39" name="Rektangel 38">
              <a:extLst>
                <a:ext uri="{FF2B5EF4-FFF2-40B4-BE49-F238E27FC236}">
                  <a16:creationId xmlns:a16="http://schemas.microsoft.com/office/drawing/2014/main" id="{1514DAAC-5573-BD4D-BAC3-C87FEE9166D8}"/>
                </a:ext>
              </a:extLst>
            </p:cNvPr>
            <p:cNvSpPr/>
            <p:nvPr/>
          </p:nvSpPr>
          <p:spPr>
            <a:xfrm>
              <a:off x="520505" y="3206339"/>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65FF72C5-2338-6E4D-B7DD-220447110785}"/>
                </a:ext>
              </a:extLst>
            </p:cNvPr>
            <p:cNvSpPr/>
            <p:nvPr/>
          </p:nvSpPr>
          <p:spPr>
            <a:xfrm>
              <a:off x="520505" y="4148605"/>
              <a:ext cx="3207433" cy="479395"/>
            </a:xfrm>
            <a:prstGeom prst="rect">
              <a:avLst/>
            </a:prstGeom>
            <a:solidFill>
              <a:srgbClr val="211A52"/>
            </a:solid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D1DE7ABB-7986-1443-A85D-BDC32D718215}"/>
                </a:ext>
              </a:extLst>
            </p:cNvPr>
            <p:cNvSpPr/>
            <p:nvPr/>
          </p:nvSpPr>
          <p:spPr>
            <a:xfrm>
              <a:off x="4459458" y="3206339"/>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4" name="Rektangel 43">
              <a:extLst>
                <a:ext uri="{FF2B5EF4-FFF2-40B4-BE49-F238E27FC236}">
                  <a16:creationId xmlns:a16="http://schemas.microsoft.com/office/drawing/2014/main" id="{05348A3D-1CDE-1149-B4A7-DD36541F9895}"/>
                </a:ext>
              </a:extLst>
            </p:cNvPr>
            <p:cNvSpPr/>
            <p:nvPr/>
          </p:nvSpPr>
          <p:spPr>
            <a:xfrm>
              <a:off x="8398411" y="3206339"/>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5" name="Rektangel 44">
              <a:extLst>
                <a:ext uri="{FF2B5EF4-FFF2-40B4-BE49-F238E27FC236}">
                  <a16:creationId xmlns:a16="http://schemas.microsoft.com/office/drawing/2014/main" id="{3F634F55-2F94-0848-9047-D2CB3CEF6162}"/>
                </a:ext>
              </a:extLst>
            </p:cNvPr>
            <p:cNvSpPr/>
            <p:nvPr/>
          </p:nvSpPr>
          <p:spPr>
            <a:xfrm>
              <a:off x="4459458" y="4148605"/>
              <a:ext cx="3207433" cy="479395"/>
            </a:xfrm>
            <a:prstGeom prst="rect">
              <a:avLst/>
            </a:prstGeom>
            <a:solidFill>
              <a:srgbClr val="211A52"/>
            </a:solid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6" name="Rektangel 45">
              <a:extLst>
                <a:ext uri="{FF2B5EF4-FFF2-40B4-BE49-F238E27FC236}">
                  <a16:creationId xmlns:a16="http://schemas.microsoft.com/office/drawing/2014/main" id="{A7D64DFF-38E4-F747-9008-152242531019}"/>
                </a:ext>
              </a:extLst>
            </p:cNvPr>
            <p:cNvSpPr/>
            <p:nvPr/>
          </p:nvSpPr>
          <p:spPr>
            <a:xfrm>
              <a:off x="8398411" y="4148605"/>
              <a:ext cx="3207433" cy="479395"/>
            </a:xfrm>
            <a:prstGeom prst="rect">
              <a:avLst/>
            </a:prstGeom>
            <a:solidFill>
              <a:srgbClr val="211A52"/>
            </a:solid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7" name="Rektangel 46">
              <a:extLst>
                <a:ext uri="{FF2B5EF4-FFF2-40B4-BE49-F238E27FC236}">
                  <a16:creationId xmlns:a16="http://schemas.microsoft.com/office/drawing/2014/main" id="{3C424A7A-85EF-6F49-B742-5A25416FCFD4}"/>
                </a:ext>
              </a:extLst>
            </p:cNvPr>
            <p:cNvSpPr/>
            <p:nvPr/>
          </p:nvSpPr>
          <p:spPr>
            <a:xfrm>
              <a:off x="520505" y="5090871"/>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8" name="Rektangel 47">
              <a:extLst>
                <a:ext uri="{FF2B5EF4-FFF2-40B4-BE49-F238E27FC236}">
                  <a16:creationId xmlns:a16="http://schemas.microsoft.com/office/drawing/2014/main" id="{36761EC7-E78D-D643-9448-4E9D5BE44CE6}"/>
                </a:ext>
              </a:extLst>
            </p:cNvPr>
            <p:cNvSpPr/>
            <p:nvPr/>
          </p:nvSpPr>
          <p:spPr>
            <a:xfrm>
              <a:off x="4459458" y="5090871"/>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Rektangel 48">
              <a:extLst>
                <a:ext uri="{FF2B5EF4-FFF2-40B4-BE49-F238E27FC236}">
                  <a16:creationId xmlns:a16="http://schemas.microsoft.com/office/drawing/2014/main" id="{18B68C00-7C17-C942-99E9-A8BD3A5E30E1}"/>
                </a:ext>
              </a:extLst>
            </p:cNvPr>
            <p:cNvSpPr/>
            <p:nvPr/>
          </p:nvSpPr>
          <p:spPr>
            <a:xfrm>
              <a:off x="8398411" y="5090871"/>
              <a:ext cx="3207433" cy="479395"/>
            </a:xfrm>
            <a:prstGeom prst="rect">
              <a:avLst/>
            </a:prstGeom>
            <a:noFill/>
            <a:ln>
              <a:solidFill>
                <a:srgbClr val="211C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0" name="Rektangel 49">
              <a:extLst>
                <a:ext uri="{FF2B5EF4-FFF2-40B4-BE49-F238E27FC236}">
                  <a16:creationId xmlns:a16="http://schemas.microsoft.com/office/drawing/2014/main" id="{8C2D7C79-644F-7845-AD05-E549E4CB36A4}"/>
                </a:ext>
              </a:extLst>
            </p:cNvPr>
            <p:cNvSpPr/>
            <p:nvPr/>
          </p:nvSpPr>
          <p:spPr>
            <a:xfrm>
              <a:off x="8398410" y="3206339"/>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GRUPPEARBEJDE</a:t>
              </a:r>
            </a:p>
          </p:txBody>
        </p:sp>
        <p:sp>
          <p:nvSpPr>
            <p:cNvPr id="51" name="Rektangel 50">
              <a:extLst>
                <a:ext uri="{FF2B5EF4-FFF2-40B4-BE49-F238E27FC236}">
                  <a16:creationId xmlns:a16="http://schemas.microsoft.com/office/drawing/2014/main" id="{E6DE40A5-0EA6-A34E-B767-CFD013BD952E}"/>
                </a:ext>
              </a:extLst>
            </p:cNvPr>
            <p:cNvSpPr/>
            <p:nvPr/>
          </p:nvSpPr>
          <p:spPr>
            <a:xfrm>
              <a:off x="520505" y="3206340"/>
              <a:ext cx="3207433" cy="47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LITTERATUR </a:t>
              </a:r>
            </a:p>
          </p:txBody>
        </p:sp>
        <p:sp>
          <p:nvSpPr>
            <p:cNvPr id="52" name="Rektangel 51">
              <a:extLst>
                <a:ext uri="{FF2B5EF4-FFF2-40B4-BE49-F238E27FC236}">
                  <a16:creationId xmlns:a16="http://schemas.microsoft.com/office/drawing/2014/main" id="{6FF2B351-B871-0E46-B2D6-6F144B853D19}"/>
                </a:ext>
              </a:extLst>
            </p:cNvPr>
            <p:cNvSpPr/>
            <p:nvPr/>
          </p:nvSpPr>
          <p:spPr>
            <a:xfrm>
              <a:off x="4459458" y="5090870"/>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ARBEJDE</a:t>
              </a:r>
            </a:p>
          </p:txBody>
        </p:sp>
        <p:sp>
          <p:nvSpPr>
            <p:cNvPr id="53" name="Rektangel 52">
              <a:extLst>
                <a:ext uri="{FF2B5EF4-FFF2-40B4-BE49-F238E27FC236}">
                  <a16:creationId xmlns:a16="http://schemas.microsoft.com/office/drawing/2014/main" id="{AD7D3AC0-28E1-5044-87B0-155206A58F07}"/>
                </a:ext>
              </a:extLst>
            </p:cNvPr>
            <p:cNvSpPr/>
            <p:nvPr/>
          </p:nvSpPr>
          <p:spPr>
            <a:xfrm>
              <a:off x="8398410" y="5090870"/>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FORSØG</a:t>
              </a:r>
            </a:p>
          </p:txBody>
        </p:sp>
        <p:sp>
          <p:nvSpPr>
            <p:cNvPr id="54" name="Rektangel 53">
              <a:extLst>
                <a:ext uri="{FF2B5EF4-FFF2-40B4-BE49-F238E27FC236}">
                  <a16:creationId xmlns:a16="http://schemas.microsoft.com/office/drawing/2014/main" id="{9D66C8CD-FC05-F541-8BD5-43E3EE573B37}"/>
                </a:ext>
              </a:extLst>
            </p:cNvPr>
            <p:cNvSpPr/>
            <p:nvPr/>
          </p:nvSpPr>
          <p:spPr>
            <a:xfrm>
              <a:off x="520505" y="5090871"/>
              <a:ext cx="3207433" cy="47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211C51"/>
                  </a:solidFill>
                  <a:latin typeface="Barlow Medium" panose="00000600000000000000" pitchFamily="2" charset="0"/>
                </a:rPr>
                <a:t>VEJLEDNING</a:t>
              </a:r>
            </a:p>
          </p:txBody>
        </p:sp>
        <p:sp>
          <p:nvSpPr>
            <p:cNvPr id="55" name="Rektangel 54">
              <a:extLst>
                <a:ext uri="{FF2B5EF4-FFF2-40B4-BE49-F238E27FC236}">
                  <a16:creationId xmlns:a16="http://schemas.microsoft.com/office/drawing/2014/main" id="{864C74FF-BF8C-EA4F-BD0C-5FE3854AB8B8}"/>
                </a:ext>
              </a:extLst>
            </p:cNvPr>
            <p:cNvSpPr/>
            <p:nvPr/>
          </p:nvSpPr>
          <p:spPr>
            <a:xfrm>
              <a:off x="4459458" y="4148605"/>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latin typeface="Barlow Medium" panose="00000600000000000000" pitchFamily="2" charset="0"/>
                </a:rPr>
                <a:t>PROBLEMLØSNING</a:t>
              </a:r>
            </a:p>
          </p:txBody>
        </p:sp>
        <p:sp>
          <p:nvSpPr>
            <p:cNvPr id="56" name="Rektangel 55">
              <a:extLst>
                <a:ext uri="{FF2B5EF4-FFF2-40B4-BE49-F238E27FC236}">
                  <a16:creationId xmlns:a16="http://schemas.microsoft.com/office/drawing/2014/main" id="{16E2A9D1-387C-E84D-83EE-717734A9FD59}"/>
                </a:ext>
              </a:extLst>
            </p:cNvPr>
            <p:cNvSpPr/>
            <p:nvPr/>
          </p:nvSpPr>
          <p:spPr>
            <a:xfrm>
              <a:off x="8398410" y="4148605"/>
              <a:ext cx="3207433" cy="479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latin typeface="Barlow Medium" panose="00000600000000000000" pitchFamily="2" charset="0"/>
                </a:rPr>
                <a:t>PROJEKT / DOKUMENTATION</a:t>
              </a:r>
            </a:p>
          </p:txBody>
        </p:sp>
        <p:sp>
          <p:nvSpPr>
            <p:cNvPr id="57" name="Rektangel 56">
              <a:extLst>
                <a:ext uri="{FF2B5EF4-FFF2-40B4-BE49-F238E27FC236}">
                  <a16:creationId xmlns:a16="http://schemas.microsoft.com/office/drawing/2014/main" id="{E37AB539-5126-844B-AE0A-49A25A6A068F}"/>
                </a:ext>
              </a:extLst>
            </p:cNvPr>
            <p:cNvSpPr/>
            <p:nvPr/>
          </p:nvSpPr>
          <p:spPr>
            <a:xfrm>
              <a:off x="520505" y="4148606"/>
              <a:ext cx="3207433" cy="47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bg1"/>
                  </a:solidFill>
                  <a:latin typeface="Barlow Medium" panose="00000600000000000000" pitchFamily="2" charset="0"/>
                </a:rPr>
                <a:t>PROBLEMANALYSE</a:t>
              </a:r>
            </a:p>
          </p:txBody>
        </p:sp>
        <p:sp>
          <p:nvSpPr>
            <p:cNvPr id="58" name="Højrepil 57">
              <a:extLst>
                <a:ext uri="{FF2B5EF4-FFF2-40B4-BE49-F238E27FC236}">
                  <a16:creationId xmlns:a16="http://schemas.microsoft.com/office/drawing/2014/main" id="{04D4AC93-C415-B14D-A5A7-3FA7947DA422}"/>
                </a:ext>
              </a:extLst>
            </p:cNvPr>
            <p:cNvSpPr/>
            <p:nvPr/>
          </p:nvSpPr>
          <p:spPr>
            <a:xfrm>
              <a:off x="3845947" y="4236721"/>
              <a:ext cx="495500" cy="30316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9" name="Højrepil 58">
              <a:extLst>
                <a:ext uri="{FF2B5EF4-FFF2-40B4-BE49-F238E27FC236}">
                  <a16:creationId xmlns:a16="http://schemas.microsoft.com/office/drawing/2014/main" id="{BB384D8C-F470-8941-88EB-86982C119E26}"/>
                </a:ext>
              </a:extLst>
            </p:cNvPr>
            <p:cNvSpPr/>
            <p:nvPr/>
          </p:nvSpPr>
          <p:spPr>
            <a:xfrm>
              <a:off x="7784900" y="4236721"/>
              <a:ext cx="495500" cy="303164"/>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61" name="Lige pilforbindelse 60">
              <a:extLst>
                <a:ext uri="{FF2B5EF4-FFF2-40B4-BE49-F238E27FC236}">
                  <a16:creationId xmlns:a16="http://schemas.microsoft.com/office/drawing/2014/main" id="{1D00A2A5-71C6-C441-A8DC-48FBC766A6C7}"/>
                </a:ext>
              </a:extLst>
            </p:cNvPr>
            <p:cNvCxnSpPr>
              <a:cxnSpLocks/>
            </p:cNvCxnSpPr>
            <p:nvPr/>
          </p:nvCxnSpPr>
          <p:spPr>
            <a:xfrm>
              <a:off x="3727938" y="3685734"/>
              <a:ext cx="672514" cy="389877"/>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Lige pilforbindelse 64">
              <a:extLst>
                <a:ext uri="{FF2B5EF4-FFF2-40B4-BE49-F238E27FC236}">
                  <a16:creationId xmlns:a16="http://schemas.microsoft.com/office/drawing/2014/main" id="{8B99FC79-72AA-A643-A1DD-683E9C85BF6E}"/>
                </a:ext>
              </a:extLst>
            </p:cNvPr>
            <p:cNvCxnSpPr>
              <a:cxnSpLocks/>
            </p:cNvCxnSpPr>
            <p:nvPr/>
          </p:nvCxnSpPr>
          <p:spPr>
            <a:xfrm flipV="1">
              <a:off x="3727938" y="4700995"/>
              <a:ext cx="672514" cy="388870"/>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Lige pilforbindelse 67">
              <a:extLst>
                <a:ext uri="{FF2B5EF4-FFF2-40B4-BE49-F238E27FC236}">
                  <a16:creationId xmlns:a16="http://schemas.microsoft.com/office/drawing/2014/main" id="{1759348B-A5CF-B749-BD74-E6C938508213}"/>
                </a:ext>
              </a:extLst>
            </p:cNvPr>
            <p:cNvCxnSpPr>
              <a:cxnSpLocks/>
            </p:cNvCxnSpPr>
            <p:nvPr/>
          </p:nvCxnSpPr>
          <p:spPr>
            <a:xfrm flipH="1">
              <a:off x="7731927" y="3685734"/>
              <a:ext cx="666482" cy="389877"/>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Lige pilforbindelse 68">
              <a:extLst>
                <a:ext uri="{FF2B5EF4-FFF2-40B4-BE49-F238E27FC236}">
                  <a16:creationId xmlns:a16="http://schemas.microsoft.com/office/drawing/2014/main" id="{B51292D4-BD42-4B41-B2E3-925D3F367C9A}"/>
                </a:ext>
              </a:extLst>
            </p:cNvPr>
            <p:cNvCxnSpPr>
              <a:cxnSpLocks/>
            </p:cNvCxnSpPr>
            <p:nvPr/>
          </p:nvCxnSpPr>
          <p:spPr>
            <a:xfrm flipH="1" flipV="1">
              <a:off x="7731927" y="4700995"/>
              <a:ext cx="689148" cy="388870"/>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Lige pilforbindelse 69">
              <a:extLst>
                <a:ext uri="{FF2B5EF4-FFF2-40B4-BE49-F238E27FC236}">
                  <a16:creationId xmlns:a16="http://schemas.microsoft.com/office/drawing/2014/main" id="{8FCABE96-EA4A-9B4A-A995-D6758B7F2E7F}"/>
                </a:ext>
              </a:extLst>
            </p:cNvPr>
            <p:cNvCxnSpPr>
              <a:cxnSpLocks/>
            </p:cNvCxnSpPr>
            <p:nvPr/>
          </p:nvCxnSpPr>
          <p:spPr>
            <a:xfrm>
              <a:off x="6074506" y="3685734"/>
              <a:ext cx="0" cy="389877"/>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Lige pilforbindelse 70">
              <a:extLst>
                <a:ext uri="{FF2B5EF4-FFF2-40B4-BE49-F238E27FC236}">
                  <a16:creationId xmlns:a16="http://schemas.microsoft.com/office/drawing/2014/main" id="{CBA9A6AC-830B-154A-A629-10B14F94595F}"/>
                </a:ext>
              </a:extLst>
            </p:cNvPr>
            <p:cNvCxnSpPr>
              <a:cxnSpLocks/>
            </p:cNvCxnSpPr>
            <p:nvPr/>
          </p:nvCxnSpPr>
          <p:spPr>
            <a:xfrm flipV="1">
              <a:off x="6074506" y="4699989"/>
              <a:ext cx="0" cy="389876"/>
            </a:xfrm>
            <a:prstGeom prst="straightConnector1">
              <a:avLst/>
            </a:prstGeom>
            <a:ln>
              <a:solidFill>
                <a:srgbClr val="211C51"/>
              </a:solidFill>
              <a:tailEnd type="triangle"/>
            </a:ln>
          </p:spPr>
          <p:style>
            <a:lnRef idx="1">
              <a:schemeClr val="accent1"/>
            </a:lnRef>
            <a:fillRef idx="0">
              <a:schemeClr val="accent1"/>
            </a:fillRef>
            <a:effectRef idx="0">
              <a:schemeClr val="accent1"/>
            </a:effectRef>
            <a:fontRef idx="minor">
              <a:schemeClr val="tx1"/>
            </a:fontRef>
          </p:style>
        </p:cxnSp>
      </p:grpSp>
      <p:sp>
        <p:nvSpPr>
          <p:cNvPr id="87" name="Rektangel 86">
            <a:extLst>
              <a:ext uri="{FF2B5EF4-FFF2-40B4-BE49-F238E27FC236}">
                <a16:creationId xmlns:a16="http://schemas.microsoft.com/office/drawing/2014/main" id="{7D87BAC6-17AC-9A4A-9676-09E450764E12}"/>
              </a:ext>
            </a:extLst>
          </p:cNvPr>
          <p:cNvSpPr/>
          <p:nvPr/>
        </p:nvSpPr>
        <p:spPr>
          <a:xfrm>
            <a:off x="9274629" y="5234194"/>
            <a:ext cx="2343630"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da-DK" i="1" dirty="0">
                <a:solidFill>
                  <a:srgbClr val="211C51"/>
                </a:solidFill>
                <a:latin typeface="Barlow Medium" panose="00000600000000000000" pitchFamily="2" charset="0"/>
              </a:rPr>
              <a:t>PBL-modellen</a:t>
            </a:r>
          </a:p>
        </p:txBody>
      </p:sp>
      <p:sp>
        <p:nvSpPr>
          <p:cNvPr id="36" name="Tekstfelt 35"/>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6" name="Billede 5">
            <a:extLst>
              <a:ext uri="{FF2B5EF4-FFF2-40B4-BE49-F238E27FC236}">
                <a16:creationId xmlns:a16="http://schemas.microsoft.com/office/drawing/2014/main" id="{30B80809-5703-D4E4-0746-A39A28E02BC2}"/>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450138" y="61627"/>
            <a:ext cx="330852" cy="247036"/>
          </a:xfrm>
          <a:prstGeom prst="rect">
            <a:avLst/>
          </a:prstGeom>
        </p:spPr>
      </p:pic>
    </p:spTree>
    <p:extLst>
      <p:ext uri="{BB962C8B-B14F-4D97-AF65-F5344CB8AC3E}">
        <p14:creationId xmlns:p14="http://schemas.microsoft.com/office/powerpoint/2010/main" val="2868253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4"/>
          <p:cNvGraphicFramePr/>
          <p:nvPr/>
        </p:nvGraphicFramePr>
        <p:xfrm>
          <a:off x="1726041" y="2068179"/>
          <a:ext cx="4329796" cy="3423350"/>
        </p:xfrm>
        <a:graphic>
          <a:graphicData uri="http://schemas.openxmlformats.org/drawingml/2006/chart">
            <c:chart xmlns:c="http://schemas.openxmlformats.org/drawingml/2006/chart" xmlns:r="http://schemas.openxmlformats.org/officeDocument/2006/relationships" r:id="rId3"/>
          </a:graphicData>
        </a:graphic>
      </p:graphicFrame>
      <p:sp>
        <p:nvSpPr>
          <p:cNvPr id="3" name="Pladsholder til slidenummer 2"/>
          <p:cNvSpPr>
            <a:spLocks noGrp="1"/>
          </p:cNvSpPr>
          <p:nvPr>
            <p:ph type="sldNum" sz="quarter" idx="10"/>
          </p:nvPr>
        </p:nvSpPr>
        <p:spPr/>
        <p:txBody>
          <a:bodyPr/>
          <a:lstStyle/>
          <a:p>
            <a:fld id="{D8D877B3-D348-4611-9BDB-C5374591D951}" type="slidenum">
              <a:rPr lang="en-US" smtClean="0"/>
              <a:pPr/>
              <a:t>18</a:t>
            </a:fld>
            <a:endParaRPr lang="en-US" dirty="0"/>
          </a:p>
        </p:txBody>
      </p:sp>
      <p:sp>
        <p:nvSpPr>
          <p:cNvPr id="4" name="Titel 3"/>
          <p:cNvSpPr>
            <a:spLocks noGrp="1"/>
          </p:cNvSpPr>
          <p:nvPr>
            <p:ph type="title"/>
          </p:nvPr>
        </p:nvSpPr>
        <p:spPr>
          <a:xfrm>
            <a:off x="587375" y="357948"/>
            <a:ext cx="6393288" cy="1486727"/>
          </a:xfrm>
        </p:spPr>
        <p:txBody>
          <a:bodyPr/>
          <a:lstStyle/>
          <a:p>
            <a:r>
              <a:rPr lang="da-DK" dirty="0">
                <a:latin typeface="Barlow Black" panose="00000A00000000000000" pitchFamily="2" charset="0"/>
              </a:rPr>
              <a:t>LÆRINGSPROCESSENS </a:t>
            </a:r>
            <a:br>
              <a:rPr lang="da-DK" dirty="0">
                <a:latin typeface="Barlow Black" panose="00000A00000000000000" pitchFamily="2" charset="0"/>
              </a:rPr>
            </a:br>
            <a:r>
              <a:rPr lang="da-DK" dirty="0">
                <a:latin typeface="Barlow Black" panose="00000A00000000000000" pitchFamily="2" charset="0"/>
              </a:rPr>
              <a:t>ELEMENTER</a:t>
            </a:r>
            <a:br>
              <a:rPr lang="da-DK" dirty="0"/>
            </a:br>
            <a:endParaRPr lang="da-DK" dirty="0"/>
          </a:p>
        </p:txBody>
      </p:sp>
      <p:grpSp>
        <p:nvGrpSpPr>
          <p:cNvPr id="6" name="Group 26"/>
          <p:cNvGrpSpPr>
            <a:grpSpLocks noChangeAspect="1"/>
          </p:cNvGrpSpPr>
          <p:nvPr/>
        </p:nvGrpSpPr>
        <p:grpSpPr bwMode="auto">
          <a:xfrm>
            <a:off x="3670738" y="3319529"/>
            <a:ext cx="440402" cy="350854"/>
            <a:chOff x="2903" y="1145"/>
            <a:chExt cx="300" cy="239"/>
          </a:xfrm>
        </p:grpSpPr>
        <p:sp>
          <p:nvSpPr>
            <p:cNvPr id="7" name="AutoShape 25"/>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27"/>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4" name="Rectangle 6"/>
          <p:cNvSpPr/>
          <p:nvPr/>
        </p:nvSpPr>
        <p:spPr>
          <a:xfrm>
            <a:off x="7444292" y="0"/>
            <a:ext cx="474770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10" name="Chart 4"/>
          <p:cNvGraphicFramePr/>
          <p:nvPr>
            <p:extLst>
              <p:ext uri="{D42A27DB-BD31-4B8C-83A1-F6EECF244321}">
                <p14:modId xmlns:p14="http://schemas.microsoft.com/office/powerpoint/2010/main" val="3864736222"/>
              </p:ext>
            </p:extLst>
          </p:nvPr>
        </p:nvGraphicFramePr>
        <p:xfrm>
          <a:off x="8174776" y="2125793"/>
          <a:ext cx="3027062" cy="2393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Текст 7"/>
          <p:cNvSpPr txBox="1">
            <a:spLocks/>
          </p:cNvSpPr>
          <p:nvPr/>
        </p:nvSpPr>
        <p:spPr>
          <a:xfrm>
            <a:off x="9017746" y="3012967"/>
            <a:ext cx="1341110" cy="603114"/>
          </a:xfrm>
          <a:prstGeom prst="rect">
            <a:avLst/>
          </a:prstGeom>
        </p:spPr>
        <p:txBody>
          <a:bodyPr tIns="0" anchor="ctr" anchorCtr="0">
            <a:noAutofit/>
          </a:bodyPr>
          <a:lstStyle>
            <a:lvl1pPr marL="0" marR="0" indent="0" algn="ctr" defTabSz="914318" rtl="0" eaLnBrk="1" fontAlgn="auto" latinLnBrk="0" hangingPunct="1">
              <a:lnSpc>
                <a:spcPct val="145000"/>
              </a:lnSpc>
              <a:spcBef>
                <a:spcPts val="0"/>
              </a:spcBef>
              <a:spcAft>
                <a:spcPts val="0"/>
              </a:spcAft>
              <a:buClrTx/>
              <a:buSzTx/>
              <a:buFont typeface="Arial" panose="020B0604020202020204" pitchFamily="34" charset="0"/>
              <a:buNone/>
              <a:tabLst/>
              <a:defRPr sz="1800" b="0" i="0" kern="1200" baseline="0">
                <a:solidFill>
                  <a:schemeClr val="tx1"/>
                </a:solidFill>
                <a:latin typeface="+mj-lt"/>
                <a:ea typeface="Source Sans Pro" charset="0"/>
                <a:cs typeface="Source Sans Pro" charset="0"/>
              </a:defRPr>
            </a:lvl1pPr>
            <a:lvl2pPr marL="685800" indent="-228600" algn="ctr" defTabSz="914400" rtl="0" eaLnBrk="1" latinLnBrk="0" hangingPunct="1">
              <a:lnSpc>
                <a:spcPct val="90000"/>
              </a:lnSpc>
              <a:spcBef>
                <a:spcPts val="500"/>
              </a:spcBef>
              <a:buFont typeface="Arial"/>
              <a:buChar char="•"/>
              <a:defRPr sz="2400" b="0" i="0" kern="1200">
                <a:solidFill>
                  <a:schemeClr val="tx1">
                    <a:alpha val="60000"/>
                  </a:schemeClr>
                </a:solidFill>
                <a:latin typeface="Source Sans Pro" charset="0"/>
                <a:ea typeface="Source Sans Pro" charset="0"/>
                <a:cs typeface="Source Sans Pro" charset="0"/>
              </a:defRPr>
            </a:lvl2pPr>
            <a:lvl3pPr marL="1143000" indent="-228600" algn="ctr" defTabSz="914400" rtl="0" eaLnBrk="1" latinLnBrk="0" hangingPunct="1">
              <a:lnSpc>
                <a:spcPct val="90000"/>
              </a:lnSpc>
              <a:spcBef>
                <a:spcPts val="500"/>
              </a:spcBef>
              <a:buFont typeface="Arial"/>
              <a:buChar char="•"/>
              <a:defRPr sz="2000" b="0" i="0" kern="1200">
                <a:solidFill>
                  <a:schemeClr val="tx1">
                    <a:alpha val="60000"/>
                  </a:schemeClr>
                </a:solidFill>
                <a:latin typeface="Source Sans Pro" charset="0"/>
                <a:ea typeface="Source Sans Pro" charset="0"/>
                <a:cs typeface="Source Sans Pro" charset="0"/>
              </a:defRPr>
            </a:lvl3pPr>
            <a:lvl4pPr marL="1600200" indent="-228600" algn="ctr" defTabSz="914400" rtl="0" eaLnBrk="1" latinLnBrk="0" hangingPunct="1">
              <a:lnSpc>
                <a:spcPct val="15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4pPr>
            <a:lvl5pPr marL="2057400" indent="-228600" algn="ctr" defTabSz="914400" rtl="0" eaLnBrk="1" latinLnBrk="0" hangingPunct="1">
              <a:lnSpc>
                <a:spcPct val="90000"/>
              </a:lnSpc>
              <a:spcBef>
                <a:spcPts val="500"/>
              </a:spcBef>
              <a:buFont typeface="Arial"/>
              <a:buChar char="•"/>
              <a:defRPr sz="1800" b="0" i="0" kern="1200">
                <a:solidFill>
                  <a:schemeClr val="tx1">
                    <a:alpha val="60000"/>
                  </a:schemeClr>
                </a:solidFill>
                <a:latin typeface="Source Sans Pro" charset="0"/>
                <a:ea typeface="Source Sans Pro" charset="0"/>
                <a:cs typeface="Source Sans Pr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defRPr/>
            </a:pPr>
            <a:r>
              <a:rPr lang="en-US" sz="4000" dirty="0">
                <a:solidFill>
                  <a:schemeClr val="bg1"/>
                </a:solidFill>
                <a:latin typeface="Barlow Black" panose="00000A00000000000000" pitchFamily="2" charset="0"/>
                <a:ea typeface="Butler" charset="0"/>
                <a:cs typeface="Butler" charset="0"/>
              </a:rPr>
              <a:t>50%</a:t>
            </a:r>
          </a:p>
        </p:txBody>
      </p:sp>
      <p:sp>
        <p:nvSpPr>
          <p:cNvPr id="12" name="TextBox 21"/>
          <p:cNvSpPr txBox="1"/>
          <p:nvPr/>
        </p:nvSpPr>
        <p:spPr>
          <a:xfrm>
            <a:off x="8821599" y="4758694"/>
            <a:ext cx="2153165" cy="264688"/>
          </a:xfrm>
          <a:prstGeom prst="rect">
            <a:avLst/>
          </a:prstGeom>
          <a:noFill/>
        </p:spPr>
        <p:txBody>
          <a:bodyPr wrap="square" lIns="0" rIns="0" rtlCol="0">
            <a:spAutoFit/>
          </a:bodyPr>
          <a:lstStyle/>
          <a:p>
            <a:pPr>
              <a:lnSpc>
                <a:spcPct val="70000"/>
              </a:lnSpc>
            </a:pPr>
            <a:r>
              <a:rPr lang="en-US" sz="1600" dirty="0">
                <a:solidFill>
                  <a:schemeClr val="bg1"/>
                </a:solidFill>
                <a:latin typeface="Barlow Black" panose="00000A00000000000000" pitchFamily="2" charset="0"/>
              </a:rPr>
              <a:t>SAMARBEJDE</a:t>
            </a:r>
          </a:p>
        </p:txBody>
      </p:sp>
      <p:sp>
        <p:nvSpPr>
          <p:cNvPr id="13" name="TextBox 22"/>
          <p:cNvSpPr txBox="1"/>
          <p:nvPr/>
        </p:nvSpPr>
        <p:spPr>
          <a:xfrm>
            <a:off x="8821599" y="5051471"/>
            <a:ext cx="2954765" cy="1274195"/>
          </a:xfrm>
          <a:prstGeom prst="rect">
            <a:avLst/>
          </a:prstGeom>
          <a:noFill/>
        </p:spPr>
        <p:txBody>
          <a:bodyPr wrap="square" lIns="0" rIns="0" rtlCol="0">
            <a:spAutoFit/>
          </a:bodyPr>
          <a:lstStyle/>
          <a:p>
            <a:pPr>
              <a:lnSpc>
                <a:spcPct val="120000"/>
              </a:lnSpc>
            </a:pPr>
            <a:r>
              <a:rPr lang="da-DK" sz="1600" dirty="0">
                <a:solidFill>
                  <a:schemeClr val="bg1">
                    <a:alpha val="80000"/>
                  </a:schemeClr>
                </a:solidFill>
                <a:latin typeface="Barlow Medium" panose="00000600000000000000" pitchFamily="2" charset="0"/>
              </a:rPr>
              <a:t>50% af kandidat-specialerne på AAU er udarbejdet i </a:t>
            </a:r>
          </a:p>
          <a:p>
            <a:pPr>
              <a:lnSpc>
                <a:spcPct val="120000"/>
              </a:lnSpc>
            </a:pPr>
            <a:r>
              <a:rPr lang="da-DK" sz="1600" dirty="0">
                <a:solidFill>
                  <a:schemeClr val="bg1">
                    <a:alpha val="80000"/>
                  </a:schemeClr>
                </a:solidFill>
                <a:latin typeface="Barlow Medium" panose="00000600000000000000" pitchFamily="2" charset="0"/>
              </a:rPr>
              <a:t>samarbejde med virksomheder/ </a:t>
            </a:r>
          </a:p>
          <a:p>
            <a:pPr>
              <a:lnSpc>
                <a:spcPct val="120000"/>
              </a:lnSpc>
            </a:pPr>
            <a:r>
              <a:rPr lang="da-DK" sz="1600" dirty="0">
                <a:solidFill>
                  <a:schemeClr val="bg1">
                    <a:alpha val="80000"/>
                  </a:schemeClr>
                </a:solidFill>
                <a:latin typeface="Barlow Medium" panose="00000600000000000000" pitchFamily="2" charset="0"/>
              </a:rPr>
              <a:t>eksterne partnere</a:t>
            </a:r>
          </a:p>
        </p:txBody>
      </p:sp>
      <p:sp>
        <p:nvSpPr>
          <p:cNvPr id="15" name="TextBox 16"/>
          <p:cNvSpPr txBox="1"/>
          <p:nvPr/>
        </p:nvSpPr>
        <p:spPr>
          <a:xfrm>
            <a:off x="2879172" y="3727889"/>
            <a:ext cx="2023534" cy="338554"/>
          </a:xfrm>
          <a:prstGeom prst="rect">
            <a:avLst/>
          </a:prstGeom>
          <a:noFill/>
        </p:spPr>
        <p:txBody>
          <a:bodyPr wrap="square" lIns="0" rIns="0" rtlCol="0">
            <a:spAutoFit/>
          </a:bodyPr>
          <a:lstStyle/>
          <a:p>
            <a:pPr algn="ctr"/>
            <a:r>
              <a:rPr lang="en-US" sz="1600" dirty="0">
                <a:latin typeface="Barlow Black" panose="00000A00000000000000" pitchFamily="2" charset="0"/>
              </a:rPr>
              <a:t>STUDERENDE</a:t>
            </a:r>
          </a:p>
        </p:txBody>
      </p:sp>
      <p:sp>
        <p:nvSpPr>
          <p:cNvPr id="17" name="Rektangel 16"/>
          <p:cNvSpPr/>
          <p:nvPr/>
        </p:nvSpPr>
        <p:spPr>
          <a:xfrm>
            <a:off x="561943" y="2619928"/>
            <a:ext cx="1579278" cy="338554"/>
          </a:xfrm>
          <a:prstGeom prst="rect">
            <a:avLst/>
          </a:prstGeom>
        </p:spPr>
        <p:txBody>
          <a:bodyPr wrap="none">
            <a:spAutoFit/>
          </a:bodyPr>
          <a:lstStyle/>
          <a:p>
            <a:pPr lvl="0"/>
            <a:r>
              <a:rPr lang="da-DK" sz="1600" dirty="0">
                <a:latin typeface="Barlow Medium" panose="00000600000000000000" pitchFamily="2" charset="0"/>
                <a:cs typeface="Arial" panose="020B0604020202020204" pitchFamily="34" charset="0"/>
              </a:rPr>
              <a:t>UNDERVISNING</a:t>
            </a:r>
            <a:endParaRPr lang="da-DK" sz="1600" dirty="0">
              <a:latin typeface="Barlow Medium" panose="00000600000000000000" pitchFamily="2" charset="0"/>
            </a:endParaRPr>
          </a:p>
        </p:txBody>
      </p:sp>
      <p:sp>
        <p:nvSpPr>
          <p:cNvPr id="20" name="Rektangel 19"/>
          <p:cNvSpPr/>
          <p:nvPr/>
        </p:nvSpPr>
        <p:spPr>
          <a:xfrm>
            <a:off x="2533291" y="5956968"/>
            <a:ext cx="2489784" cy="338554"/>
          </a:xfrm>
          <a:prstGeom prst="rect">
            <a:avLst/>
          </a:prstGeom>
        </p:spPr>
        <p:txBody>
          <a:bodyPr wrap="none">
            <a:spAutoFit/>
          </a:bodyPr>
          <a:lstStyle/>
          <a:p>
            <a:pPr lvl="0"/>
            <a:r>
              <a:rPr lang="da-DK" sz="1600" dirty="0">
                <a:latin typeface="Barlow Medium" panose="00000600000000000000" pitchFamily="2" charset="0"/>
                <a:cs typeface="Arial" panose="020B0604020202020204" pitchFamily="34" charset="0"/>
              </a:rPr>
              <a:t>EKSTERNT SAMARBEJDE</a:t>
            </a:r>
            <a:endParaRPr lang="da-DK" sz="1600" dirty="0">
              <a:latin typeface="Barlow Medium" panose="00000600000000000000" pitchFamily="2" charset="0"/>
            </a:endParaRPr>
          </a:p>
        </p:txBody>
      </p:sp>
      <p:sp>
        <p:nvSpPr>
          <p:cNvPr id="21" name="Rektangel 20"/>
          <p:cNvSpPr/>
          <p:nvPr/>
        </p:nvSpPr>
        <p:spPr>
          <a:xfrm>
            <a:off x="5593011" y="2619928"/>
            <a:ext cx="1253869" cy="338554"/>
          </a:xfrm>
          <a:prstGeom prst="rect">
            <a:avLst/>
          </a:prstGeom>
        </p:spPr>
        <p:txBody>
          <a:bodyPr wrap="none">
            <a:spAutoFit/>
          </a:bodyPr>
          <a:lstStyle/>
          <a:p>
            <a:pPr lvl="0"/>
            <a:r>
              <a:rPr lang="da-DK" sz="1600" dirty="0">
                <a:latin typeface="Barlow Medium" panose="00000600000000000000" pitchFamily="2" charset="0"/>
                <a:cs typeface="Arial" panose="020B0604020202020204" pitchFamily="34" charset="0"/>
              </a:rPr>
              <a:t>FORSKNING</a:t>
            </a:r>
            <a:endParaRPr lang="da-DK" sz="1600" dirty="0">
              <a:latin typeface="Barlow Medium" panose="00000600000000000000" pitchFamily="2" charset="0"/>
            </a:endParaRPr>
          </a:p>
        </p:txBody>
      </p:sp>
      <p:cxnSp>
        <p:nvCxnSpPr>
          <p:cNvPr id="19" name="Straight Connector 20"/>
          <p:cNvCxnSpPr/>
          <p:nvPr/>
        </p:nvCxnSpPr>
        <p:spPr>
          <a:xfrm flipH="1">
            <a:off x="1337089"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0"/>
          <p:cNvCxnSpPr/>
          <p:nvPr/>
        </p:nvCxnSpPr>
        <p:spPr>
          <a:xfrm flipH="1" flipV="1">
            <a:off x="1335271"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0"/>
          <p:cNvCxnSpPr/>
          <p:nvPr/>
        </p:nvCxnSpPr>
        <p:spPr>
          <a:xfrm flipH="1">
            <a:off x="5248586" y="3746379"/>
            <a:ext cx="1064481"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0"/>
          <p:cNvCxnSpPr/>
          <p:nvPr/>
        </p:nvCxnSpPr>
        <p:spPr>
          <a:xfrm flipH="1" flipV="1">
            <a:off x="6317353" y="3111663"/>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0"/>
          <p:cNvCxnSpPr/>
          <p:nvPr/>
        </p:nvCxnSpPr>
        <p:spPr>
          <a:xfrm flipH="1" flipV="1">
            <a:off x="3890938" y="5202924"/>
            <a:ext cx="1818" cy="634716"/>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3" name="Tekstfelt 22"/>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4" name="Billede 23">
            <a:extLst>
              <a:ext uri="{FF2B5EF4-FFF2-40B4-BE49-F238E27FC236}">
                <a16:creationId xmlns:a16="http://schemas.microsoft.com/office/drawing/2014/main" id="{8BF0EE9B-24EF-884E-BA15-1CC2C4E2F802}"/>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434774" y="75994"/>
            <a:ext cx="330852" cy="247036"/>
          </a:xfrm>
          <a:prstGeom prst="rect">
            <a:avLst/>
          </a:prstGeom>
        </p:spPr>
      </p:pic>
    </p:spTree>
    <p:extLst>
      <p:ext uri="{BB962C8B-B14F-4D97-AF65-F5344CB8AC3E}">
        <p14:creationId xmlns:p14="http://schemas.microsoft.com/office/powerpoint/2010/main" val="966964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64FEDB89-D9EA-41F8-955D-9CE8D21413C8}"/>
              </a:ext>
            </a:extLst>
          </p:cNvPr>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prstGeom prst="rect">
            <a:avLst/>
          </a:prstGeom>
        </p:spPr>
      </p:pic>
      <p:sp>
        <p:nvSpPr>
          <p:cNvPr id="3" name="Pladsholder til slidenummer 2">
            <a:extLst>
              <a:ext uri="{FF2B5EF4-FFF2-40B4-BE49-F238E27FC236}">
                <a16:creationId xmlns:a16="http://schemas.microsoft.com/office/drawing/2014/main" id="{9B9B55AE-9B2C-49E5-9174-285FBF72F534}"/>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4" name="Titel 3">
            <a:extLst>
              <a:ext uri="{FF2B5EF4-FFF2-40B4-BE49-F238E27FC236}">
                <a16:creationId xmlns:a16="http://schemas.microsoft.com/office/drawing/2014/main" id="{857D0392-BCB4-412D-880B-366A401BFD39}"/>
              </a:ext>
            </a:extLst>
          </p:cNvPr>
          <p:cNvSpPr>
            <a:spLocks noGrp="1"/>
          </p:cNvSpPr>
          <p:nvPr>
            <p:ph type="title"/>
          </p:nvPr>
        </p:nvSpPr>
        <p:spPr>
          <a:xfrm>
            <a:off x="587374" y="359273"/>
            <a:ext cx="4978539" cy="1621619"/>
          </a:xfrm>
        </p:spPr>
        <p:txBody>
          <a:bodyPr/>
          <a:lstStyle/>
          <a:p>
            <a:r>
              <a:rPr lang="da-DK" dirty="0">
                <a:latin typeface="Barlow Black" panose="00000A00000000000000" pitchFamily="2" charset="0"/>
                <a:cs typeface="Arial" panose="020B0604020202020204" pitchFamily="34" charset="0"/>
              </a:rPr>
              <a:t>INSTITUTE FOR ADVANCED STUDY IN PBL (IAS PBL</a:t>
            </a:r>
            <a:r>
              <a:rPr lang="da-DK" dirty="0">
                <a:latin typeface="Arial" panose="020B0604020202020204" pitchFamily="34" charset="0"/>
                <a:cs typeface="Arial" panose="020B0604020202020204" pitchFamily="34" charset="0"/>
              </a:rPr>
              <a:t>)</a:t>
            </a:r>
          </a:p>
        </p:txBody>
      </p:sp>
      <p:sp>
        <p:nvSpPr>
          <p:cNvPr id="5" name="Pladsholder til tekst 4">
            <a:extLst>
              <a:ext uri="{FF2B5EF4-FFF2-40B4-BE49-F238E27FC236}">
                <a16:creationId xmlns:a16="http://schemas.microsoft.com/office/drawing/2014/main" id="{DC174E8B-5427-4249-AA61-3D009ED0AB12}"/>
              </a:ext>
            </a:extLst>
          </p:cNvPr>
          <p:cNvSpPr>
            <a:spLocks noGrp="1"/>
          </p:cNvSpPr>
          <p:nvPr>
            <p:ph type="body" sz="quarter" idx="12"/>
          </p:nvPr>
        </p:nvSpPr>
        <p:spPr>
          <a:xfrm>
            <a:off x="711131" y="2496575"/>
            <a:ext cx="4978538" cy="3880251"/>
          </a:xfrm>
        </p:spPr>
        <p:txBody>
          <a:bodyPr>
            <a:noAutofit/>
          </a:bodyPr>
          <a:lstStyle/>
          <a:p>
            <a:pPr>
              <a:lnSpc>
                <a:spcPct val="120000"/>
              </a:lnSpc>
              <a:spcBef>
                <a:spcPts val="0"/>
              </a:spcBef>
              <a:spcAft>
                <a:spcPts val="1200"/>
              </a:spcAft>
            </a:pPr>
            <a:r>
              <a:rPr lang="da-DK" dirty="0">
                <a:effectLst/>
                <a:latin typeface="Barlow Light" panose="00000400000000000000" pitchFamily="2" charset="0"/>
              </a:rPr>
              <a:t>IAS PBL er en </a:t>
            </a:r>
            <a:r>
              <a:rPr lang="da-DK" dirty="0" err="1">
                <a:effectLst/>
                <a:latin typeface="Barlow Light" panose="00000400000000000000" pitchFamily="2" charset="0"/>
              </a:rPr>
              <a:t>tværfakultær</a:t>
            </a:r>
            <a:r>
              <a:rPr lang="da-DK" dirty="0">
                <a:effectLst/>
                <a:latin typeface="Barlow Light" panose="00000400000000000000" pitchFamily="2" charset="0"/>
              </a:rPr>
              <a:t> enhed, der har til formål at styrke kvaliteten og udviklingen af ​​PBL-forskning og -praksis på tværs af AAU.</a:t>
            </a:r>
          </a:p>
          <a:p>
            <a:pPr>
              <a:lnSpc>
                <a:spcPct val="120000"/>
              </a:lnSpc>
              <a:spcBef>
                <a:spcPts val="0"/>
              </a:spcBef>
              <a:spcAft>
                <a:spcPts val="1200"/>
              </a:spcAft>
            </a:pPr>
            <a:r>
              <a:rPr lang="da-DK" dirty="0">
                <a:effectLst/>
                <a:latin typeface="Barlow Light" panose="00000400000000000000" pitchFamily="2" charset="0"/>
              </a:rPr>
              <a:t>IAS PBL skal fungere som knudepunkt for den løbende facilitering af Aalborg PBL-modellen i tæt samarbejde med resten af ​​AAU.</a:t>
            </a:r>
          </a:p>
          <a:p>
            <a:pPr>
              <a:lnSpc>
                <a:spcPct val="120000"/>
              </a:lnSpc>
              <a:spcBef>
                <a:spcPts val="0"/>
              </a:spcBef>
              <a:spcAft>
                <a:spcPts val="1200"/>
              </a:spcAft>
            </a:pPr>
            <a:r>
              <a:rPr lang="da-DK" dirty="0">
                <a:effectLst/>
                <a:latin typeface="Barlow Light" panose="00000400000000000000" pitchFamily="2" charset="0"/>
              </a:rPr>
              <a:t>IAS PBL kobler og samler forskere, forskningsgrupper, pædagogiske udviklinger og støtter strategiske initiativer.</a:t>
            </a:r>
            <a:endParaRPr lang="da-DK" dirty="0">
              <a:latin typeface="Barlow Light" panose="00000400000000000000" pitchFamily="2" charset="0"/>
            </a:endParaRPr>
          </a:p>
        </p:txBody>
      </p:sp>
      <p:sp>
        <p:nvSpPr>
          <p:cNvPr id="7" name="Tekstfelt 6">
            <a:extLst>
              <a:ext uri="{FF2B5EF4-FFF2-40B4-BE49-F238E27FC236}">
                <a16:creationId xmlns:a16="http://schemas.microsoft.com/office/drawing/2014/main" id="{60A97487-C200-299B-2CBF-D5AA78B328AE}"/>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8" name="Billede 7">
            <a:extLst>
              <a:ext uri="{FF2B5EF4-FFF2-40B4-BE49-F238E27FC236}">
                <a16:creationId xmlns:a16="http://schemas.microsoft.com/office/drawing/2014/main" id="{7211B45D-7023-2335-B7AF-286E908586DA}"/>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4196797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6941977"/>
          </a:xfrm>
          <a:prstGeom prst="rect">
            <a:avLst/>
          </a:prstGeom>
        </p:spPr>
      </p:pic>
      <p:sp>
        <p:nvSpPr>
          <p:cNvPr id="10" name="Rektangel 9">
            <a:extLst>
              <a:ext uri="{FF2B5EF4-FFF2-40B4-BE49-F238E27FC236}">
                <a16:creationId xmlns:a16="http://schemas.microsoft.com/office/drawing/2014/main" id="{AD7755A9-E3A9-4CD1-A2A9-A85382BBFB8F}"/>
              </a:ext>
            </a:extLst>
          </p:cNvPr>
          <p:cNvSpPr/>
          <p:nvPr/>
        </p:nvSpPr>
        <p:spPr>
          <a:xfrm>
            <a:off x="-4718" y="0"/>
            <a:ext cx="12196717" cy="694197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Rektangel 5"/>
          <p:cNvSpPr/>
          <p:nvPr/>
        </p:nvSpPr>
        <p:spPr>
          <a:xfrm>
            <a:off x="-357981" y="1167748"/>
            <a:ext cx="12549981" cy="4977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85750" indent="-285750">
              <a:spcAft>
                <a:spcPts val="140"/>
              </a:spcAft>
              <a:buBlip>
                <a:blip r:embed="rId4"/>
              </a:buBlip>
            </a:pPr>
            <a:r>
              <a:rPr lang="en-gb" sz="1200" b="1" dirty="0"/>
              <a:t>18,660</a:t>
            </a:r>
            <a:r>
              <a:rPr lang="en-gb" sz="1200" dirty="0"/>
              <a:t> students (excl. part-time students)</a:t>
            </a:r>
          </a:p>
          <a:p>
            <a:pPr>
              <a:spcAft>
                <a:spcPts val="140"/>
              </a:spcAft>
            </a:pPr>
            <a:endParaRPr lang="en-GB" sz="1200" dirty="0"/>
          </a:p>
          <a:p>
            <a:pPr marL="285750" indent="-285750">
              <a:spcAft>
                <a:spcPts val="140"/>
              </a:spcAft>
              <a:buBlip>
                <a:blip r:embed="rId4"/>
              </a:buBlip>
            </a:pPr>
            <a:r>
              <a:rPr lang="en-gb" sz="1200" b="1" dirty="0"/>
              <a:t>2,850</a:t>
            </a:r>
            <a:r>
              <a:rPr lang="en-gb" sz="1200" dirty="0"/>
              <a:t> part-time students</a:t>
            </a:r>
          </a:p>
          <a:p>
            <a:pPr marL="285750" indent="-285750">
              <a:spcAft>
                <a:spcPts val="140"/>
              </a:spcAft>
              <a:buBlip>
                <a:blip r:embed="rId4"/>
              </a:buBlip>
            </a:pPr>
            <a:endParaRPr lang="da-DK" sz="1200" dirty="0"/>
          </a:p>
          <a:p>
            <a:pPr marL="285750" indent="-285750">
              <a:spcAft>
                <a:spcPts val="140"/>
              </a:spcAft>
              <a:buBlip>
                <a:blip r:embed="rId4"/>
              </a:buBlip>
            </a:pPr>
            <a:r>
              <a:rPr lang="en-gb" sz="1200" b="1" dirty="0"/>
              <a:t>820</a:t>
            </a:r>
            <a:r>
              <a:rPr lang="en-gb" sz="1200" dirty="0"/>
              <a:t> PhD students</a:t>
            </a:r>
            <a:endParaRPr lang="da-DK" sz="1200" dirty="0"/>
          </a:p>
        </p:txBody>
      </p:sp>
      <p:sp>
        <p:nvSpPr>
          <p:cNvPr id="8" name="Tekstfelt 7"/>
          <p:cNvSpPr txBox="1"/>
          <p:nvPr/>
        </p:nvSpPr>
        <p:spPr>
          <a:xfrm>
            <a:off x="524691" y="361315"/>
            <a:ext cx="10899943" cy="984885"/>
          </a:xfrm>
          <a:prstGeom prst="rect">
            <a:avLst/>
          </a:prstGeom>
          <a:noFill/>
        </p:spPr>
        <p:txBody>
          <a:bodyPr wrap="square" rtlCol="0">
            <a:spAutoFit/>
          </a:bodyPr>
          <a:lstStyle/>
          <a:p>
            <a:r>
              <a:rPr lang="da-DK" sz="4000" b="1" spc="230" dirty="0">
                <a:solidFill>
                  <a:schemeClr val="bg1"/>
                </a:solidFill>
                <a:latin typeface="Barlow Black" panose="00000A00000000000000" pitchFamily="2" charset="0"/>
              </a:rPr>
              <a:t>AAU = Viden for Verden </a:t>
            </a:r>
          </a:p>
          <a:p>
            <a:pPr algn="ctr"/>
            <a:endParaRPr lang="da-DK" dirty="0"/>
          </a:p>
        </p:txBody>
      </p:sp>
      <p:pic>
        <p:nvPicPr>
          <p:cNvPr id="3" name="Billede 2">
            <a:extLst>
              <a:ext uri="{FF2B5EF4-FFF2-40B4-BE49-F238E27FC236}">
                <a16:creationId xmlns:a16="http://schemas.microsoft.com/office/drawing/2014/main" id="{9AA405C3-2AC6-436D-A76A-1CBE027FE4F1}"/>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912030" y="6353249"/>
            <a:ext cx="358506" cy="419714"/>
          </a:xfrm>
          <a:prstGeom prst="rect">
            <a:avLst/>
          </a:prstGeom>
        </p:spPr>
      </p:pic>
      <p:grpSp>
        <p:nvGrpSpPr>
          <p:cNvPr id="7" name="Gruppe 6">
            <a:extLst>
              <a:ext uri="{FF2B5EF4-FFF2-40B4-BE49-F238E27FC236}">
                <a16:creationId xmlns:a16="http://schemas.microsoft.com/office/drawing/2014/main" id="{E77A220C-3BA9-49DE-9E0F-880C0C0A51CB}"/>
              </a:ext>
            </a:extLst>
          </p:cNvPr>
          <p:cNvGrpSpPr/>
          <p:nvPr/>
        </p:nvGrpSpPr>
        <p:grpSpPr>
          <a:xfrm>
            <a:off x="6749764" y="1787000"/>
            <a:ext cx="2222788" cy="3191728"/>
            <a:chOff x="4644199" y="2000502"/>
            <a:chExt cx="2222788" cy="3191728"/>
          </a:xfrm>
        </p:grpSpPr>
        <p:sp>
          <p:nvSpPr>
            <p:cNvPr id="14" name="TextBox 16">
              <a:extLst>
                <a:ext uri="{FF2B5EF4-FFF2-40B4-BE49-F238E27FC236}">
                  <a16:creationId xmlns:a16="http://schemas.microsoft.com/office/drawing/2014/main" id="{A36A9515-B9F5-4484-AA7E-C25A3FB0C99E}"/>
                </a:ext>
              </a:extLst>
            </p:cNvPr>
            <p:cNvSpPr txBox="1"/>
            <p:nvPr/>
          </p:nvSpPr>
          <p:spPr>
            <a:xfrm>
              <a:off x="4644199" y="2550706"/>
              <a:ext cx="2023534" cy="338554"/>
            </a:xfrm>
            <a:prstGeom prst="rect">
              <a:avLst/>
            </a:prstGeom>
            <a:noFill/>
          </p:spPr>
          <p:txBody>
            <a:bodyPr wrap="square" lIns="0" rIns="0" rtlCol="0">
              <a:spAutoFit/>
            </a:bodyPr>
            <a:lstStyle/>
            <a:p>
              <a:pPr>
                <a:lnSpc>
                  <a:spcPct val="120000"/>
                </a:lnSpc>
                <a:spcAft>
                  <a:spcPts val="1200"/>
                </a:spcAft>
              </a:pPr>
              <a:r>
                <a:rPr lang="da-DK" sz="1500" b="1" dirty="0">
                  <a:solidFill>
                    <a:srgbClr val="211A52"/>
                  </a:solidFill>
                  <a:latin typeface="Barlow Black" panose="00000A00000000000000" pitchFamily="2" charset="0"/>
                </a:rPr>
                <a:t>STUDERENDE</a:t>
              </a:r>
            </a:p>
          </p:txBody>
        </p:sp>
        <p:sp>
          <p:nvSpPr>
            <p:cNvPr id="17" name="TextBox 26">
              <a:extLst>
                <a:ext uri="{FF2B5EF4-FFF2-40B4-BE49-F238E27FC236}">
                  <a16:creationId xmlns:a16="http://schemas.microsoft.com/office/drawing/2014/main" id="{2FF36C35-2873-4936-83F0-B8DCDA9E3750}"/>
                </a:ext>
              </a:extLst>
            </p:cNvPr>
            <p:cNvSpPr txBox="1"/>
            <p:nvPr/>
          </p:nvSpPr>
          <p:spPr>
            <a:xfrm>
              <a:off x="4644199" y="2956938"/>
              <a:ext cx="2222788" cy="2235292"/>
            </a:xfrm>
            <a:prstGeom prst="rect">
              <a:avLst/>
            </a:prstGeom>
            <a:noFill/>
          </p:spPr>
          <p:txBody>
            <a:bodyPr wrap="square" lIns="0" rIns="0" rtlCol="0">
              <a:spAutoFit/>
            </a:bodyPr>
            <a:lstStyle/>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18.660 studerende (ekskl. deltids-studerende)</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2.850 deltidsstuderende</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820 Ph.d.-studerende</a:t>
              </a:r>
            </a:p>
            <a:p>
              <a:pPr>
                <a:lnSpc>
                  <a:spcPct val="120000"/>
                </a:lnSpc>
                <a:spcAft>
                  <a:spcPts val="1200"/>
                </a:spcAft>
              </a:pPr>
              <a:endParaRPr lang="da-DK" sz="1400" dirty="0">
                <a:solidFill>
                  <a:srgbClr val="002060"/>
                </a:solidFill>
              </a:endParaRPr>
            </a:p>
            <a:p>
              <a:pPr marL="285750" indent="-285750">
                <a:lnSpc>
                  <a:spcPct val="120000"/>
                </a:lnSpc>
                <a:spcAft>
                  <a:spcPts val="1200"/>
                </a:spcAft>
                <a:buBlip>
                  <a:blip r:embed="rId4"/>
                </a:buBlip>
              </a:pPr>
              <a:endParaRPr lang="da-DK" sz="1400" dirty="0">
                <a:solidFill>
                  <a:srgbClr val="002060"/>
                </a:solidFill>
              </a:endParaRPr>
            </a:p>
          </p:txBody>
        </p:sp>
        <p:grpSp>
          <p:nvGrpSpPr>
            <p:cNvPr id="19" name="Group 26">
              <a:extLst>
                <a:ext uri="{FF2B5EF4-FFF2-40B4-BE49-F238E27FC236}">
                  <a16:creationId xmlns:a16="http://schemas.microsoft.com/office/drawing/2014/main" id="{7D3D5E10-BDE5-4510-BB96-60159650A30E}"/>
                </a:ext>
              </a:extLst>
            </p:cNvPr>
            <p:cNvGrpSpPr>
              <a:grpSpLocks noChangeAspect="1"/>
            </p:cNvGrpSpPr>
            <p:nvPr/>
          </p:nvGrpSpPr>
          <p:grpSpPr bwMode="auto">
            <a:xfrm>
              <a:off x="4644199" y="2000502"/>
              <a:ext cx="440402" cy="350854"/>
              <a:chOff x="2903" y="1145"/>
              <a:chExt cx="300" cy="239"/>
            </a:xfrm>
          </p:grpSpPr>
          <p:sp>
            <p:nvSpPr>
              <p:cNvPr id="20" name="AutoShape 25">
                <a:extLst>
                  <a:ext uri="{FF2B5EF4-FFF2-40B4-BE49-F238E27FC236}">
                    <a16:creationId xmlns:a16="http://schemas.microsoft.com/office/drawing/2014/main" id="{D0EA89CF-33AF-4137-A018-B83412BCAE09}"/>
                  </a:ext>
                </a:extLst>
              </p:cNvPr>
              <p:cNvSpPr>
                <a:spLocks noChangeAspect="1" noChangeArrowheads="1" noTextEdit="1"/>
              </p:cNvSpPr>
              <p:nvPr/>
            </p:nvSpPr>
            <p:spPr bwMode="auto">
              <a:xfrm>
                <a:off x="2903" y="1145"/>
                <a:ext cx="300"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dirty="0">
                  <a:solidFill>
                    <a:srgbClr val="002060"/>
                  </a:solidFill>
                  <a:latin typeface="Barlow" panose="00000500000000000000" pitchFamily="2" charset="0"/>
                </a:endParaRPr>
              </a:p>
            </p:txBody>
          </p:sp>
          <p:sp>
            <p:nvSpPr>
              <p:cNvPr id="21" name="Freeform 27">
                <a:extLst>
                  <a:ext uri="{FF2B5EF4-FFF2-40B4-BE49-F238E27FC236}">
                    <a16:creationId xmlns:a16="http://schemas.microsoft.com/office/drawing/2014/main" id="{DCD5949E-7C7D-48A0-B61C-8D2B29AF453F}"/>
                  </a:ext>
                </a:extLst>
              </p:cNvPr>
              <p:cNvSpPr>
                <a:spLocks noEditPoints="1"/>
              </p:cNvSpPr>
              <p:nvPr/>
            </p:nvSpPr>
            <p:spPr bwMode="auto">
              <a:xfrm>
                <a:off x="2905" y="1147"/>
                <a:ext cx="300" cy="235"/>
              </a:xfrm>
              <a:custGeom>
                <a:avLst/>
                <a:gdLst>
                  <a:gd name="T0" fmla="*/ 140 w 144"/>
                  <a:gd name="T1" fmla="*/ 33 h 112"/>
                  <a:gd name="T2" fmla="*/ 76 w 144"/>
                  <a:gd name="T3" fmla="*/ 1 h 112"/>
                  <a:gd name="T4" fmla="*/ 72 w 144"/>
                  <a:gd name="T5" fmla="*/ 0 h 112"/>
                  <a:gd name="T6" fmla="*/ 69 w 144"/>
                  <a:gd name="T7" fmla="*/ 1 h 112"/>
                  <a:gd name="T8" fmla="*/ 5 w 144"/>
                  <a:gd name="T9" fmla="*/ 33 h 112"/>
                  <a:gd name="T10" fmla="*/ 0 w 144"/>
                  <a:gd name="T11" fmla="*/ 40 h 112"/>
                  <a:gd name="T12" fmla="*/ 5 w 144"/>
                  <a:gd name="T13" fmla="*/ 48 h 112"/>
                  <a:gd name="T14" fmla="*/ 8 w 144"/>
                  <a:gd name="T15" fmla="*/ 49 h 112"/>
                  <a:gd name="T16" fmla="*/ 8 w 144"/>
                  <a:gd name="T17" fmla="*/ 78 h 112"/>
                  <a:gd name="T18" fmla="*/ 4 w 144"/>
                  <a:gd name="T19" fmla="*/ 84 h 112"/>
                  <a:gd name="T20" fmla="*/ 12 w 144"/>
                  <a:gd name="T21" fmla="*/ 92 h 112"/>
                  <a:gd name="T22" fmla="*/ 20 w 144"/>
                  <a:gd name="T23" fmla="*/ 84 h 112"/>
                  <a:gd name="T24" fmla="*/ 16 w 144"/>
                  <a:gd name="T25" fmla="*/ 78 h 112"/>
                  <a:gd name="T26" fmla="*/ 16 w 144"/>
                  <a:gd name="T27" fmla="*/ 53 h 112"/>
                  <a:gd name="T28" fmla="*/ 28 w 144"/>
                  <a:gd name="T29" fmla="*/ 59 h 112"/>
                  <a:gd name="T30" fmla="*/ 28 w 144"/>
                  <a:gd name="T31" fmla="*/ 84 h 112"/>
                  <a:gd name="T32" fmla="*/ 72 w 144"/>
                  <a:gd name="T33" fmla="*/ 112 h 112"/>
                  <a:gd name="T34" fmla="*/ 116 w 144"/>
                  <a:gd name="T35" fmla="*/ 84 h 112"/>
                  <a:gd name="T36" fmla="*/ 116 w 144"/>
                  <a:gd name="T37" fmla="*/ 59 h 112"/>
                  <a:gd name="T38" fmla="*/ 140 w 144"/>
                  <a:gd name="T39" fmla="*/ 48 h 112"/>
                  <a:gd name="T40" fmla="*/ 144 w 144"/>
                  <a:gd name="T41" fmla="*/ 40 h 112"/>
                  <a:gd name="T42" fmla="*/ 140 w 144"/>
                  <a:gd name="T43" fmla="*/ 33 h 112"/>
                  <a:gd name="T44" fmla="*/ 104 w 144"/>
                  <a:gd name="T45" fmla="*/ 84 h 112"/>
                  <a:gd name="T46" fmla="*/ 72 w 144"/>
                  <a:gd name="T47" fmla="*/ 100 h 112"/>
                  <a:gd name="T48" fmla="*/ 40 w 144"/>
                  <a:gd name="T49" fmla="*/ 84 h 112"/>
                  <a:gd name="T50" fmla="*/ 40 w 144"/>
                  <a:gd name="T51" fmla="*/ 65 h 112"/>
                  <a:gd name="T52" fmla="*/ 69 w 144"/>
                  <a:gd name="T53" fmla="*/ 80 h 112"/>
                  <a:gd name="T54" fmla="*/ 72 w 144"/>
                  <a:gd name="T55" fmla="*/ 80 h 112"/>
                  <a:gd name="T56" fmla="*/ 76 w 144"/>
                  <a:gd name="T57" fmla="*/ 80 h 112"/>
                  <a:gd name="T58" fmla="*/ 104 w 144"/>
                  <a:gd name="T59" fmla="*/ 65 h 112"/>
                  <a:gd name="T60" fmla="*/ 104 w 144"/>
                  <a:gd name="T61" fmla="*/ 84 h 112"/>
                  <a:gd name="T62" fmla="*/ 72 w 144"/>
                  <a:gd name="T63" fmla="*/ 68 h 112"/>
                  <a:gd name="T64" fmla="*/ 17 w 144"/>
                  <a:gd name="T65" fmla="*/ 40 h 112"/>
                  <a:gd name="T66" fmla="*/ 72 w 144"/>
                  <a:gd name="T67" fmla="*/ 13 h 112"/>
                  <a:gd name="T68" fmla="*/ 127 w 144"/>
                  <a:gd name="T69" fmla="*/ 40 h 112"/>
                  <a:gd name="T70" fmla="*/ 72 w 144"/>
                  <a:gd name="T71"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 h="112">
                    <a:moveTo>
                      <a:pt x="140" y="33"/>
                    </a:moveTo>
                    <a:cubicBezTo>
                      <a:pt x="76" y="1"/>
                      <a:pt x="76" y="1"/>
                      <a:pt x="76" y="1"/>
                    </a:cubicBezTo>
                    <a:cubicBezTo>
                      <a:pt x="75" y="1"/>
                      <a:pt x="74" y="0"/>
                      <a:pt x="72" y="0"/>
                    </a:cubicBezTo>
                    <a:cubicBezTo>
                      <a:pt x="71" y="0"/>
                      <a:pt x="70" y="1"/>
                      <a:pt x="69" y="1"/>
                    </a:cubicBezTo>
                    <a:cubicBezTo>
                      <a:pt x="5" y="33"/>
                      <a:pt x="5" y="33"/>
                      <a:pt x="5" y="33"/>
                    </a:cubicBezTo>
                    <a:cubicBezTo>
                      <a:pt x="2" y="35"/>
                      <a:pt x="0" y="37"/>
                      <a:pt x="0" y="40"/>
                    </a:cubicBezTo>
                    <a:cubicBezTo>
                      <a:pt x="0" y="44"/>
                      <a:pt x="2" y="46"/>
                      <a:pt x="5" y="48"/>
                    </a:cubicBezTo>
                    <a:cubicBezTo>
                      <a:pt x="8" y="49"/>
                      <a:pt x="8" y="49"/>
                      <a:pt x="8" y="49"/>
                    </a:cubicBezTo>
                    <a:cubicBezTo>
                      <a:pt x="8" y="78"/>
                      <a:pt x="8" y="78"/>
                      <a:pt x="8" y="78"/>
                    </a:cubicBezTo>
                    <a:cubicBezTo>
                      <a:pt x="6" y="79"/>
                      <a:pt x="4" y="81"/>
                      <a:pt x="4" y="84"/>
                    </a:cubicBezTo>
                    <a:cubicBezTo>
                      <a:pt x="4" y="89"/>
                      <a:pt x="8" y="92"/>
                      <a:pt x="12" y="92"/>
                    </a:cubicBezTo>
                    <a:cubicBezTo>
                      <a:pt x="17" y="92"/>
                      <a:pt x="20" y="89"/>
                      <a:pt x="20" y="84"/>
                    </a:cubicBezTo>
                    <a:cubicBezTo>
                      <a:pt x="20" y="81"/>
                      <a:pt x="19" y="79"/>
                      <a:pt x="16" y="78"/>
                    </a:cubicBezTo>
                    <a:cubicBezTo>
                      <a:pt x="16" y="53"/>
                      <a:pt x="16" y="53"/>
                      <a:pt x="16" y="53"/>
                    </a:cubicBezTo>
                    <a:cubicBezTo>
                      <a:pt x="28" y="59"/>
                      <a:pt x="28" y="59"/>
                      <a:pt x="28" y="59"/>
                    </a:cubicBezTo>
                    <a:cubicBezTo>
                      <a:pt x="28" y="84"/>
                      <a:pt x="28" y="84"/>
                      <a:pt x="28" y="84"/>
                    </a:cubicBezTo>
                    <a:cubicBezTo>
                      <a:pt x="28" y="100"/>
                      <a:pt x="48" y="112"/>
                      <a:pt x="72" y="112"/>
                    </a:cubicBezTo>
                    <a:cubicBezTo>
                      <a:pt x="97" y="112"/>
                      <a:pt x="116" y="100"/>
                      <a:pt x="116" y="84"/>
                    </a:cubicBezTo>
                    <a:cubicBezTo>
                      <a:pt x="116" y="59"/>
                      <a:pt x="116" y="59"/>
                      <a:pt x="116" y="59"/>
                    </a:cubicBezTo>
                    <a:cubicBezTo>
                      <a:pt x="140" y="48"/>
                      <a:pt x="140" y="48"/>
                      <a:pt x="140" y="48"/>
                    </a:cubicBezTo>
                    <a:cubicBezTo>
                      <a:pt x="143" y="46"/>
                      <a:pt x="144" y="44"/>
                      <a:pt x="144" y="40"/>
                    </a:cubicBezTo>
                    <a:cubicBezTo>
                      <a:pt x="144" y="37"/>
                      <a:pt x="143" y="35"/>
                      <a:pt x="140" y="33"/>
                    </a:cubicBezTo>
                    <a:close/>
                    <a:moveTo>
                      <a:pt x="104" y="84"/>
                    </a:moveTo>
                    <a:cubicBezTo>
                      <a:pt x="104" y="92"/>
                      <a:pt x="90" y="100"/>
                      <a:pt x="72" y="100"/>
                    </a:cubicBezTo>
                    <a:cubicBezTo>
                      <a:pt x="54" y="100"/>
                      <a:pt x="40" y="92"/>
                      <a:pt x="40" y="84"/>
                    </a:cubicBezTo>
                    <a:cubicBezTo>
                      <a:pt x="40" y="65"/>
                      <a:pt x="40" y="65"/>
                      <a:pt x="40" y="65"/>
                    </a:cubicBezTo>
                    <a:cubicBezTo>
                      <a:pt x="69" y="80"/>
                      <a:pt x="69" y="80"/>
                      <a:pt x="69" y="80"/>
                    </a:cubicBezTo>
                    <a:cubicBezTo>
                      <a:pt x="70" y="80"/>
                      <a:pt x="71" y="80"/>
                      <a:pt x="72" y="80"/>
                    </a:cubicBezTo>
                    <a:cubicBezTo>
                      <a:pt x="74" y="80"/>
                      <a:pt x="75" y="80"/>
                      <a:pt x="76" y="80"/>
                    </a:cubicBezTo>
                    <a:cubicBezTo>
                      <a:pt x="104" y="65"/>
                      <a:pt x="104" y="65"/>
                      <a:pt x="104" y="65"/>
                    </a:cubicBezTo>
                    <a:lnTo>
                      <a:pt x="104" y="84"/>
                    </a:lnTo>
                    <a:close/>
                    <a:moveTo>
                      <a:pt x="72" y="68"/>
                    </a:moveTo>
                    <a:cubicBezTo>
                      <a:pt x="17" y="40"/>
                      <a:pt x="17" y="40"/>
                      <a:pt x="17" y="40"/>
                    </a:cubicBezTo>
                    <a:cubicBezTo>
                      <a:pt x="72" y="13"/>
                      <a:pt x="72" y="13"/>
                      <a:pt x="72" y="13"/>
                    </a:cubicBezTo>
                    <a:cubicBezTo>
                      <a:pt x="127" y="40"/>
                      <a:pt x="127" y="40"/>
                      <a:pt x="127" y="40"/>
                    </a:cubicBezTo>
                    <a:lnTo>
                      <a:pt x="72" y="68"/>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Aft>
                    <a:spcPts val="1200"/>
                  </a:spcAft>
                </a:pPr>
                <a:endParaRPr lang="da-DK" dirty="0">
                  <a:solidFill>
                    <a:srgbClr val="002060"/>
                  </a:solidFill>
                  <a:latin typeface="Barlow" panose="00000500000000000000" pitchFamily="2" charset="0"/>
                </a:endParaRPr>
              </a:p>
            </p:txBody>
          </p:sp>
        </p:grpSp>
      </p:grpSp>
      <p:grpSp>
        <p:nvGrpSpPr>
          <p:cNvPr id="801" name="Gruppe 800">
            <a:extLst>
              <a:ext uri="{FF2B5EF4-FFF2-40B4-BE49-F238E27FC236}">
                <a16:creationId xmlns:a16="http://schemas.microsoft.com/office/drawing/2014/main" id="{4A585AE7-7E45-42E2-AF40-2285A00B23BA}"/>
              </a:ext>
            </a:extLst>
          </p:cNvPr>
          <p:cNvGrpSpPr/>
          <p:nvPr/>
        </p:nvGrpSpPr>
        <p:grpSpPr>
          <a:xfrm>
            <a:off x="9265624" y="1761954"/>
            <a:ext cx="2036234" cy="4239847"/>
            <a:chOff x="8498460" y="1977748"/>
            <a:chExt cx="2036234" cy="4239847"/>
          </a:xfrm>
        </p:grpSpPr>
        <p:sp>
          <p:nvSpPr>
            <p:cNvPr id="15" name="TextBox 19">
              <a:extLst>
                <a:ext uri="{FF2B5EF4-FFF2-40B4-BE49-F238E27FC236}">
                  <a16:creationId xmlns:a16="http://schemas.microsoft.com/office/drawing/2014/main" id="{BDE93D24-2E4A-40A6-A167-457FD154922C}"/>
                </a:ext>
              </a:extLst>
            </p:cNvPr>
            <p:cNvSpPr txBox="1"/>
            <p:nvPr/>
          </p:nvSpPr>
          <p:spPr>
            <a:xfrm>
              <a:off x="8511160" y="2550706"/>
              <a:ext cx="2023534" cy="350737"/>
            </a:xfrm>
            <a:prstGeom prst="rect">
              <a:avLst/>
            </a:prstGeom>
            <a:noFill/>
          </p:spPr>
          <p:txBody>
            <a:bodyPr wrap="square" lIns="0" rIns="0" rtlCol="0">
              <a:spAutoFit/>
            </a:bodyPr>
            <a:lstStyle/>
            <a:p>
              <a:pPr>
                <a:lnSpc>
                  <a:spcPct val="120000"/>
                </a:lnSpc>
                <a:spcAft>
                  <a:spcPts val="1200"/>
                </a:spcAft>
              </a:pPr>
              <a:r>
                <a:rPr lang="da-DK" sz="1500" b="1" dirty="0">
                  <a:solidFill>
                    <a:srgbClr val="211A52"/>
                  </a:solidFill>
                  <a:latin typeface="Barlow Black" panose="00000A00000000000000" pitchFamily="2" charset="0"/>
                </a:rPr>
                <a:t>ANSATTE</a:t>
              </a:r>
            </a:p>
          </p:txBody>
        </p:sp>
        <p:sp>
          <p:nvSpPr>
            <p:cNvPr id="18" name="TextBox 27">
              <a:extLst>
                <a:ext uri="{FF2B5EF4-FFF2-40B4-BE49-F238E27FC236}">
                  <a16:creationId xmlns:a16="http://schemas.microsoft.com/office/drawing/2014/main" id="{6CB859B9-13E4-4BF2-A772-C98EDADC34EE}"/>
                </a:ext>
              </a:extLst>
            </p:cNvPr>
            <p:cNvSpPr txBox="1"/>
            <p:nvPr/>
          </p:nvSpPr>
          <p:spPr>
            <a:xfrm>
              <a:off x="8521029" y="2948174"/>
              <a:ext cx="2013665" cy="3269421"/>
            </a:xfrm>
            <a:prstGeom prst="rect">
              <a:avLst/>
            </a:prstGeom>
            <a:noFill/>
          </p:spPr>
          <p:txBody>
            <a:bodyPr wrap="square" lIns="0" rIns="0" rtlCol="0">
              <a:spAutoFit/>
            </a:bodyPr>
            <a:lstStyle/>
            <a:p>
              <a:pPr marL="285750" indent="-285750" rtl="0">
                <a:lnSpc>
                  <a:spcPct val="120000"/>
                </a:lnSpc>
                <a:spcAft>
                  <a:spcPts val="1200"/>
                </a:spcAft>
                <a:buBlip>
                  <a:blip r:embed="rId4"/>
                </a:buBlip>
              </a:pPr>
              <a:r>
                <a:rPr lang="da-DK" sz="1400" dirty="0">
                  <a:solidFill>
                    <a:srgbClr val="211A52"/>
                  </a:solidFill>
                  <a:latin typeface="Barlow Light" panose="00000400000000000000" pitchFamily="2" charset="0"/>
                </a:rPr>
                <a:t>2.332 ansatte inden for forskning og uddannelse</a:t>
              </a:r>
            </a:p>
            <a:p>
              <a:pPr marL="285750" indent="-285750" rtl="0">
                <a:lnSpc>
                  <a:spcPct val="120000"/>
                </a:lnSpc>
                <a:spcAft>
                  <a:spcPts val="1200"/>
                </a:spcAft>
                <a:buBlip>
                  <a:blip r:embed="rId4"/>
                </a:buBlip>
              </a:pPr>
              <a:r>
                <a:rPr lang="da-DK" sz="1400" dirty="0">
                  <a:solidFill>
                    <a:srgbClr val="211A52"/>
                  </a:solidFill>
                  <a:latin typeface="Barlow Light" panose="00000400000000000000" pitchFamily="2" charset="0"/>
                </a:rPr>
                <a:t>Herunder 710 internationale forskere</a:t>
              </a:r>
            </a:p>
            <a:p>
              <a:pPr marL="285750" indent="-285750" rtl="0">
                <a:lnSpc>
                  <a:spcPct val="120000"/>
                </a:lnSpc>
                <a:spcAft>
                  <a:spcPts val="1200"/>
                </a:spcAft>
                <a:buBlip>
                  <a:blip r:embed="rId4"/>
                </a:buBlip>
              </a:pPr>
              <a:r>
                <a:rPr lang="da-DK" sz="1400" dirty="0">
                  <a:solidFill>
                    <a:srgbClr val="211A52"/>
                  </a:solidFill>
                  <a:latin typeface="Barlow Light" panose="00000400000000000000" pitchFamily="2" charset="0"/>
                </a:rPr>
                <a:t>1.329 administrative medarbejdere</a:t>
              </a:r>
            </a:p>
            <a:p>
              <a:pPr rtl="0">
                <a:lnSpc>
                  <a:spcPct val="120000"/>
                </a:lnSpc>
                <a:spcAft>
                  <a:spcPts val="1200"/>
                </a:spcAft>
              </a:pPr>
              <a:endParaRPr lang="da-DK" sz="1400" dirty="0">
                <a:solidFill>
                  <a:srgbClr val="002060"/>
                </a:solidFill>
              </a:endParaRPr>
            </a:p>
            <a:p>
              <a:pPr lvl="1">
                <a:lnSpc>
                  <a:spcPct val="120000"/>
                </a:lnSpc>
                <a:spcAft>
                  <a:spcPts val="1200"/>
                </a:spcAft>
              </a:pPr>
              <a:endParaRPr lang="da-DK" sz="1400" dirty="0">
                <a:solidFill>
                  <a:srgbClr val="002060"/>
                </a:solidFill>
              </a:endParaRPr>
            </a:p>
          </p:txBody>
        </p:sp>
        <p:grpSp>
          <p:nvGrpSpPr>
            <p:cNvPr id="22" name="Group 30">
              <a:extLst>
                <a:ext uri="{FF2B5EF4-FFF2-40B4-BE49-F238E27FC236}">
                  <a16:creationId xmlns:a16="http://schemas.microsoft.com/office/drawing/2014/main" id="{7C8CC352-4160-4402-8432-1BC17A0C601E}"/>
                </a:ext>
              </a:extLst>
            </p:cNvPr>
            <p:cNvGrpSpPr>
              <a:grpSpLocks noChangeAspect="1"/>
            </p:cNvGrpSpPr>
            <p:nvPr/>
          </p:nvGrpSpPr>
          <p:grpSpPr bwMode="auto">
            <a:xfrm>
              <a:off x="8498460" y="1977748"/>
              <a:ext cx="386088" cy="396362"/>
              <a:chOff x="3495" y="1253"/>
              <a:chExt cx="263" cy="270"/>
            </a:xfrm>
          </p:grpSpPr>
          <p:sp>
            <p:nvSpPr>
              <p:cNvPr id="23" name="AutoShape 29">
                <a:extLst>
                  <a:ext uri="{FF2B5EF4-FFF2-40B4-BE49-F238E27FC236}">
                    <a16:creationId xmlns:a16="http://schemas.microsoft.com/office/drawing/2014/main" id="{8268906E-29EC-4483-9C7C-2646AE74E96C}"/>
                  </a:ext>
                </a:extLst>
              </p:cNvPr>
              <p:cNvSpPr>
                <a:spLocks noChangeAspect="1" noChangeArrowheads="1" noTextEdit="1"/>
              </p:cNvSpPr>
              <p:nvPr/>
            </p:nvSpPr>
            <p:spPr bwMode="auto">
              <a:xfrm>
                <a:off x="3495" y="1253"/>
                <a:ext cx="263"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a-DK" dirty="0">
                  <a:solidFill>
                    <a:srgbClr val="002060"/>
                  </a:solidFill>
                  <a:latin typeface="Barlow" panose="00000500000000000000" pitchFamily="2" charset="0"/>
                </a:endParaRPr>
              </a:p>
            </p:txBody>
          </p:sp>
          <p:sp>
            <p:nvSpPr>
              <p:cNvPr id="24" name="Freeform 31">
                <a:extLst>
                  <a:ext uri="{FF2B5EF4-FFF2-40B4-BE49-F238E27FC236}">
                    <a16:creationId xmlns:a16="http://schemas.microsoft.com/office/drawing/2014/main" id="{9B615AD5-B0F3-48BC-956C-35659BE8BEBB}"/>
                  </a:ext>
                </a:extLst>
              </p:cNvPr>
              <p:cNvSpPr>
                <a:spLocks noEditPoints="1"/>
              </p:cNvSpPr>
              <p:nvPr/>
            </p:nvSpPr>
            <p:spPr bwMode="auto">
              <a:xfrm>
                <a:off x="3493" y="1253"/>
                <a:ext cx="267" cy="268"/>
              </a:xfrm>
              <a:custGeom>
                <a:avLst/>
                <a:gdLst>
                  <a:gd name="T0" fmla="*/ 100 w 128"/>
                  <a:gd name="T1" fmla="*/ 104 h 128"/>
                  <a:gd name="T2" fmla="*/ 116 w 128"/>
                  <a:gd name="T3" fmla="*/ 104 h 128"/>
                  <a:gd name="T4" fmla="*/ 124 w 128"/>
                  <a:gd name="T5" fmla="*/ 96 h 128"/>
                  <a:gd name="T6" fmla="*/ 124 w 128"/>
                  <a:gd name="T7" fmla="*/ 32 h 128"/>
                  <a:gd name="T8" fmla="*/ 116 w 128"/>
                  <a:gd name="T9" fmla="*/ 24 h 128"/>
                  <a:gd name="T10" fmla="*/ 100 w 128"/>
                  <a:gd name="T11" fmla="*/ 24 h 128"/>
                  <a:gd name="T12" fmla="*/ 92 w 128"/>
                  <a:gd name="T13" fmla="*/ 32 h 128"/>
                  <a:gd name="T14" fmla="*/ 92 w 128"/>
                  <a:gd name="T15" fmla="*/ 96 h 128"/>
                  <a:gd name="T16" fmla="*/ 100 w 128"/>
                  <a:gd name="T17" fmla="*/ 104 h 128"/>
                  <a:gd name="T18" fmla="*/ 104 w 128"/>
                  <a:gd name="T19" fmla="*/ 36 h 128"/>
                  <a:gd name="T20" fmla="*/ 112 w 128"/>
                  <a:gd name="T21" fmla="*/ 36 h 128"/>
                  <a:gd name="T22" fmla="*/ 112 w 128"/>
                  <a:gd name="T23" fmla="*/ 92 h 128"/>
                  <a:gd name="T24" fmla="*/ 104 w 128"/>
                  <a:gd name="T25" fmla="*/ 92 h 128"/>
                  <a:gd name="T26" fmla="*/ 104 w 128"/>
                  <a:gd name="T27" fmla="*/ 36 h 128"/>
                  <a:gd name="T28" fmla="*/ 56 w 128"/>
                  <a:gd name="T29" fmla="*/ 104 h 128"/>
                  <a:gd name="T30" fmla="*/ 72 w 128"/>
                  <a:gd name="T31" fmla="*/ 104 h 128"/>
                  <a:gd name="T32" fmla="*/ 80 w 128"/>
                  <a:gd name="T33" fmla="*/ 96 h 128"/>
                  <a:gd name="T34" fmla="*/ 80 w 128"/>
                  <a:gd name="T35" fmla="*/ 8 h 128"/>
                  <a:gd name="T36" fmla="*/ 72 w 128"/>
                  <a:gd name="T37" fmla="*/ 0 h 128"/>
                  <a:gd name="T38" fmla="*/ 56 w 128"/>
                  <a:gd name="T39" fmla="*/ 0 h 128"/>
                  <a:gd name="T40" fmla="*/ 48 w 128"/>
                  <a:gd name="T41" fmla="*/ 8 h 128"/>
                  <a:gd name="T42" fmla="*/ 48 w 128"/>
                  <a:gd name="T43" fmla="*/ 96 h 128"/>
                  <a:gd name="T44" fmla="*/ 56 w 128"/>
                  <a:gd name="T45" fmla="*/ 104 h 128"/>
                  <a:gd name="T46" fmla="*/ 60 w 128"/>
                  <a:gd name="T47" fmla="*/ 12 h 128"/>
                  <a:gd name="T48" fmla="*/ 68 w 128"/>
                  <a:gd name="T49" fmla="*/ 12 h 128"/>
                  <a:gd name="T50" fmla="*/ 68 w 128"/>
                  <a:gd name="T51" fmla="*/ 92 h 128"/>
                  <a:gd name="T52" fmla="*/ 60 w 128"/>
                  <a:gd name="T53" fmla="*/ 92 h 128"/>
                  <a:gd name="T54" fmla="*/ 60 w 128"/>
                  <a:gd name="T55" fmla="*/ 12 h 128"/>
                  <a:gd name="T56" fmla="*/ 122 w 128"/>
                  <a:gd name="T57" fmla="*/ 116 h 128"/>
                  <a:gd name="T58" fmla="*/ 6 w 128"/>
                  <a:gd name="T59" fmla="*/ 116 h 128"/>
                  <a:gd name="T60" fmla="*/ 0 w 128"/>
                  <a:gd name="T61" fmla="*/ 122 h 128"/>
                  <a:gd name="T62" fmla="*/ 6 w 128"/>
                  <a:gd name="T63" fmla="*/ 128 h 128"/>
                  <a:gd name="T64" fmla="*/ 122 w 128"/>
                  <a:gd name="T65" fmla="*/ 128 h 128"/>
                  <a:gd name="T66" fmla="*/ 128 w 128"/>
                  <a:gd name="T67" fmla="*/ 122 h 128"/>
                  <a:gd name="T68" fmla="*/ 122 w 128"/>
                  <a:gd name="T69" fmla="*/ 116 h 128"/>
                  <a:gd name="T70" fmla="*/ 12 w 128"/>
                  <a:gd name="T71" fmla="*/ 104 h 128"/>
                  <a:gd name="T72" fmla="*/ 28 w 128"/>
                  <a:gd name="T73" fmla="*/ 104 h 128"/>
                  <a:gd name="T74" fmla="*/ 36 w 128"/>
                  <a:gd name="T75" fmla="*/ 96 h 128"/>
                  <a:gd name="T76" fmla="*/ 36 w 128"/>
                  <a:gd name="T77" fmla="*/ 56 h 128"/>
                  <a:gd name="T78" fmla="*/ 28 w 128"/>
                  <a:gd name="T79" fmla="*/ 48 h 128"/>
                  <a:gd name="T80" fmla="*/ 12 w 128"/>
                  <a:gd name="T81" fmla="*/ 48 h 128"/>
                  <a:gd name="T82" fmla="*/ 4 w 128"/>
                  <a:gd name="T83" fmla="*/ 56 h 128"/>
                  <a:gd name="T84" fmla="*/ 4 w 128"/>
                  <a:gd name="T85" fmla="*/ 96 h 128"/>
                  <a:gd name="T86" fmla="*/ 12 w 128"/>
                  <a:gd name="T87" fmla="*/ 104 h 128"/>
                  <a:gd name="T88" fmla="*/ 16 w 128"/>
                  <a:gd name="T89" fmla="*/ 60 h 128"/>
                  <a:gd name="T90" fmla="*/ 24 w 128"/>
                  <a:gd name="T91" fmla="*/ 60 h 128"/>
                  <a:gd name="T92" fmla="*/ 24 w 128"/>
                  <a:gd name="T93" fmla="*/ 92 h 128"/>
                  <a:gd name="T94" fmla="*/ 16 w 128"/>
                  <a:gd name="T95" fmla="*/ 92 h 128"/>
                  <a:gd name="T96" fmla="*/ 16 w 128"/>
                  <a:gd name="T97"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28">
                    <a:moveTo>
                      <a:pt x="100" y="104"/>
                    </a:moveTo>
                    <a:cubicBezTo>
                      <a:pt x="116" y="104"/>
                      <a:pt x="116" y="104"/>
                      <a:pt x="116" y="104"/>
                    </a:cubicBezTo>
                    <a:cubicBezTo>
                      <a:pt x="121" y="104"/>
                      <a:pt x="124" y="100"/>
                      <a:pt x="124" y="96"/>
                    </a:cubicBezTo>
                    <a:cubicBezTo>
                      <a:pt x="124" y="32"/>
                      <a:pt x="124" y="32"/>
                      <a:pt x="124" y="32"/>
                    </a:cubicBezTo>
                    <a:cubicBezTo>
                      <a:pt x="124" y="27"/>
                      <a:pt x="121" y="24"/>
                      <a:pt x="116" y="24"/>
                    </a:cubicBezTo>
                    <a:cubicBezTo>
                      <a:pt x="100" y="24"/>
                      <a:pt x="100" y="24"/>
                      <a:pt x="100" y="24"/>
                    </a:cubicBezTo>
                    <a:cubicBezTo>
                      <a:pt x="96" y="24"/>
                      <a:pt x="92" y="27"/>
                      <a:pt x="92" y="32"/>
                    </a:cubicBezTo>
                    <a:cubicBezTo>
                      <a:pt x="92" y="96"/>
                      <a:pt x="92" y="96"/>
                      <a:pt x="92" y="96"/>
                    </a:cubicBezTo>
                    <a:cubicBezTo>
                      <a:pt x="92" y="100"/>
                      <a:pt x="96" y="104"/>
                      <a:pt x="100" y="104"/>
                    </a:cubicBezTo>
                    <a:close/>
                    <a:moveTo>
                      <a:pt x="104" y="36"/>
                    </a:moveTo>
                    <a:cubicBezTo>
                      <a:pt x="112" y="36"/>
                      <a:pt x="112" y="36"/>
                      <a:pt x="112" y="36"/>
                    </a:cubicBezTo>
                    <a:cubicBezTo>
                      <a:pt x="112" y="92"/>
                      <a:pt x="112" y="92"/>
                      <a:pt x="112" y="92"/>
                    </a:cubicBezTo>
                    <a:cubicBezTo>
                      <a:pt x="104" y="92"/>
                      <a:pt x="104" y="92"/>
                      <a:pt x="104" y="92"/>
                    </a:cubicBezTo>
                    <a:lnTo>
                      <a:pt x="104" y="36"/>
                    </a:lnTo>
                    <a:close/>
                    <a:moveTo>
                      <a:pt x="56" y="104"/>
                    </a:moveTo>
                    <a:cubicBezTo>
                      <a:pt x="72" y="104"/>
                      <a:pt x="72" y="104"/>
                      <a:pt x="72" y="104"/>
                    </a:cubicBezTo>
                    <a:cubicBezTo>
                      <a:pt x="77" y="104"/>
                      <a:pt x="80" y="100"/>
                      <a:pt x="80" y="96"/>
                    </a:cubicBezTo>
                    <a:cubicBezTo>
                      <a:pt x="80" y="8"/>
                      <a:pt x="80" y="8"/>
                      <a:pt x="80" y="8"/>
                    </a:cubicBezTo>
                    <a:cubicBezTo>
                      <a:pt x="80" y="3"/>
                      <a:pt x="77" y="0"/>
                      <a:pt x="72" y="0"/>
                    </a:cubicBezTo>
                    <a:cubicBezTo>
                      <a:pt x="56" y="0"/>
                      <a:pt x="56" y="0"/>
                      <a:pt x="56" y="0"/>
                    </a:cubicBezTo>
                    <a:cubicBezTo>
                      <a:pt x="52" y="0"/>
                      <a:pt x="48" y="3"/>
                      <a:pt x="48" y="8"/>
                    </a:cubicBezTo>
                    <a:cubicBezTo>
                      <a:pt x="48" y="96"/>
                      <a:pt x="48" y="96"/>
                      <a:pt x="48" y="96"/>
                    </a:cubicBezTo>
                    <a:cubicBezTo>
                      <a:pt x="48" y="100"/>
                      <a:pt x="52" y="104"/>
                      <a:pt x="56" y="104"/>
                    </a:cubicBezTo>
                    <a:close/>
                    <a:moveTo>
                      <a:pt x="60" y="12"/>
                    </a:moveTo>
                    <a:cubicBezTo>
                      <a:pt x="68" y="12"/>
                      <a:pt x="68" y="12"/>
                      <a:pt x="68" y="12"/>
                    </a:cubicBezTo>
                    <a:cubicBezTo>
                      <a:pt x="68" y="92"/>
                      <a:pt x="68" y="92"/>
                      <a:pt x="68" y="92"/>
                    </a:cubicBezTo>
                    <a:cubicBezTo>
                      <a:pt x="60" y="92"/>
                      <a:pt x="60" y="92"/>
                      <a:pt x="60" y="92"/>
                    </a:cubicBezTo>
                    <a:lnTo>
                      <a:pt x="60" y="12"/>
                    </a:lnTo>
                    <a:close/>
                    <a:moveTo>
                      <a:pt x="122" y="116"/>
                    </a:moveTo>
                    <a:cubicBezTo>
                      <a:pt x="6" y="116"/>
                      <a:pt x="6" y="116"/>
                      <a:pt x="6" y="116"/>
                    </a:cubicBezTo>
                    <a:cubicBezTo>
                      <a:pt x="3" y="116"/>
                      <a:pt x="0" y="118"/>
                      <a:pt x="0" y="122"/>
                    </a:cubicBezTo>
                    <a:cubicBezTo>
                      <a:pt x="0" y="125"/>
                      <a:pt x="3" y="128"/>
                      <a:pt x="6" y="128"/>
                    </a:cubicBezTo>
                    <a:cubicBezTo>
                      <a:pt x="122" y="128"/>
                      <a:pt x="122" y="128"/>
                      <a:pt x="122" y="128"/>
                    </a:cubicBezTo>
                    <a:cubicBezTo>
                      <a:pt x="126" y="128"/>
                      <a:pt x="128" y="125"/>
                      <a:pt x="128" y="122"/>
                    </a:cubicBezTo>
                    <a:cubicBezTo>
                      <a:pt x="128" y="118"/>
                      <a:pt x="126" y="116"/>
                      <a:pt x="122" y="116"/>
                    </a:cubicBezTo>
                    <a:close/>
                    <a:moveTo>
                      <a:pt x="12" y="104"/>
                    </a:moveTo>
                    <a:cubicBezTo>
                      <a:pt x="28" y="104"/>
                      <a:pt x="28" y="104"/>
                      <a:pt x="28" y="104"/>
                    </a:cubicBezTo>
                    <a:cubicBezTo>
                      <a:pt x="33" y="104"/>
                      <a:pt x="36" y="100"/>
                      <a:pt x="36" y="96"/>
                    </a:cubicBezTo>
                    <a:cubicBezTo>
                      <a:pt x="36" y="56"/>
                      <a:pt x="36" y="56"/>
                      <a:pt x="36" y="56"/>
                    </a:cubicBezTo>
                    <a:cubicBezTo>
                      <a:pt x="36" y="51"/>
                      <a:pt x="33" y="48"/>
                      <a:pt x="28" y="48"/>
                    </a:cubicBezTo>
                    <a:cubicBezTo>
                      <a:pt x="12" y="48"/>
                      <a:pt x="12" y="48"/>
                      <a:pt x="12" y="48"/>
                    </a:cubicBezTo>
                    <a:cubicBezTo>
                      <a:pt x="8" y="48"/>
                      <a:pt x="4" y="51"/>
                      <a:pt x="4" y="56"/>
                    </a:cubicBezTo>
                    <a:cubicBezTo>
                      <a:pt x="4" y="96"/>
                      <a:pt x="4" y="96"/>
                      <a:pt x="4" y="96"/>
                    </a:cubicBezTo>
                    <a:cubicBezTo>
                      <a:pt x="4" y="100"/>
                      <a:pt x="8" y="104"/>
                      <a:pt x="12" y="104"/>
                    </a:cubicBezTo>
                    <a:close/>
                    <a:moveTo>
                      <a:pt x="16" y="60"/>
                    </a:moveTo>
                    <a:cubicBezTo>
                      <a:pt x="24" y="60"/>
                      <a:pt x="24" y="60"/>
                      <a:pt x="24" y="60"/>
                    </a:cubicBezTo>
                    <a:cubicBezTo>
                      <a:pt x="24" y="92"/>
                      <a:pt x="24" y="92"/>
                      <a:pt x="24" y="92"/>
                    </a:cubicBezTo>
                    <a:cubicBezTo>
                      <a:pt x="16" y="92"/>
                      <a:pt x="16" y="92"/>
                      <a:pt x="16" y="92"/>
                    </a:cubicBezTo>
                    <a:lnTo>
                      <a:pt x="16" y="60"/>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Aft>
                    <a:spcPts val="1200"/>
                  </a:spcAft>
                </a:pPr>
                <a:endParaRPr lang="da-DK" dirty="0">
                  <a:solidFill>
                    <a:srgbClr val="002060"/>
                  </a:solidFill>
                  <a:latin typeface="Barlow" panose="00000500000000000000" pitchFamily="2" charset="0"/>
                </a:endParaRPr>
              </a:p>
            </p:txBody>
          </p:sp>
        </p:grpSp>
      </p:grpSp>
      <p:grpSp>
        <p:nvGrpSpPr>
          <p:cNvPr id="4" name="Gruppe 3">
            <a:extLst>
              <a:ext uri="{FF2B5EF4-FFF2-40B4-BE49-F238E27FC236}">
                <a16:creationId xmlns:a16="http://schemas.microsoft.com/office/drawing/2014/main" id="{217EDB08-7452-4457-837D-9AC64BF3DD39}"/>
              </a:ext>
            </a:extLst>
          </p:cNvPr>
          <p:cNvGrpSpPr/>
          <p:nvPr/>
        </p:nvGrpSpPr>
        <p:grpSpPr>
          <a:xfrm>
            <a:off x="3667944" y="1808078"/>
            <a:ext cx="2668582" cy="4464428"/>
            <a:chOff x="910857" y="2347500"/>
            <a:chExt cx="2668582" cy="4464428"/>
          </a:xfrm>
        </p:grpSpPr>
        <p:sp>
          <p:nvSpPr>
            <p:cNvPr id="13" name="TextBox 8">
              <a:extLst>
                <a:ext uri="{FF2B5EF4-FFF2-40B4-BE49-F238E27FC236}">
                  <a16:creationId xmlns:a16="http://schemas.microsoft.com/office/drawing/2014/main" id="{E1FCB1F2-FA32-4FDF-99E1-28FA15121AB4}"/>
                </a:ext>
              </a:extLst>
            </p:cNvPr>
            <p:cNvSpPr txBox="1"/>
            <p:nvPr/>
          </p:nvSpPr>
          <p:spPr>
            <a:xfrm>
              <a:off x="910858" y="2873689"/>
              <a:ext cx="2668581" cy="338554"/>
            </a:xfrm>
            <a:prstGeom prst="rect">
              <a:avLst/>
            </a:prstGeom>
            <a:noFill/>
          </p:spPr>
          <p:txBody>
            <a:bodyPr wrap="square" lIns="0" rIns="0" rtlCol="0">
              <a:spAutoFit/>
            </a:bodyPr>
            <a:lstStyle/>
            <a:p>
              <a:pPr>
                <a:lnSpc>
                  <a:spcPct val="120000"/>
                </a:lnSpc>
                <a:spcAft>
                  <a:spcPts val="1200"/>
                </a:spcAft>
              </a:pPr>
              <a:r>
                <a:rPr lang="da-DK" sz="1500" b="1" dirty="0">
                  <a:solidFill>
                    <a:srgbClr val="211A52"/>
                  </a:solidFill>
                  <a:latin typeface="Barlow Black" panose="00000A00000000000000" pitchFamily="2" charset="0"/>
                </a:rPr>
                <a:t>FAKULTETER</a:t>
              </a:r>
            </a:p>
          </p:txBody>
        </p:sp>
        <p:sp>
          <p:nvSpPr>
            <p:cNvPr id="16" name="TextBox 25">
              <a:extLst>
                <a:ext uri="{FF2B5EF4-FFF2-40B4-BE49-F238E27FC236}">
                  <a16:creationId xmlns:a16="http://schemas.microsoft.com/office/drawing/2014/main" id="{9C6CACA3-69CB-42B7-B924-63E95CF8EAEF}"/>
                </a:ext>
              </a:extLst>
            </p:cNvPr>
            <p:cNvSpPr txBox="1"/>
            <p:nvPr/>
          </p:nvSpPr>
          <p:spPr>
            <a:xfrm>
              <a:off x="910857" y="3283975"/>
              <a:ext cx="2668581" cy="3527953"/>
            </a:xfrm>
            <a:prstGeom prst="rect">
              <a:avLst/>
            </a:prstGeom>
            <a:noFill/>
          </p:spPr>
          <p:txBody>
            <a:bodyPr wrap="square" lIns="0" rIns="0" rtlCol="0">
              <a:spAutoFit/>
            </a:bodyPr>
            <a:lstStyle/>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Humanistiske og Samfundsvidenskabelige Fakultet (SSH)</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Sundhedsvidenskabelige Fakultet (SUND)</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Tekniske Fakultet for IT og design (TECH)</a:t>
              </a:r>
            </a:p>
            <a:p>
              <a:pPr marL="285750" indent="-285750">
                <a:lnSpc>
                  <a:spcPct val="120000"/>
                </a:lnSpc>
                <a:spcAft>
                  <a:spcPts val="1200"/>
                </a:spcAft>
                <a:buBlip>
                  <a:blip r:embed="rId4"/>
                </a:buBlip>
              </a:pPr>
              <a:r>
                <a:rPr lang="da-DK" sz="1400" dirty="0">
                  <a:solidFill>
                    <a:srgbClr val="211A52"/>
                  </a:solidFill>
                  <a:latin typeface="Barlow Light" panose="00000400000000000000" pitchFamily="2" charset="0"/>
                </a:rPr>
                <a:t>Det Ingeniør- og Naturvidenskabelige Fakultet (ENGINEERING)</a:t>
              </a:r>
            </a:p>
            <a:p>
              <a:pPr>
                <a:lnSpc>
                  <a:spcPct val="120000"/>
                </a:lnSpc>
                <a:spcAft>
                  <a:spcPts val="1200"/>
                </a:spcAft>
              </a:pPr>
              <a:endParaRPr lang="da-DK" sz="1400" dirty="0">
                <a:solidFill>
                  <a:srgbClr val="002060"/>
                </a:solidFill>
              </a:endParaRPr>
            </a:p>
          </p:txBody>
        </p:sp>
        <p:sp>
          <p:nvSpPr>
            <p:cNvPr id="25" name="Freeform 35">
              <a:extLst>
                <a:ext uri="{FF2B5EF4-FFF2-40B4-BE49-F238E27FC236}">
                  <a16:creationId xmlns:a16="http://schemas.microsoft.com/office/drawing/2014/main" id="{7CC2BB44-E01A-4717-B0AA-B4B905222228}"/>
                </a:ext>
              </a:extLst>
            </p:cNvPr>
            <p:cNvSpPr>
              <a:spLocks noEditPoints="1"/>
            </p:cNvSpPr>
            <p:nvPr/>
          </p:nvSpPr>
          <p:spPr bwMode="auto">
            <a:xfrm>
              <a:off x="915717" y="2347500"/>
              <a:ext cx="361130" cy="393426"/>
            </a:xfrm>
            <a:custGeom>
              <a:avLst/>
              <a:gdLst>
                <a:gd name="T0" fmla="*/ 51 w 118"/>
                <a:gd name="T1" fmla="*/ 64 h 128"/>
                <a:gd name="T2" fmla="*/ 67 w 118"/>
                <a:gd name="T3" fmla="*/ 64 h 128"/>
                <a:gd name="T4" fmla="*/ 103 w 118"/>
                <a:gd name="T5" fmla="*/ 64 h 128"/>
                <a:gd name="T6" fmla="*/ 95 w 118"/>
                <a:gd name="T7" fmla="*/ 24 h 128"/>
                <a:gd name="T8" fmla="*/ 59 w 118"/>
                <a:gd name="T9" fmla="*/ 0 h 128"/>
                <a:gd name="T10" fmla="*/ 5 w 118"/>
                <a:gd name="T11" fmla="*/ 33 h 128"/>
                <a:gd name="T12" fmla="*/ 5 w 118"/>
                <a:gd name="T13" fmla="*/ 96 h 128"/>
                <a:gd name="T14" fmla="*/ 36 w 118"/>
                <a:gd name="T15" fmla="*/ 103 h 128"/>
                <a:gd name="T16" fmla="*/ 82 w 118"/>
                <a:gd name="T17" fmla="*/ 103 h 128"/>
                <a:gd name="T18" fmla="*/ 113 w 118"/>
                <a:gd name="T19" fmla="*/ 96 h 128"/>
                <a:gd name="T20" fmla="*/ 59 w 118"/>
                <a:gd name="T21" fmla="*/ 12 h 128"/>
                <a:gd name="T22" fmla="*/ 73 w 118"/>
                <a:gd name="T23" fmla="*/ 40 h 128"/>
                <a:gd name="T24" fmla="*/ 62 w 118"/>
                <a:gd name="T25" fmla="*/ 34 h 128"/>
                <a:gd name="T26" fmla="*/ 59 w 118"/>
                <a:gd name="T27" fmla="*/ 12 h 128"/>
                <a:gd name="T28" fmla="*/ 27 w 118"/>
                <a:gd name="T29" fmla="*/ 68 h 128"/>
                <a:gd name="T30" fmla="*/ 31 w 118"/>
                <a:gd name="T31" fmla="*/ 76 h 128"/>
                <a:gd name="T32" fmla="*/ 15 w 118"/>
                <a:gd name="T33" fmla="*/ 90 h 128"/>
                <a:gd name="T34" fmla="*/ 23 w 118"/>
                <a:gd name="T35" fmla="*/ 56 h 128"/>
                <a:gd name="T36" fmla="*/ 39 w 118"/>
                <a:gd name="T37" fmla="*/ 39 h 128"/>
                <a:gd name="T38" fmla="*/ 34 w 118"/>
                <a:gd name="T39" fmla="*/ 48 h 128"/>
                <a:gd name="T40" fmla="*/ 46 w 118"/>
                <a:gd name="T41" fmla="*/ 94 h 128"/>
                <a:gd name="T42" fmla="*/ 45 w 118"/>
                <a:gd name="T43" fmla="*/ 88 h 128"/>
                <a:gd name="T44" fmla="*/ 70 w 118"/>
                <a:gd name="T45" fmla="*/ 99 h 128"/>
                <a:gd name="T46" fmla="*/ 67 w 118"/>
                <a:gd name="T47" fmla="*/ 78 h 128"/>
                <a:gd name="T48" fmla="*/ 51 w 118"/>
                <a:gd name="T49" fmla="*/ 78 h 128"/>
                <a:gd name="T50" fmla="*/ 43 w 118"/>
                <a:gd name="T51" fmla="*/ 64 h 128"/>
                <a:gd name="T52" fmla="*/ 51 w 118"/>
                <a:gd name="T53" fmla="*/ 51 h 128"/>
                <a:gd name="T54" fmla="*/ 67 w 118"/>
                <a:gd name="T55" fmla="*/ 51 h 128"/>
                <a:gd name="T56" fmla="*/ 75 w 118"/>
                <a:gd name="T57" fmla="*/ 64 h 128"/>
                <a:gd name="T58" fmla="*/ 67 w 118"/>
                <a:gd name="T59" fmla="*/ 78 h 128"/>
                <a:gd name="T60" fmla="*/ 79 w 118"/>
                <a:gd name="T61" fmla="*/ 90 h 128"/>
                <a:gd name="T62" fmla="*/ 84 w 118"/>
                <a:gd name="T63" fmla="*/ 81 h 128"/>
                <a:gd name="T64" fmla="*/ 103 w 118"/>
                <a:gd name="T65" fmla="*/ 90 h 128"/>
                <a:gd name="T66" fmla="*/ 87 w 118"/>
                <a:gd name="T67" fmla="*/ 63 h 128"/>
                <a:gd name="T68" fmla="*/ 84 w 118"/>
                <a:gd name="T69" fmla="*/ 37 h 128"/>
                <a:gd name="T70" fmla="*/ 91 w 118"/>
                <a:gd name="T71" fmla="*/ 6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8" h="128">
                  <a:moveTo>
                    <a:pt x="59" y="56"/>
                  </a:moveTo>
                  <a:cubicBezTo>
                    <a:pt x="55" y="56"/>
                    <a:pt x="51" y="60"/>
                    <a:pt x="51" y="64"/>
                  </a:cubicBezTo>
                  <a:cubicBezTo>
                    <a:pt x="51" y="69"/>
                    <a:pt x="55" y="72"/>
                    <a:pt x="59" y="72"/>
                  </a:cubicBezTo>
                  <a:cubicBezTo>
                    <a:pt x="63" y="72"/>
                    <a:pt x="67" y="69"/>
                    <a:pt x="67" y="64"/>
                  </a:cubicBezTo>
                  <a:cubicBezTo>
                    <a:pt x="67" y="60"/>
                    <a:pt x="63" y="56"/>
                    <a:pt x="59" y="56"/>
                  </a:cubicBezTo>
                  <a:close/>
                  <a:moveTo>
                    <a:pt x="103" y="64"/>
                  </a:moveTo>
                  <a:cubicBezTo>
                    <a:pt x="114" y="52"/>
                    <a:pt x="118" y="41"/>
                    <a:pt x="113" y="33"/>
                  </a:cubicBezTo>
                  <a:cubicBezTo>
                    <a:pt x="110" y="27"/>
                    <a:pt x="104" y="24"/>
                    <a:pt x="95" y="24"/>
                  </a:cubicBezTo>
                  <a:cubicBezTo>
                    <a:pt x="91" y="24"/>
                    <a:pt x="87" y="25"/>
                    <a:pt x="82" y="26"/>
                  </a:cubicBezTo>
                  <a:cubicBezTo>
                    <a:pt x="77" y="9"/>
                    <a:pt x="68" y="0"/>
                    <a:pt x="59" y="0"/>
                  </a:cubicBezTo>
                  <a:cubicBezTo>
                    <a:pt x="49" y="0"/>
                    <a:pt x="41" y="9"/>
                    <a:pt x="36" y="26"/>
                  </a:cubicBezTo>
                  <a:cubicBezTo>
                    <a:pt x="21" y="22"/>
                    <a:pt x="9" y="25"/>
                    <a:pt x="5" y="33"/>
                  </a:cubicBezTo>
                  <a:cubicBezTo>
                    <a:pt x="0" y="41"/>
                    <a:pt x="4" y="52"/>
                    <a:pt x="15" y="64"/>
                  </a:cubicBezTo>
                  <a:cubicBezTo>
                    <a:pt x="4" y="76"/>
                    <a:pt x="0" y="88"/>
                    <a:pt x="5" y="96"/>
                  </a:cubicBezTo>
                  <a:cubicBezTo>
                    <a:pt x="8" y="101"/>
                    <a:pt x="15" y="104"/>
                    <a:pt x="24" y="104"/>
                  </a:cubicBezTo>
                  <a:cubicBezTo>
                    <a:pt x="28" y="104"/>
                    <a:pt x="32" y="104"/>
                    <a:pt x="36" y="103"/>
                  </a:cubicBezTo>
                  <a:cubicBezTo>
                    <a:pt x="41" y="119"/>
                    <a:pt x="49" y="128"/>
                    <a:pt x="59" y="128"/>
                  </a:cubicBezTo>
                  <a:cubicBezTo>
                    <a:pt x="68" y="128"/>
                    <a:pt x="77" y="119"/>
                    <a:pt x="82" y="103"/>
                  </a:cubicBezTo>
                  <a:cubicBezTo>
                    <a:pt x="86" y="104"/>
                    <a:pt x="90" y="104"/>
                    <a:pt x="94" y="104"/>
                  </a:cubicBezTo>
                  <a:cubicBezTo>
                    <a:pt x="103" y="104"/>
                    <a:pt x="110" y="101"/>
                    <a:pt x="113" y="96"/>
                  </a:cubicBezTo>
                  <a:cubicBezTo>
                    <a:pt x="118" y="88"/>
                    <a:pt x="114" y="76"/>
                    <a:pt x="103" y="64"/>
                  </a:cubicBezTo>
                  <a:close/>
                  <a:moveTo>
                    <a:pt x="59" y="12"/>
                  </a:moveTo>
                  <a:cubicBezTo>
                    <a:pt x="62" y="12"/>
                    <a:pt x="68" y="18"/>
                    <a:pt x="72" y="34"/>
                  </a:cubicBezTo>
                  <a:cubicBezTo>
                    <a:pt x="72" y="36"/>
                    <a:pt x="72" y="38"/>
                    <a:pt x="73" y="40"/>
                  </a:cubicBezTo>
                  <a:cubicBezTo>
                    <a:pt x="73" y="40"/>
                    <a:pt x="73" y="40"/>
                    <a:pt x="73" y="40"/>
                  </a:cubicBezTo>
                  <a:cubicBezTo>
                    <a:pt x="69" y="38"/>
                    <a:pt x="65" y="36"/>
                    <a:pt x="62" y="34"/>
                  </a:cubicBezTo>
                  <a:cubicBezTo>
                    <a:pt x="57" y="32"/>
                    <a:pt x="52" y="30"/>
                    <a:pt x="48" y="29"/>
                  </a:cubicBezTo>
                  <a:cubicBezTo>
                    <a:pt x="52" y="17"/>
                    <a:pt x="56" y="12"/>
                    <a:pt x="59" y="12"/>
                  </a:cubicBezTo>
                  <a:close/>
                  <a:moveTo>
                    <a:pt x="15" y="90"/>
                  </a:moveTo>
                  <a:cubicBezTo>
                    <a:pt x="14" y="87"/>
                    <a:pt x="16" y="79"/>
                    <a:pt x="27" y="68"/>
                  </a:cubicBezTo>
                  <a:cubicBezTo>
                    <a:pt x="29" y="67"/>
                    <a:pt x="30" y="66"/>
                    <a:pt x="31" y="65"/>
                  </a:cubicBezTo>
                  <a:cubicBezTo>
                    <a:pt x="31" y="69"/>
                    <a:pt x="31" y="73"/>
                    <a:pt x="31" y="76"/>
                  </a:cubicBezTo>
                  <a:cubicBezTo>
                    <a:pt x="32" y="81"/>
                    <a:pt x="33" y="86"/>
                    <a:pt x="33" y="91"/>
                  </a:cubicBezTo>
                  <a:cubicBezTo>
                    <a:pt x="22" y="93"/>
                    <a:pt x="16" y="92"/>
                    <a:pt x="15" y="90"/>
                  </a:cubicBezTo>
                  <a:close/>
                  <a:moveTo>
                    <a:pt x="34" y="48"/>
                  </a:moveTo>
                  <a:cubicBezTo>
                    <a:pt x="30" y="50"/>
                    <a:pt x="27" y="53"/>
                    <a:pt x="23" y="56"/>
                  </a:cubicBezTo>
                  <a:cubicBezTo>
                    <a:pt x="16" y="47"/>
                    <a:pt x="14" y="41"/>
                    <a:pt x="15" y="39"/>
                  </a:cubicBezTo>
                  <a:cubicBezTo>
                    <a:pt x="17" y="36"/>
                    <a:pt x="24" y="34"/>
                    <a:pt x="39" y="39"/>
                  </a:cubicBezTo>
                  <a:cubicBezTo>
                    <a:pt x="41" y="39"/>
                    <a:pt x="43" y="40"/>
                    <a:pt x="45" y="40"/>
                  </a:cubicBezTo>
                  <a:cubicBezTo>
                    <a:pt x="41" y="43"/>
                    <a:pt x="38" y="45"/>
                    <a:pt x="34" y="48"/>
                  </a:cubicBezTo>
                  <a:close/>
                  <a:moveTo>
                    <a:pt x="59" y="116"/>
                  </a:moveTo>
                  <a:cubicBezTo>
                    <a:pt x="56" y="116"/>
                    <a:pt x="50" y="110"/>
                    <a:pt x="46" y="94"/>
                  </a:cubicBezTo>
                  <a:cubicBezTo>
                    <a:pt x="46" y="92"/>
                    <a:pt x="45" y="90"/>
                    <a:pt x="45" y="88"/>
                  </a:cubicBezTo>
                  <a:cubicBezTo>
                    <a:pt x="45" y="88"/>
                    <a:pt x="45" y="88"/>
                    <a:pt x="45" y="88"/>
                  </a:cubicBezTo>
                  <a:cubicBezTo>
                    <a:pt x="49" y="90"/>
                    <a:pt x="53" y="92"/>
                    <a:pt x="56" y="94"/>
                  </a:cubicBezTo>
                  <a:cubicBezTo>
                    <a:pt x="61" y="96"/>
                    <a:pt x="66" y="98"/>
                    <a:pt x="70" y="99"/>
                  </a:cubicBezTo>
                  <a:cubicBezTo>
                    <a:pt x="66" y="112"/>
                    <a:pt x="61" y="116"/>
                    <a:pt x="59" y="116"/>
                  </a:cubicBezTo>
                  <a:close/>
                  <a:moveTo>
                    <a:pt x="67" y="78"/>
                  </a:moveTo>
                  <a:cubicBezTo>
                    <a:pt x="64" y="79"/>
                    <a:pt x="62" y="80"/>
                    <a:pt x="59" y="82"/>
                  </a:cubicBezTo>
                  <a:cubicBezTo>
                    <a:pt x="56" y="80"/>
                    <a:pt x="54" y="79"/>
                    <a:pt x="51" y="78"/>
                  </a:cubicBezTo>
                  <a:cubicBezTo>
                    <a:pt x="49" y="76"/>
                    <a:pt x="46" y="74"/>
                    <a:pt x="43" y="73"/>
                  </a:cubicBezTo>
                  <a:cubicBezTo>
                    <a:pt x="43" y="70"/>
                    <a:pt x="43" y="67"/>
                    <a:pt x="43" y="64"/>
                  </a:cubicBezTo>
                  <a:cubicBezTo>
                    <a:pt x="43" y="61"/>
                    <a:pt x="43" y="59"/>
                    <a:pt x="43" y="56"/>
                  </a:cubicBezTo>
                  <a:cubicBezTo>
                    <a:pt x="46" y="54"/>
                    <a:pt x="49" y="52"/>
                    <a:pt x="51" y="51"/>
                  </a:cubicBezTo>
                  <a:cubicBezTo>
                    <a:pt x="54" y="49"/>
                    <a:pt x="56" y="48"/>
                    <a:pt x="59" y="47"/>
                  </a:cubicBezTo>
                  <a:cubicBezTo>
                    <a:pt x="62" y="48"/>
                    <a:pt x="64" y="49"/>
                    <a:pt x="67" y="51"/>
                  </a:cubicBezTo>
                  <a:cubicBezTo>
                    <a:pt x="69" y="52"/>
                    <a:pt x="72" y="54"/>
                    <a:pt x="75" y="56"/>
                  </a:cubicBezTo>
                  <a:cubicBezTo>
                    <a:pt x="75" y="59"/>
                    <a:pt x="75" y="61"/>
                    <a:pt x="75" y="64"/>
                  </a:cubicBezTo>
                  <a:cubicBezTo>
                    <a:pt x="75" y="67"/>
                    <a:pt x="75" y="70"/>
                    <a:pt x="75" y="73"/>
                  </a:cubicBezTo>
                  <a:cubicBezTo>
                    <a:pt x="72" y="74"/>
                    <a:pt x="69" y="76"/>
                    <a:pt x="67" y="78"/>
                  </a:cubicBezTo>
                  <a:close/>
                  <a:moveTo>
                    <a:pt x="103" y="90"/>
                  </a:moveTo>
                  <a:cubicBezTo>
                    <a:pt x="101" y="92"/>
                    <a:pt x="94" y="94"/>
                    <a:pt x="79" y="90"/>
                  </a:cubicBezTo>
                  <a:cubicBezTo>
                    <a:pt x="77" y="89"/>
                    <a:pt x="75" y="89"/>
                    <a:pt x="73" y="88"/>
                  </a:cubicBezTo>
                  <a:cubicBezTo>
                    <a:pt x="77" y="86"/>
                    <a:pt x="80" y="83"/>
                    <a:pt x="84" y="81"/>
                  </a:cubicBezTo>
                  <a:cubicBezTo>
                    <a:pt x="88" y="78"/>
                    <a:pt x="91" y="75"/>
                    <a:pt x="94" y="73"/>
                  </a:cubicBezTo>
                  <a:cubicBezTo>
                    <a:pt x="102" y="81"/>
                    <a:pt x="104" y="88"/>
                    <a:pt x="103" y="90"/>
                  </a:cubicBezTo>
                  <a:close/>
                  <a:moveTo>
                    <a:pt x="91" y="60"/>
                  </a:moveTo>
                  <a:cubicBezTo>
                    <a:pt x="89" y="61"/>
                    <a:pt x="88" y="62"/>
                    <a:pt x="87" y="63"/>
                  </a:cubicBezTo>
                  <a:cubicBezTo>
                    <a:pt x="87" y="59"/>
                    <a:pt x="87" y="56"/>
                    <a:pt x="87" y="52"/>
                  </a:cubicBezTo>
                  <a:cubicBezTo>
                    <a:pt x="86" y="47"/>
                    <a:pt x="85" y="42"/>
                    <a:pt x="84" y="37"/>
                  </a:cubicBezTo>
                  <a:cubicBezTo>
                    <a:pt x="96" y="35"/>
                    <a:pt x="101" y="37"/>
                    <a:pt x="103" y="39"/>
                  </a:cubicBezTo>
                  <a:cubicBezTo>
                    <a:pt x="104" y="41"/>
                    <a:pt x="102" y="49"/>
                    <a:pt x="91" y="60"/>
                  </a:cubicBez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nSpc>
                  <a:spcPct val="120000"/>
                </a:lnSpc>
                <a:spcAft>
                  <a:spcPts val="1200"/>
                </a:spcAft>
              </a:pPr>
              <a:endParaRPr lang="da-DK" dirty="0">
                <a:solidFill>
                  <a:srgbClr val="002060"/>
                </a:solidFill>
                <a:latin typeface="Barlow" panose="00000500000000000000" pitchFamily="2" charset="0"/>
              </a:endParaRPr>
            </a:p>
          </p:txBody>
        </p:sp>
      </p:grpSp>
      <p:pic>
        <p:nvPicPr>
          <p:cNvPr id="2" name="Billede 1">
            <a:extLst>
              <a:ext uri="{FF2B5EF4-FFF2-40B4-BE49-F238E27FC236}">
                <a16:creationId xmlns:a16="http://schemas.microsoft.com/office/drawing/2014/main" id="{CDD3CC84-36F8-4870-BBC7-A65AB66C991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7982" y="2128291"/>
            <a:ext cx="2781714" cy="3056651"/>
          </a:xfrm>
          <a:prstGeom prst="rect">
            <a:avLst/>
          </a:prstGeom>
        </p:spPr>
      </p:pic>
    </p:spTree>
    <p:extLst>
      <p:ext uri="{BB962C8B-B14F-4D97-AF65-F5344CB8AC3E}">
        <p14:creationId xmlns:p14="http://schemas.microsoft.com/office/powerpoint/2010/main" val="204116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CAECD3A-6479-7EDF-D687-D45447555E15}"/>
              </a:ext>
            </a:extLst>
          </p:cNvPr>
          <p:cNvSpPr>
            <a:spLocks noGrp="1"/>
          </p:cNvSpPr>
          <p:nvPr>
            <p:ph type="sldNum" sz="quarter" idx="10"/>
          </p:nvPr>
        </p:nvSpPr>
        <p:spPr/>
        <p:txBody>
          <a:bodyPr anchor="ctr">
            <a:normAutofit/>
          </a:bodyPr>
          <a:lstStyle/>
          <a:p>
            <a:pPr marL="0" marR="0" lvl="0" indent="0" algn="r" defTabSz="91422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220" rtl="0" eaLnBrk="1" fontAlgn="auto" latinLnBrk="0" hangingPunct="1">
                <a:lnSpc>
                  <a:spcPct val="100000"/>
                </a:lnSpc>
                <a:spcBef>
                  <a:spcPts val="0"/>
                </a:spcBef>
                <a:spcAft>
                  <a:spcPts val="600"/>
                </a:spcAft>
                <a:buClrTx/>
                <a:buSzTx/>
                <a:buFontTx/>
                <a:buNone/>
                <a:tabLst/>
                <a:defRPr/>
              </a:pPr>
              <a:t>20</a:t>
            </a:fld>
            <a:endParaRPr kumimoji="0" lang="en-US" sz="1000" b="1" i="0" u="none" strike="noStrike" kern="1200" cap="none" spc="0" normalizeH="0" baseline="0" noProof="0">
              <a:ln>
                <a:noFill/>
              </a:ln>
              <a:solidFill>
                <a:srgbClr val="211A52">
                  <a:alpha val="70000"/>
                </a:srgbClr>
              </a:solidFill>
              <a:effectLst/>
              <a:uLnTx/>
              <a:uFillTx/>
              <a:latin typeface="Arial"/>
            </a:endParaRPr>
          </a:p>
        </p:txBody>
      </p:sp>
      <p:sp>
        <p:nvSpPr>
          <p:cNvPr id="4" name="Titel 3">
            <a:extLst>
              <a:ext uri="{FF2B5EF4-FFF2-40B4-BE49-F238E27FC236}">
                <a16:creationId xmlns:a16="http://schemas.microsoft.com/office/drawing/2014/main" id="{C3B82C7F-FF80-E7FF-D28D-EDBBF8AAEF83}"/>
              </a:ext>
            </a:extLst>
          </p:cNvPr>
          <p:cNvSpPr>
            <a:spLocks noGrp="1"/>
          </p:cNvSpPr>
          <p:nvPr>
            <p:ph type="title"/>
          </p:nvPr>
        </p:nvSpPr>
        <p:spPr>
          <a:xfrm>
            <a:off x="587374" y="373446"/>
            <a:ext cx="6231989" cy="1471230"/>
          </a:xfrm>
        </p:spPr>
        <p:txBody>
          <a:bodyPr anchor="t">
            <a:noAutofit/>
          </a:bodyPr>
          <a:lstStyle/>
          <a:p>
            <a:r>
              <a:rPr lang="en-US" b="0" dirty="0" err="1">
                <a:latin typeface="Barlow Black" panose="00000A00000000000000" pitchFamily="2" charset="0"/>
                <a:cs typeface="Arial" panose="020B0604020202020204" pitchFamily="34" charset="0"/>
              </a:rPr>
              <a:t>Microcredentials</a:t>
            </a:r>
            <a:r>
              <a:rPr lang="en-US" b="0" dirty="0">
                <a:latin typeface="Barlow Black" panose="00000A00000000000000" pitchFamily="2" charset="0"/>
                <a:cs typeface="Arial" panose="020B0604020202020204" pitchFamily="34" charset="0"/>
              </a:rPr>
              <a:t>-  </a:t>
            </a:r>
            <a:r>
              <a:rPr lang="en-US" b="0" dirty="0" err="1">
                <a:latin typeface="Barlow Black" panose="00000A00000000000000" pitchFamily="2" charset="0"/>
                <a:cs typeface="Arial" panose="020B0604020202020204" pitchFamily="34" charset="0"/>
              </a:rPr>
              <a:t>digitale</a:t>
            </a:r>
            <a:r>
              <a:rPr lang="en-US" b="0" dirty="0">
                <a:latin typeface="Barlow Black" panose="00000A00000000000000" pitchFamily="2" charset="0"/>
                <a:cs typeface="Arial" panose="020B0604020202020204" pitchFamily="34" charset="0"/>
              </a:rPr>
              <a:t> </a:t>
            </a:r>
            <a:r>
              <a:rPr lang="en-US" b="0" dirty="0" err="1">
                <a:latin typeface="Barlow Black" panose="00000A00000000000000" pitchFamily="2" charset="0"/>
                <a:cs typeface="Arial" panose="020B0604020202020204" pitchFamily="34" charset="0"/>
              </a:rPr>
              <a:t>læringsenheder</a:t>
            </a:r>
            <a:r>
              <a:rPr lang="da-DK" b="0" dirty="0">
                <a:latin typeface="Barlow Black" panose="00000A00000000000000" pitchFamily="2" charset="0"/>
                <a:cs typeface="Arial" panose="020B0604020202020204" pitchFamily="34" charset="0"/>
              </a:rPr>
              <a:t> </a:t>
            </a:r>
          </a:p>
        </p:txBody>
      </p:sp>
      <p:sp>
        <p:nvSpPr>
          <p:cNvPr id="5" name="Pladsholder til tekst 4">
            <a:extLst>
              <a:ext uri="{FF2B5EF4-FFF2-40B4-BE49-F238E27FC236}">
                <a16:creationId xmlns:a16="http://schemas.microsoft.com/office/drawing/2014/main" id="{1AC2A600-92D7-5F70-6D16-EE54101B8EFF}"/>
              </a:ext>
            </a:extLst>
          </p:cNvPr>
          <p:cNvSpPr>
            <a:spLocks noGrp="1"/>
          </p:cNvSpPr>
          <p:nvPr>
            <p:ph type="body" sz="quarter" idx="12"/>
          </p:nvPr>
        </p:nvSpPr>
        <p:spPr>
          <a:xfrm>
            <a:off x="604546" y="2046430"/>
            <a:ext cx="6214818" cy="3765591"/>
          </a:xfrm>
        </p:spPr>
        <p:txBody>
          <a:bodyPr>
            <a:noAutofit/>
          </a:bodyPr>
          <a:lstStyle/>
          <a:p>
            <a:pPr marL="0" indent="0">
              <a:spcBef>
                <a:spcPts val="0"/>
              </a:spcBef>
              <a:spcAft>
                <a:spcPts val="1200"/>
              </a:spcAft>
              <a:buNone/>
            </a:pPr>
            <a:r>
              <a:rPr lang="da-DK" sz="1400" b="0" i="0" dirty="0">
                <a:effectLst/>
                <a:latin typeface="Barlow Light" panose="00000400000000000000" pitchFamily="2" charset="0"/>
                <a:cs typeface="Arial" panose="020B0604020202020204" pitchFamily="34" charset="0"/>
              </a:rPr>
              <a:t>Vi har som PBL universitet</a:t>
            </a:r>
            <a:r>
              <a:rPr lang="da-DK" sz="1400" dirty="0">
                <a:effectLst/>
                <a:latin typeface="Barlow Light" panose="00000400000000000000" pitchFamily="2" charset="0"/>
                <a:ea typeface="Times New Roman" panose="02020603050405020304" pitchFamily="18" charset="0"/>
              </a:rPr>
              <a:t> særlige forudsætninger for at drage nytte af digitalisering i uddannelserne. Det gør vi blandt andet med </a:t>
            </a:r>
            <a:r>
              <a:rPr lang="da-DK" sz="1400" b="0" i="0" dirty="0" err="1">
                <a:latin typeface="Barlow Light" panose="00000400000000000000" pitchFamily="2" charset="0"/>
                <a:cs typeface="Arial" panose="020B0604020202020204" pitchFamily="34" charset="0"/>
              </a:rPr>
              <a:t>Microcredentials</a:t>
            </a:r>
            <a:r>
              <a:rPr lang="da-DK" sz="1400" b="0" i="0" dirty="0">
                <a:latin typeface="Barlow Light" panose="00000400000000000000" pitchFamily="2" charset="0"/>
                <a:cs typeface="Arial" panose="020B0604020202020204" pitchFamily="34" charset="0"/>
              </a:rPr>
              <a:t>, som:</a:t>
            </a:r>
            <a:endParaRPr lang="da-DK" sz="1400" b="0" i="0" dirty="0">
              <a:effectLst/>
              <a:latin typeface="Barlow Light" panose="00000400000000000000" pitchFamily="2" charset="0"/>
              <a:cs typeface="Arial" panose="020B0604020202020204" pitchFamily="34" charset="0"/>
            </a:endParaRPr>
          </a:p>
          <a:p>
            <a:pPr>
              <a:spcBef>
                <a:spcPts val="0"/>
              </a:spcBef>
              <a:spcAft>
                <a:spcPts val="1200"/>
              </a:spcAft>
            </a:pPr>
            <a:r>
              <a:rPr lang="da-DK" sz="1400" dirty="0">
                <a:latin typeface="Barlow Light" panose="00000400000000000000" pitchFamily="2" charset="0"/>
                <a:cs typeface="Arial" panose="020B0604020202020204" pitchFamily="34" charset="0"/>
              </a:rPr>
              <a:t>er s</a:t>
            </a:r>
            <a:r>
              <a:rPr lang="da-DK" sz="1400" b="0" i="0" dirty="0">
                <a:effectLst/>
                <a:latin typeface="Barlow Light" panose="00000400000000000000" pitchFamily="2" charset="0"/>
                <a:cs typeface="Arial" panose="020B0604020202020204" pitchFamily="34" charset="0"/>
              </a:rPr>
              <a:t>må digitale læringsenheder, der kan følges af studerende på tværs af AAU og på langs af uddannelseskæden</a:t>
            </a:r>
            <a:r>
              <a:rPr lang="da-DK" sz="1400" dirty="0">
                <a:latin typeface="Barlow Light" panose="00000400000000000000" pitchFamily="2" charset="0"/>
                <a:cs typeface="Arial" panose="020B0604020202020204" pitchFamily="34" charset="0"/>
              </a:rPr>
              <a:t>.</a:t>
            </a:r>
            <a:endParaRPr lang="da-DK" sz="1400" b="0" i="0" dirty="0">
              <a:effectLst/>
              <a:latin typeface="Barlow Light" panose="00000400000000000000" pitchFamily="2" charset="0"/>
              <a:cs typeface="Arial" panose="020B0604020202020204" pitchFamily="34" charset="0"/>
            </a:endParaRPr>
          </a:p>
          <a:p>
            <a:pPr>
              <a:spcBef>
                <a:spcPts val="0"/>
              </a:spcBef>
              <a:spcAft>
                <a:spcPts val="1200"/>
              </a:spcAft>
            </a:pPr>
            <a:r>
              <a:rPr lang="da-DK" sz="1400" b="0" i="0" dirty="0">
                <a:effectLst/>
                <a:latin typeface="Barlow Light" panose="00000400000000000000" pitchFamily="2" charset="0"/>
                <a:cs typeface="Arial" panose="020B0604020202020204" pitchFamily="34" charset="0"/>
              </a:rPr>
              <a:t>understøtter de studerendes projektarbejde on-demand </a:t>
            </a:r>
            <a:r>
              <a:rPr lang="da-DK" sz="1400" dirty="0">
                <a:latin typeface="Barlow Light" panose="00000400000000000000" pitchFamily="2" charset="0"/>
                <a:cs typeface="Arial" panose="020B0604020202020204" pitchFamily="34" charset="0"/>
              </a:rPr>
              <a:t>og giver dem </a:t>
            </a:r>
            <a:r>
              <a:rPr lang="da-DK" sz="1400" b="0" i="0" dirty="0">
                <a:effectLst/>
                <a:latin typeface="Barlow Light" panose="00000400000000000000" pitchFamily="2" charset="0"/>
                <a:cs typeface="Arial" panose="020B0604020202020204" pitchFamily="34" charset="0"/>
              </a:rPr>
              <a:t>mulighed for at forfølge egne interesser.  </a:t>
            </a:r>
          </a:p>
          <a:p>
            <a:pPr>
              <a:spcBef>
                <a:spcPts val="0"/>
              </a:spcBef>
              <a:spcAft>
                <a:spcPts val="1200"/>
              </a:spcAft>
            </a:pPr>
            <a:r>
              <a:rPr lang="da-DK" sz="1400" dirty="0">
                <a:latin typeface="Barlow Light" panose="00000400000000000000" pitchFamily="2" charset="0"/>
                <a:cs typeface="Arial" panose="020B0604020202020204" pitchFamily="34" charset="0"/>
              </a:rPr>
              <a:t>kan a</a:t>
            </a:r>
            <a:r>
              <a:rPr lang="da-DK" sz="1400" b="0" i="0" dirty="0">
                <a:effectLst/>
                <a:latin typeface="Barlow Light" panose="00000400000000000000" pitchFamily="2" charset="0"/>
                <a:cs typeface="Arial" panose="020B0604020202020204" pitchFamily="34" charset="0"/>
              </a:rPr>
              <a:t>nvendes som rene ekstracurriculære aktiviteter.</a:t>
            </a:r>
          </a:p>
          <a:p>
            <a:pPr>
              <a:spcBef>
                <a:spcPts val="0"/>
              </a:spcBef>
              <a:spcAft>
                <a:spcPts val="1200"/>
              </a:spcAft>
            </a:pPr>
            <a:r>
              <a:rPr lang="da-DK" sz="1400" dirty="0">
                <a:latin typeface="Barlow Light" panose="00000400000000000000" pitchFamily="2" charset="0"/>
                <a:ea typeface="Times New Roman" panose="02020603050405020304" pitchFamily="18" charset="0"/>
              </a:rPr>
              <a:t>h</a:t>
            </a:r>
            <a:r>
              <a:rPr lang="da-DK" sz="1400" dirty="0">
                <a:effectLst/>
                <a:latin typeface="Barlow Light" panose="00000400000000000000" pitchFamily="2" charset="0"/>
                <a:ea typeface="Times New Roman" panose="02020603050405020304" pitchFamily="18" charset="0"/>
              </a:rPr>
              <a:t>ar potentiale til at binde dagstudierne sammen med EVU, herunder at forberede ordinære studerende på efterfølgende livslang læring</a:t>
            </a:r>
            <a:r>
              <a:rPr lang="da-DK" sz="1400" dirty="0">
                <a:latin typeface="Barlow Light" panose="00000400000000000000" pitchFamily="2" charset="0"/>
                <a:ea typeface="Times New Roman" panose="02020603050405020304" pitchFamily="18" charset="0"/>
              </a:rPr>
              <a:t>.</a:t>
            </a:r>
            <a:endParaRPr lang="da-DK" sz="1400" dirty="0">
              <a:effectLst/>
              <a:latin typeface="Barlow Light" panose="00000400000000000000" pitchFamily="2" charset="0"/>
            </a:endParaRPr>
          </a:p>
          <a:p>
            <a:pPr>
              <a:spcBef>
                <a:spcPts val="0"/>
              </a:spcBef>
              <a:spcAft>
                <a:spcPts val="1200"/>
              </a:spcAft>
            </a:pPr>
            <a:r>
              <a:rPr lang="da-DK" sz="1400" dirty="0">
                <a:effectLst/>
                <a:latin typeface="Barlow Light" panose="00000400000000000000" pitchFamily="2" charset="0"/>
                <a:ea typeface="Times New Roman" panose="02020603050405020304" pitchFamily="18" charset="0"/>
              </a:rPr>
              <a:t>deler forskningsbaseret viden med henblik på, at udvide studerendes og underviseres udsyn.</a:t>
            </a:r>
          </a:p>
        </p:txBody>
      </p:sp>
      <p:sp>
        <p:nvSpPr>
          <p:cNvPr id="7" name="Tekstfelt 6">
            <a:extLst>
              <a:ext uri="{FF2B5EF4-FFF2-40B4-BE49-F238E27FC236}">
                <a16:creationId xmlns:a16="http://schemas.microsoft.com/office/drawing/2014/main" id="{5FBEA9AE-2583-8583-341D-EB36F21B4859}"/>
              </a:ext>
            </a:extLst>
          </p:cNvPr>
          <p:cNvSpPr txBox="1"/>
          <p:nvPr/>
        </p:nvSpPr>
        <p:spPr>
          <a:xfrm>
            <a:off x="0" y="0"/>
            <a:ext cx="3200400" cy="369332"/>
          </a:xfrm>
          <a:prstGeom prst="rect">
            <a:avLst/>
          </a:prstGeom>
          <a:solidFill>
            <a:schemeClr val="bg1"/>
          </a:solidFill>
        </p:spPr>
        <p:txBody>
          <a:bodyPr wrap="square"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2060"/>
                </a:solidFill>
                <a:effectLst/>
                <a:uLnTx/>
                <a:uFillTx/>
                <a:latin typeface="Arial"/>
                <a:ea typeface="+mn-ea"/>
                <a:cs typeface="+mn-cs"/>
              </a:rPr>
              <a:t>Uddannelse</a:t>
            </a:r>
          </a:p>
        </p:txBody>
      </p:sp>
      <p:pic>
        <p:nvPicPr>
          <p:cNvPr id="8" name="Billede 7">
            <a:extLst>
              <a:ext uri="{FF2B5EF4-FFF2-40B4-BE49-F238E27FC236}">
                <a16:creationId xmlns:a16="http://schemas.microsoft.com/office/drawing/2014/main" id="{DFB7F442-02DD-89CC-12A8-2AC8FB863312}"/>
              </a:ext>
            </a:extLst>
          </p:cNvPr>
          <p:cNvPicPr>
            <a:picLocks noChangeAspect="1"/>
          </p:cNvPicPr>
          <p:nvPr/>
        </p:nvPicPr>
        <p:blipFill>
          <a:blip r:embed="rId2" cstate="email">
            <a:duotone>
              <a:prstClr val="black"/>
              <a:srgbClr val="002060">
                <a:tint val="45000"/>
                <a:satMod val="400000"/>
              </a:srgbClr>
            </a:duotone>
            <a:extLst>
              <a:ext uri="{28A0092B-C50C-407E-A947-70E740481C1C}">
                <a14:useLocalDpi xmlns:a14="http://schemas.microsoft.com/office/drawing/2010/main" val="0"/>
              </a:ext>
            </a:extLst>
          </a:blip>
          <a:stretch>
            <a:fillRect/>
          </a:stretch>
        </p:blipFill>
        <p:spPr>
          <a:xfrm>
            <a:off x="1534886" y="61148"/>
            <a:ext cx="330852" cy="247036"/>
          </a:xfrm>
          <a:prstGeom prst="rect">
            <a:avLst/>
          </a:prstGeom>
        </p:spPr>
      </p:pic>
      <p:pic>
        <p:nvPicPr>
          <p:cNvPr id="1027" name="Picture 3">
            <a:extLst>
              <a:ext uri="{FF2B5EF4-FFF2-40B4-BE49-F238E27FC236}">
                <a16:creationId xmlns:a16="http://schemas.microsoft.com/office/drawing/2014/main" id="{4E68920C-AA07-9E3E-58E5-A5FAE4666B1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427913" y="0"/>
            <a:ext cx="4764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683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9B52F2F2-C6B9-4D81-BAC3-68388A098AF4}"/>
              </a:ext>
            </a:extLst>
          </p:cNvPr>
          <p:cNvSpPr>
            <a:spLocks noGrp="1"/>
          </p:cNvSpPr>
          <p:nvPr>
            <p:ph type="sldNum" sz="quarter" idx="10"/>
          </p:nvPr>
        </p:nvSpPr>
        <p:spPr/>
        <p:txBody>
          <a:bodyPr anchor="ctr">
            <a:normAutofit/>
          </a:bodyPr>
          <a:lstStyle/>
          <a:p>
            <a:pPr>
              <a:spcAft>
                <a:spcPts val="600"/>
              </a:spcAft>
            </a:pPr>
            <a:fld id="{D8D877B3-D348-4611-9BDB-C5374591D951}" type="slidenum">
              <a:rPr lang="en-US" smtClean="0"/>
              <a:pPr>
                <a:spcAft>
                  <a:spcPts val="600"/>
                </a:spcAft>
              </a:pPr>
              <a:t>21</a:t>
            </a:fld>
            <a:endParaRPr lang="en-US"/>
          </a:p>
        </p:txBody>
      </p:sp>
      <p:pic>
        <p:nvPicPr>
          <p:cNvPr id="7" name="Pladsholder til billede 6">
            <a:extLst>
              <a:ext uri="{FF2B5EF4-FFF2-40B4-BE49-F238E27FC236}">
                <a16:creationId xmlns:a16="http://schemas.microsoft.com/office/drawing/2014/main" id="{171AAB04-A09D-474C-989F-3FB35EDA20AE}"/>
              </a:ext>
            </a:extLst>
          </p:cNvPr>
          <p:cNvPicPr>
            <a:picLocks noGrp="1" noChangeAspect="1"/>
          </p:cNvPicPr>
          <p:nvPr>
            <p:ph type="pic" sz="quarter" idx="11"/>
          </p:nvPr>
        </p:nvPicPr>
        <p:blipFill rotWithShape="1">
          <a:blip r:embed="rId2" cstate="email">
            <a:extLst>
              <a:ext uri="{28A0092B-C50C-407E-A947-70E740481C1C}">
                <a14:useLocalDpi xmlns:a14="http://schemas.microsoft.com/office/drawing/2010/main" val="0"/>
              </a:ext>
            </a:extLst>
          </a:blip>
          <a:srcRect/>
          <a:stretch/>
        </p:blipFill>
        <p:spPr>
          <a:noFill/>
        </p:spPr>
      </p:pic>
      <p:sp>
        <p:nvSpPr>
          <p:cNvPr id="4" name="Titel 3">
            <a:extLst>
              <a:ext uri="{FF2B5EF4-FFF2-40B4-BE49-F238E27FC236}">
                <a16:creationId xmlns:a16="http://schemas.microsoft.com/office/drawing/2014/main" id="{1C16AA1C-166F-431C-A34F-90880BE2A36C}"/>
              </a:ext>
            </a:extLst>
          </p:cNvPr>
          <p:cNvSpPr>
            <a:spLocks noGrp="1"/>
          </p:cNvSpPr>
          <p:nvPr>
            <p:ph type="title"/>
          </p:nvPr>
        </p:nvSpPr>
        <p:spPr>
          <a:xfrm>
            <a:off x="5324157" y="359274"/>
            <a:ext cx="4490445" cy="1156706"/>
          </a:xfrm>
        </p:spPr>
        <p:txBody>
          <a:bodyPr anchor="t">
            <a:normAutofit fontScale="90000"/>
          </a:bodyPr>
          <a:lstStyle/>
          <a:p>
            <a:r>
              <a:rPr lang="da-DK" sz="4000" dirty="0" err="1">
                <a:latin typeface="Barlow Black" panose="00000A00000000000000" pitchFamily="2" charset="0"/>
                <a:cs typeface="Arial" panose="020B0604020202020204" pitchFamily="34" charset="0"/>
              </a:rPr>
              <a:t>leadENG</a:t>
            </a:r>
            <a:br>
              <a:rPr lang="da-DK" dirty="0">
                <a:latin typeface="Barlow Black" panose="00000A00000000000000" pitchFamily="2" charset="0"/>
              </a:rPr>
            </a:br>
            <a:r>
              <a:rPr lang="da-DK" sz="2200" dirty="0">
                <a:latin typeface="Barlow Black" panose="00000A00000000000000" pitchFamily="2" charset="0"/>
              </a:rPr>
              <a:t>Udvikling af fremtidens bæredygtige løsninger</a:t>
            </a:r>
            <a:br>
              <a:rPr lang="da-DK" sz="2200" dirty="0"/>
            </a:br>
            <a:endParaRPr lang="da-DK" sz="2200" dirty="0"/>
          </a:p>
        </p:txBody>
      </p:sp>
      <p:sp>
        <p:nvSpPr>
          <p:cNvPr id="12" name="Text Placeholder 4">
            <a:extLst>
              <a:ext uri="{FF2B5EF4-FFF2-40B4-BE49-F238E27FC236}">
                <a16:creationId xmlns:a16="http://schemas.microsoft.com/office/drawing/2014/main" id="{9A45757F-25D9-71F8-953C-9C9D92EDEB54}"/>
              </a:ext>
            </a:extLst>
          </p:cNvPr>
          <p:cNvSpPr>
            <a:spLocks noGrp="1"/>
          </p:cNvSpPr>
          <p:nvPr>
            <p:ph type="body" sz="quarter" idx="12"/>
          </p:nvPr>
        </p:nvSpPr>
        <p:spPr>
          <a:xfrm>
            <a:off x="5646129" y="1978335"/>
            <a:ext cx="4843713" cy="3980982"/>
          </a:xfrm>
        </p:spPr>
        <p:txBody>
          <a:bodyPr>
            <a:normAutofit/>
          </a:bodyPr>
          <a:lstStyle/>
          <a:p>
            <a:pPr lvl="0">
              <a:lnSpc>
                <a:spcPct val="120000"/>
              </a:lnSpc>
              <a:spcBef>
                <a:spcPts val="0"/>
              </a:spcBef>
              <a:spcAft>
                <a:spcPts val="1200"/>
              </a:spcAft>
              <a:buFont typeface="Wingdings" panose="05000000000000000000" pitchFamily="2" charset="2"/>
              <a:buChar char="q"/>
              <a:tabLst>
                <a:tab pos="457200" algn="l"/>
              </a:tabLst>
            </a:pPr>
            <a:r>
              <a:rPr lang="da-DK" dirty="0" err="1">
                <a:latin typeface="Barlow Light" panose="00000400000000000000" pitchFamily="2" charset="0"/>
                <a:ea typeface="Times New Roman" panose="02020603050405020304" pitchFamily="18" charset="0"/>
              </a:rPr>
              <a:t>l</a:t>
            </a:r>
            <a:r>
              <a:rPr lang="da-DK" dirty="0" err="1">
                <a:effectLst/>
                <a:latin typeface="Barlow Light" panose="00000400000000000000" pitchFamily="2" charset="0"/>
                <a:ea typeface="Times New Roman" panose="02020603050405020304" pitchFamily="18" charset="0"/>
              </a:rPr>
              <a:t>eadENG</a:t>
            </a:r>
            <a:r>
              <a:rPr lang="da-DK" dirty="0">
                <a:effectLst/>
                <a:latin typeface="Barlow Light" panose="00000400000000000000" pitchFamily="2" charset="0"/>
                <a:ea typeface="Times New Roman" panose="02020603050405020304" pitchFamily="18" charset="0"/>
              </a:rPr>
              <a:t>-projekter giver de studerende unikke muligheder for samarbejde på tværs af studieretninger og discipliner. </a:t>
            </a:r>
            <a:endParaRPr lang="da-DK" dirty="0">
              <a:effectLst/>
              <a:latin typeface="Barlow Light" panose="00000400000000000000" pitchFamily="2" charset="0"/>
              <a:ea typeface="Calibri" panose="020F0502020204030204" pitchFamily="34" charset="0"/>
            </a:endParaRPr>
          </a:p>
          <a:p>
            <a:pPr lvl="0">
              <a:lnSpc>
                <a:spcPct val="120000"/>
              </a:lnSpc>
              <a:spcBef>
                <a:spcPts val="0"/>
              </a:spcBef>
              <a:spcAft>
                <a:spcPts val="1200"/>
              </a:spcAft>
              <a:buFont typeface="Wingdings" panose="05000000000000000000" pitchFamily="2" charset="2"/>
              <a:buChar char="q"/>
              <a:tabLst>
                <a:tab pos="457200" algn="l"/>
              </a:tabLst>
            </a:pPr>
            <a:r>
              <a:rPr lang="da-DK" dirty="0">
                <a:effectLst/>
                <a:latin typeface="Barlow Light" panose="00000400000000000000" pitchFamily="2" charset="0"/>
                <a:ea typeface="Times New Roman" panose="02020603050405020304" pitchFamily="18" charset="0"/>
              </a:rPr>
              <a:t>Gennem projekterne får de studerende en særlig forståelse af egen faglighed set i sammenhæng med beslægtede fagområder. </a:t>
            </a:r>
            <a:endParaRPr lang="da-DK" dirty="0">
              <a:effectLst/>
              <a:latin typeface="Barlow Light" panose="00000400000000000000" pitchFamily="2" charset="0"/>
              <a:ea typeface="Calibri" panose="020F0502020204030204" pitchFamily="34" charset="0"/>
            </a:endParaRPr>
          </a:p>
          <a:p>
            <a:pPr lvl="0">
              <a:lnSpc>
                <a:spcPct val="120000"/>
              </a:lnSpc>
              <a:spcBef>
                <a:spcPts val="0"/>
              </a:spcBef>
              <a:spcAft>
                <a:spcPts val="1200"/>
              </a:spcAft>
              <a:buFont typeface="Wingdings" panose="05000000000000000000" pitchFamily="2" charset="2"/>
              <a:buChar char="q"/>
              <a:tabLst>
                <a:tab pos="457200" algn="l"/>
              </a:tabLst>
            </a:pPr>
            <a:r>
              <a:rPr lang="da-DK" dirty="0">
                <a:effectLst/>
                <a:latin typeface="Barlow Light" panose="00000400000000000000" pitchFamily="2" charset="0"/>
                <a:ea typeface="Times New Roman" panose="02020603050405020304" pitchFamily="18" charset="0"/>
              </a:rPr>
              <a:t>Samarbejdsevne og bevidsthed om egen faglighed er efterspurgte kompetencer i erhvervslivet som afsæt for at kunne levere bæredygtige og tværfaglige løsninger på samfundets store udfordringer. </a:t>
            </a:r>
            <a:endParaRPr lang="da-DK" dirty="0">
              <a:effectLst/>
              <a:latin typeface="Barlow Light" panose="00000400000000000000" pitchFamily="2" charset="0"/>
              <a:ea typeface="Calibri" panose="020F0502020204030204" pitchFamily="34" charset="0"/>
            </a:endParaRPr>
          </a:p>
          <a:p>
            <a:pPr marL="0" indent="0">
              <a:lnSpc>
                <a:spcPct val="120000"/>
              </a:lnSpc>
              <a:spcBef>
                <a:spcPts val="0"/>
              </a:spcBef>
              <a:spcAft>
                <a:spcPts val="1200"/>
              </a:spcAft>
              <a:buNone/>
            </a:pPr>
            <a:endParaRPr lang="en-US" dirty="0"/>
          </a:p>
        </p:txBody>
      </p:sp>
      <p:sp>
        <p:nvSpPr>
          <p:cNvPr id="9" name="Tekstfelt 8">
            <a:extLst>
              <a:ext uri="{FF2B5EF4-FFF2-40B4-BE49-F238E27FC236}">
                <a16:creationId xmlns:a16="http://schemas.microsoft.com/office/drawing/2014/main" id="{D896F042-AE1C-4037-9165-BB93B85FBC4B}"/>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0" name="Billede 9">
            <a:extLst>
              <a:ext uri="{FF2B5EF4-FFF2-40B4-BE49-F238E27FC236}">
                <a16:creationId xmlns:a16="http://schemas.microsoft.com/office/drawing/2014/main" id="{E90E8A94-1272-4F46-AC41-EB89E537464D}"/>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285282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person, personer, gruppe&#10;&#10;Automatisk genereret beskrivelse">
            <a:extLst>
              <a:ext uri="{FF2B5EF4-FFF2-40B4-BE49-F238E27FC236}">
                <a16:creationId xmlns:a16="http://schemas.microsoft.com/office/drawing/2014/main" id="{1EE78213-A692-B915-548C-55E0360F8E8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473285" y="2483443"/>
            <a:ext cx="3968040" cy="2524612"/>
          </a:xfrm>
          <a:prstGeom prst="rect">
            <a:avLst/>
          </a:prstGeom>
        </p:spPr>
      </p:pic>
      <p:sp>
        <p:nvSpPr>
          <p:cNvPr id="3" name="Titel 2">
            <a:extLst>
              <a:ext uri="{FF2B5EF4-FFF2-40B4-BE49-F238E27FC236}">
                <a16:creationId xmlns:a16="http://schemas.microsoft.com/office/drawing/2014/main" id="{8CDD065D-9405-6609-AC27-09E9FDEC0BFB}"/>
              </a:ext>
            </a:extLst>
          </p:cNvPr>
          <p:cNvSpPr>
            <a:spLocks noGrp="1"/>
          </p:cNvSpPr>
          <p:nvPr>
            <p:ph type="title"/>
          </p:nvPr>
        </p:nvSpPr>
        <p:spPr>
          <a:xfrm>
            <a:off x="587374" y="359273"/>
            <a:ext cx="5828548" cy="1162699"/>
          </a:xfrm>
        </p:spPr>
        <p:txBody>
          <a:bodyPr/>
          <a:lstStyle/>
          <a:p>
            <a:r>
              <a:rPr lang="da-DK" dirty="0">
                <a:latin typeface="Barlow Black" panose="00000A00000000000000" pitchFamily="2" charset="0"/>
                <a:cs typeface="Arial" panose="020B0604020202020204" pitchFamily="34" charset="0"/>
              </a:rPr>
              <a:t>MERE OM </a:t>
            </a:r>
            <a:r>
              <a:rPr lang="da-DK" dirty="0" err="1">
                <a:latin typeface="Barlow Black" panose="00000A00000000000000" pitchFamily="2" charset="0"/>
                <a:cs typeface="Arial" panose="020B0604020202020204" pitchFamily="34" charset="0"/>
              </a:rPr>
              <a:t>leadENG</a:t>
            </a:r>
            <a:endParaRPr lang="da-DK" dirty="0">
              <a:latin typeface="Barlow Black" panose="00000A00000000000000" pitchFamily="2" charset="0"/>
              <a:cs typeface="Arial" panose="020B0604020202020204" pitchFamily="34" charset="0"/>
            </a:endParaRPr>
          </a:p>
        </p:txBody>
      </p:sp>
      <p:pic>
        <p:nvPicPr>
          <p:cNvPr id="18" name="Billede 17">
            <a:hlinkClick r:id="rId4"/>
            <a:extLst>
              <a:ext uri="{FF2B5EF4-FFF2-40B4-BE49-F238E27FC236}">
                <a16:creationId xmlns:a16="http://schemas.microsoft.com/office/drawing/2014/main" id="{8C88F4AF-2F2E-18C2-5F30-D55776639D7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95412" y="2727973"/>
            <a:ext cx="2130099" cy="2130099"/>
          </a:xfrm>
          <a:prstGeom prst="rect">
            <a:avLst/>
          </a:prstGeom>
        </p:spPr>
      </p:pic>
      <p:sp>
        <p:nvSpPr>
          <p:cNvPr id="19" name="Tekstfelt 18">
            <a:extLst>
              <a:ext uri="{FF2B5EF4-FFF2-40B4-BE49-F238E27FC236}">
                <a16:creationId xmlns:a16="http://schemas.microsoft.com/office/drawing/2014/main" id="{E1B9A43C-0C10-FF6F-5AE7-848AE7CF9A62}"/>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0" name="Billede 19">
            <a:extLst>
              <a:ext uri="{FF2B5EF4-FFF2-40B4-BE49-F238E27FC236}">
                <a16:creationId xmlns:a16="http://schemas.microsoft.com/office/drawing/2014/main" id="{07DE3721-E6FA-0242-0083-3DCDD4FBFEDD}"/>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grpSp>
        <p:nvGrpSpPr>
          <p:cNvPr id="7" name="Gruppe 6">
            <a:extLst>
              <a:ext uri="{FF2B5EF4-FFF2-40B4-BE49-F238E27FC236}">
                <a16:creationId xmlns:a16="http://schemas.microsoft.com/office/drawing/2014/main" id="{79F72E96-C485-8A4A-C140-583A29729C0A}"/>
              </a:ext>
            </a:extLst>
          </p:cNvPr>
          <p:cNvGrpSpPr/>
          <p:nvPr/>
        </p:nvGrpSpPr>
        <p:grpSpPr>
          <a:xfrm>
            <a:off x="6415922" y="2263983"/>
            <a:ext cx="4863639" cy="3058078"/>
            <a:chOff x="6679976" y="2528516"/>
            <a:chExt cx="4863639" cy="3058078"/>
          </a:xfrm>
        </p:grpSpPr>
        <p:grpSp>
          <p:nvGrpSpPr>
            <p:cNvPr id="2" name="Gruppe 1">
              <a:extLst>
                <a:ext uri="{FF2B5EF4-FFF2-40B4-BE49-F238E27FC236}">
                  <a16:creationId xmlns:a16="http://schemas.microsoft.com/office/drawing/2014/main" id="{72F06116-A010-37CC-E0F8-9B112FD7259E}"/>
                </a:ext>
              </a:extLst>
            </p:cNvPr>
            <p:cNvGrpSpPr/>
            <p:nvPr/>
          </p:nvGrpSpPr>
          <p:grpSpPr>
            <a:xfrm>
              <a:off x="6679976" y="2528516"/>
              <a:ext cx="4708727" cy="3058078"/>
              <a:chOff x="6679976" y="2528516"/>
              <a:chExt cx="4708727" cy="3058078"/>
            </a:xfrm>
          </p:grpSpPr>
          <p:pic>
            <p:nvPicPr>
              <p:cNvPr id="9" name="Billede 8" descr="Et billede, der indeholder tekst, monitor, skærm, skærmbillede&#10;&#10;Automatisk genereret beskrivelse">
                <a:extLst>
                  <a:ext uri="{FF2B5EF4-FFF2-40B4-BE49-F238E27FC236}">
                    <a16:creationId xmlns:a16="http://schemas.microsoft.com/office/drawing/2014/main" id="{8E471A1C-2308-2C93-C69D-E78D22272A4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679976" y="2528516"/>
                <a:ext cx="4708727" cy="3058078"/>
              </a:xfrm>
              <a:prstGeom prst="rect">
                <a:avLst/>
              </a:prstGeom>
            </p:spPr>
          </p:pic>
          <p:pic>
            <p:nvPicPr>
              <p:cNvPr id="11" name="Billede 10">
                <a:hlinkClick r:id="rId8"/>
                <a:extLst>
                  <a:ext uri="{FF2B5EF4-FFF2-40B4-BE49-F238E27FC236}">
                    <a16:creationId xmlns:a16="http://schemas.microsoft.com/office/drawing/2014/main" id="{3E079FDA-BE9D-60AC-6A67-7F3B3900C4CD}"/>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a:stretch/>
            </p:blipFill>
            <p:spPr>
              <a:xfrm>
                <a:off x="7002595" y="2773046"/>
                <a:ext cx="4060357" cy="2108047"/>
              </a:xfrm>
              <a:prstGeom prst="rect">
                <a:avLst/>
              </a:prstGeom>
            </p:spPr>
          </p:pic>
        </p:grpSp>
        <p:pic>
          <p:nvPicPr>
            <p:cNvPr id="4" name="Billede 3">
              <a:extLst>
                <a:ext uri="{FF2B5EF4-FFF2-40B4-BE49-F238E27FC236}">
                  <a16:creationId xmlns:a16="http://schemas.microsoft.com/office/drawing/2014/main" id="{49CBCBAC-5E71-2E2D-4B13-E42C17CA90FC}"/>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19730192">
              <a:off x="9812235" y="3837756"/>
              <a:ext cx="1731380" cy="1731380"/>
            </a:xfrm>
            <a:prstGeom prst="rect">
              <a:avLst/>
            </a:prstGeom>
          </p:spPr>
        </p:pic>
      </p:grpSp>
      <p:sp>
        <p:nvSpPr>
          <p:cNvPr id="6" name="Tekstfelt 5">
            <a:extLst>
              <a:ext uri="{FF2B5EF4-FFF2-40B4-BE49-F238E27FC236}">
                <a16:creationId xmlns:a16="http://schemas.microsoft.com/office/drawing/2014/main" id="{DC4CCFF4-E95F-F1E3-B495-781DA88A9D1C}"/>
              </a:ext>
            </a:extLst>
          </p:cNvPr>
          <p:cNvSpPr txBox="1"/>
          <p:nvPr/>
        </p:nvSpPr>
        <p:spPr>
          <a:xfrm>
            <a:off x="1146153" y="1795505"/>
            <a:ext cx="4490445" cy="369332"/>
          </a:xfrm>
          <a:prstGeom prst="rect">
            <a:avLst/>
          </a:prstGeom>
          <a:noFill/>
        </p:spPr>
        <p:txBody>
          <a:bodyPr wrap="square" rtlCol="0">
            <a:spAutoFit/>
          </a:bodyPr>
          <a:lstStyle/>
          <a:p>
            <a:pPr algn="ctr"/>
            <a:r>
              <a:rPr lang="da-DK" dirty="0">
                <a:latin typeface="Barlow Medium" panose="00000600000000000000" pitchFamily="2" charset="0"/>
              </a:rPr>
              <a:t>Præsentationsvideo</a:t>
            </a:r>
          </a:p>
        </p:txBody>
      </p:sp>
      <p:sp>
        <p:nvSpPr>
          <p:cNvPr id="8" name="Tekstfelt 7">
            <a:extLst>
              <a:ext uri="{FF2B5EF4-FFF2-40B4-BE49-F238E27FC236}">
                <a16:creationId xmlns:a16="http://schemas.microsoft.com/office/drawing/2014/main" id="{F89B1437-F61A-5C74-4DF6-D9C50DE0D740}"/>
              </a:ext>
            </a:extLst>
          </p:cNvPr>
          <p:cNvSpPr txBox="1"/>
          <p:nvPr/>
        </p:nvSpPr>
        <p:spPr>
          <a:xfrm>
            <a:off x="6415922" y="1769681"/>
            <a:ext cx="4490445" cy="369332"/>
          </a:xfrm>
          <a:prstGeom prst="rect">
            <a:avLst/>
          </a:prstGeom>
          <a:noFill/>
        </p:spPr>
        <p:txBody>
          <a:bodyPr wrap="square" rtlCol="0">
            <a:spAutoFit/>
          </a:bodyPr>
          <a:lstStyle/>
          <a:p>
            <a:pPr algn="ctr"/>
            <a:r>
              <a:rPr lang="da-DK" dirty="0">
                <a:latin typeface="Barlow Medium" panose="00000600000000000000" pitchFamily="2" charset="0"/>
              </a:rPr>
              <a:t>Hjemmesid</a:t>
            </a:r>
            <a:r>
              <a:rPr lang="da-DK" dirty="0"/>
              <a:t>e</a:t>
            </a:r>
          </a:p>
        </p:txBody>
      </p:sp>
      <p:pic>
        <p:nvPicPr>
          <p:cNvPr id="14" name="Grafik 13" descr="Videokamera kontur">
            <a:extLst>
              <a:ext uri="{FF2B5EF4-FFF2-40B4-BE49-F238E27FC236}">
                <a16:creationId xmlns:a16="http://schemas.microsoft.com/office/drawing/2014/main" id="{85A89C4C-8E01-428C-EA12-76FD56E88756}"/>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25511" y="1701989"/>
            <a:ext cx="467438" cy="467438"/>
          </a:xfrm>
          <a:prstGeom prst="rect">
            <a:avLst/>
          </a:prstGeom>
        </p:spPr>
      </p:pic>
      <p:pic>
        <p:nvPicPr>
          <p:cNvPr id="10" name="Grafik 9" descr="Skærm kontur">
            <a:extLst>
              <a:ext uri="{FF2B5EF4-FFF2-40B4-BE49-F238E27FC236}">
                <a16:creationId xmlns:a16="http://schemas.microsoft.com/office/drawing/2014/main" id="{6C9F9DB0-D2DE-88BB-5701-0105C789D995}"/>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56603" y="1650144"/>
            <a:ext cx="484430" cy="484430"/>
          </a:xfrm>
          <a:prstGeom prst="rect">
            <a:avLst/>
          </a:prstGeom>
        </p:spPr>
      </p:pic>
      <p:pic>
        <p:nvPicPr>
          <p:cNvPr id="12" name="Grafik 11" descr="Programmør kontur">
            <a:extLst>
              <a:ext uri="{FF2B5EF4-FFF2-40B4-BE49-F238E27FC236}">
                <a16:creationId xmlns:a16="http://schemas.microsoft.com/office/drawing/2014/main" id="{43A6BA30-2D10-2D18-2789-8487E9E6B565}"/>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07400" y="1752873"/>
            <a:ext cx="182835" cy="182835"/>
          </a:xfrm>
          <a:prstGeom prst="rect">
            <a:avLst/>
          </a:prstGeom>
        </p:spPr>
      </p:pic>
    </p:spTree>
    <p:extLst>
      <p:ext uri="{BB962C8B-B14F-4D97-AF65-F5344CB8AC3E}">
        <p14:creationId xmlns:p14="http://schemas.microsoft.com/office/powerpoint/2010/main" val="3721322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D77188F-22E7-5D77-4D4B-05E6F3F812C6}"/>
              </a:ext>
            </a:extLst>
          </p:cNvPr>
          <p:cNvSpPr>
            <a:spLocks noGrp="1"/>
          </p:cNvSpPr>
          <p:nvPr>
            <p:ph type="title"/>
          </p:nvPr>
        </p:nvSpPr>
        <p:spPr>
          <a:xfrm>
            <a:off x="559300" y="359273"/>
            <a:ext cx="6138976" cy="1621619"/>
          </a:xfrm>
        </p:spPr>
        <p:txBody>
          <a:bodyPr/>
          <a:lstStyle/>
          <a:p>
            <a:r>
              <a:rPr lang="da-DK" dirty="0">
                <a:latin typeface="Barlow Black" panose="00000A00000000000000" pitchFamily="2" charset="0"/>
              </a:rPr>
              <a:t>INTERNATIONAL PRISVINDENDE KONCEPT</a:t>
            </a:r>
          </a:p>
        </p:txBody>
      </p:sp>
      <p:sp>
        <p:nvSpPr>
          <p:cNvPr id="4" name="Pladsholder til tekst 3">
            <a:extLst>
              <a:ext uri="{FF2B5EF4-FFF2-40B4-BE49-F238E27FC236}">
                <a16:creationId xmlns:a16="http://schemas.microsoft.com/office/drawing/2014/main" id="{240E2E5D-2EA5-8295-CBA2-0F95D7C70F56}"/>
              </a:ext>
            </a:extLst>
          </p:cNvPr>
          <p:cNvSpPr>
            <a:spLocks noGrp="1"/>
          </p:cNvSpPr>
          <p:nvPr>
            <p:ph type="body" sz="quarter" idx="12"/>
          </p:nvPr>
        </p:nvSpPr>
        <p:spPr>
          <a:xfrm>
            <a:off x="587374" y="2335408"/>
            <a:ext cx="4895217" cy="1566597"/>
          </a:xfrm>
        </p:spPr>
        <p:txBody>
          <a:bodyPr>
            <a:normAutofit/>
          </a:bodyPr>
          <a:lstStyle/>
          <a:p>
            <a:pPr marL="0" indent="0">
              <a:lnSpc>
                <a:spcPct val="120000"/>
              </a:lnSpc>
              <a:spcBef>
                <a:spcPts val="0"/>
              </a:spcBef>
              <a:spcAft>
                <a:spcPts val="1200"/>
              </a:spcAft>
              <a:buNone/>
            </a:pPr>
            <a:r>
              <a:rPr lang="da-DK" dirty="0" err="1">
                <a:solidFill>
                  <a:srgbClr val="002060"/>
                </a:solidFill>
                <a:latin typeface="Barlow Medium" panose="00000600000000000000" pitchFamily="2" charset="0"/>
                <a:cs typeface="Arial" panose="020B0604020202020204" pitchFamily="34" charset="0"/>
              </a:rPr>
              <a:t>l</a:t>
            </a:r>
            <a:r>
              <a:rPr lang="da-DK" i="0" dirty="0" err="1">
                <a:solidFill>
                  <a:srgbClr val="002060"/>
                </a:solidFill>
                <a:effectLst/>
                <a:latin typeface="Barlow Medium" panose="00000600000000000000" pitchFamily="2" charset="0"/>
                <a:cs typeface="Arial" panose="020B0604020202020204" pitchFamily="34" charset="0"/>
              </a:rPr>
              <a:t>eadENG</a:t>
            </a:r>
            <a:r>
              <a:rPr lang="da-DK" i="0" dirty="0">
                <a:solidFill>
                  <a:srgbClr val="002060"/>
                </a:solidFill>
                <a:effectLst/>
                <a:latin typeface="Barlow Medium" panose="00000600000000000000" pitchFamily="2" charset="0"/>
                <a:cs typeface="Arial" panose="020B0604020202020204" pitchFamily="34" charset="0"/>
              </a:rPr>
              <a:t> var indstillet i kategorien ’</a:t>
            </a:r>
            <a:r>
              <a:rPr lang="da-DK" i="0" dirty="0" err="1">
                <a:solidFill>
                  <a:srgbClr val="002060"/>
                </a:solidFill>
                <a:effectLst/>
                <a:latin typeface="Barlow Medium" panose="00000600000000000000" pitchFamily="2" charset="0"/>
                <a:cs typeface="Arial" panose="020B0604020202020204" pitchFamily="34" charset="0"/>
              </a:rPr>
              <a:t>Developing</a:t>
            </a:r>
            <a:r>
              <a:rPr lang="da-DK" i="0" dirty="0">
                <a:solidFill>
                  <a:srgbClr val="002060"/>
                </a:solidFill>
                <a:effectLst/>
                <a:latin typeface="Barlow Medium" panose="00000600000000000000" pitchFamily="2" charset="0"/>
                <a:cs typeface="Arial" panose="020B0604020202020204" pitchFamily="34" charset="0"/>
              </a:rPr>
              <a:t> </a:t>
            </a:r>
            <a:r>
              <a:rPr lang="da-DK" i="0" dirty="0" err="1">
                <a:solidFill>
                  <a:srgbClr val="002060"/>
                </a:solidFill>
                <a:effectLst/>
                <a:latin typeface="Barlow Medium" panose="00000600000000000000" pitchFamily="2" charset="0"/>
                <a:cs typeface="Arial" panose="020B0604020202020204" pitchFamily="34" charset="0"/>
              </a:rPr>
              <a:t>Emerging</a:t>
            </a:r>
            <a:r>
              <a:rPr lang="da-DK" i="0" dirty="0">
                <a:solidFill>
                  <a:srgbClr val="002060"/>
                </a:solidFill>
                <a:effectLst/>
                <a:latin typeface="Barlow Medium" panose="00000600000000000000" pitchFamily="2" charset="0"/>
                <a:cs typeface="Arial" panose="020B0604020202020204" pitchFamily="34" charset="0"/>
              </a:rPr>
              <a:t> </a:t>
            </a:r>
            <a:r>
              <a:rPr lang="da-DK" i="0" dirty="0" err="1">
                <a:solidFill>
                  <a:srgbClr val="002060"/>
                </a:solidFill>
                <a:effectLst/>
                <a:latin typeface="Barlow Medium" panose="00000600000000000000" pitchFamily="2" charset="0"/>
                <a:cs typeface="Arial" panose="020B0604020202020204" pitchFamily="34" charset="0"/>
              </a:rPr>
              <a:t>Skills</a:t>
            </a:r>
            <a:r>
              <a:rPr lang="da-DK" i="0" dirty="0">
                <a:solidFill>
                  <a:srgbClr val="002060"/>
                </a:solidFill>
                <a:effectLst/>
                <a:latin typeface="Barlow Medium" panose="00000600000000000000" pitchFamily="2" charset="0"/>
                <a:cs typeface="Arial" panose="020B0604020202020204" pitchFamily="34" charset="0"/>
              </a:rPr>
              <a:t> and </a:t>
            </a:r>
            <a:r>
              <a:rPr lang="da-DK" i="0" dirty="0" err="1">
                <a:solidFill>
                  <a:srgbClr val="002060"/>
                </a:solidFill>
                <a:effectLst/>
                <a:latin typeface="Barlow Medium" panose="00000600000000000000" pitchFamily="2" charset="0"/>
                <a:cs typeface="Arial" panose="020B0604020202020204" pitchFamily="34" charset="0"/>
              </a:rPr>
              <a:t>Competencies</a:t>
            </a:r>
            <a:r>
              <a:rPr lang="da-DK" i="0" dirty="0">
                <a:solidFill>
                  <a:srgbClr val="002060"/>
                </a:solidFill>
                <a:effectLst/>
                <a:latin typeface="Barlow Medium" panose="00000600000000000000" pitchFamily="2" charset="0"/>
                <a:cs typeface="Arial" panose="020B0604020202020204" pitchFamily="34" charset="0"/>
              </a:rPr>
              <a:t>’ og løb med den overordnede pris på tværs af kategorier som det mest innovative uddannelseskoncept i hele Europa.</a:t>
            </a:r>
          </a:p>
        </p:txBody>
      </p:sp>
      <p:pic>
        <p:nvPicPr>
          <p:cNvPr id="9" name="Billede 8">
            <a:extLst>
              <a:ext uri="{FF2B5EF4-FFF2-40B4-BE49-F238E27FC236}">
                <a16:creationId xmlns:a16="http://schemas.microsoft.com/office/drawing/2014/main" id="{002C1654-30AE-FD84-5CF9-03B14F173BD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7052" y="3739294"/>
            <a:ext cx="6138976" cy="1855458"/>
          </a:xfrm>
          <a:prstGeom prst="rect">
            <a:avLst/>
          </a:prstGeom>
        </p:spPr>
      </p:pic>
      <p:pic>
        <p:nvPicPr>
          <p:cNvPr id="5" name="Billede 4">
            <a:extLst>
              <a:ext uri="{FF2B5EF4-FFF2-40B4-BE49-F238E27FC236}">
                <a16:creationId xmlns:a16="http://schemas.microsoft.com/office/drawing/2014/main" id="{B386DEEC-7587-5463-1D68-D2D4A0A9C4A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21606" y="739932"/>
            <a:ext cx="4757548" cy="47575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kstfelt 5">
            <a:extLst>
              <a:ext uri="{FF2B5EF4-FFF2-40B4-BE49-F238E27FC236}">
                <a16:creationId xmlns:a16="http://schemas.microsoft.com/office/drawing/2014/main" id="{89559D6A-2654-6551-88D5-AA0CFA6145B6}"/>
              </a:ext>
            </a:extLst>
          </p:cNvPr>
          <p:cNvSpPr txBox="1"/>
          <p:nvPr/>
        </p:nvSpPr>
        <p:spPr>
          <a:xfrm>
            <a:off x="559299" y="5594751"/>
            <a:ext cx="5712712" cy="479940"/>
          </a:xfrm>
          <a:prstGeom prst="rect">
            <a:avLst/>
          </a:prstGeom>
          <a:noFill/>
        </p:spPr>
        <p:txBody>
          <a:bodyPr wrap="square">
            <a:spAutoFit/>
          </a:bodyPr>
          <a:lstStyle/>
          <a:p>
            <a:pPr>
              <a:lnSpc>
                <a:spcPct val="120000"/>
              </a:lnSpc>
              <a:spcAft>
                <a:spcPts val="1200"/>
              </a:spcAft>
            </a:pPr>
            <a:r>
              <a:rPr lang="da-DK" sz="1100" i="1" dirty="0">
                <a:latin typeface="Barlow Medium" panose="00000600000000000000" pitchFamily="2" charset="0"/>
              </a:rPr>
              <a:t>Jonas Lindegaard Mikkelsen, studerende på ingeniørvidenskab, om at deltage i et </a:t>
            </a:r>
            <a:r>
              <a:rPr lang="da-DK" sz="1100" i="1" dirty="0" err="1">
                <a:latin typeface="Barlow Medium" panose="00000600000000000000" pitchFamily="2" charset="0"/>
              </a:rPr>
              <a:t>leadENG</a:t>
            </a:r>
            <a:r>
              <a:rPr lang="da-DK" sz="1100" i="1" dirty="0">
                <a:latin typeface="Barlow Medium" panose="00000600000000000000" pitchFamily="2" charset="0"/>
              </a:rPr>
              <a:t>-projekt.</a:t>
            </a:r>
          </a:p>
        </p:txBody>
      </p:sp>
      <p:sp>
        <p:nvSpPr>
          <p:cNvPr id="15" name="Tekstfelt 14">
            <a:extLst>
              <a:ext uri="{FF2B5EF4-FFF2-40B4-BE49-F238E27FC236}">
                <a16:creationId xmlns:a16="http://schemas.microsoft.com/office/drawing/2014/main" id="{ED853CD8-DE5A-D1E4-B273-5EA35B03CB66}"/>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16" name="Billede 15">
            <a:extLst>
              <a:ext uri="{FF2B5EF4-FFF2-40B4-BE49-F238E27FC236}">
                <a16:creationId xmlns:a16="http://schemas.microsoft.com/office/drawing/2014/main" id="{61C90D1A-5C80-4F7E-97ED-205CF97A1CE1}"/>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1291875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type="body" sz="quarter" idx="12"/>
          </p:nvPr>
        </p:nvSpPr>
        <p:spPr>
          <a:xfrm>
            <a:off x="5440066" y="1354727"/>
            <a:ext cx="5444106" cy="1778936"/>
          </a:xfrm>
        </p:spPr>
        <p:txBody>
          <a:bodyPr>
            <a:normAutofit/>
          </a:bodyPr>
          <a:lstStyle/>
          <a:p>
            <a:pPr>
              <a:lnSpc>
                <a:spcPct val="120000"/>
              </a:lnSpc>
              <a:spcBef>
                <a:spcPts val="0"/>
              </a:spcBef>
              <a:spcAft>
                <a:spcPts val="1200"/>
              </a:spcAft>
            </a:pPr>
            <a:r>
              <a:rPr lang="da-DK" sz="1400" dirty="0">
                <a:latin typeface="Barlow Medium" panose="00000600000000000000" pitchFamily="2" charset="0"/>
              </a:rPr>
              <a:t>90,8 % af kandidaterne fra ENGINEERING er i job inden for 4.-7. kvartal efter endt uddannelse.</a:t>
            </a:r>
          </a:p>
          <a:p>
            <a:pPr>
              <a:lnSpc>
                <a:spcPct val="120000"/>
              </a:lnSpc>
              <a:spcBef>
                <a:spcPts val="0"/>
              </a:spcBef>
              <a:spcAft>
                <a:spcPts val="1200"/>
              </a:spcAft>
            </a:pPr>
            <a:r>
              <a:rPr lang="da-DK" sz="1400" dirty="0">
                <a:latin typeface="Barlow Medium" panose="00000600000000000000" pitchFamily="2" charset="0"/>
              </a:rPr>
              <a:t>I gennemsnit får 61 % af AAU’s dimittender beskæftigelse i den private sektor.</a:t>
            </a:r>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a:p>
            <a:pPr marL="0" indent="0">
              <a:lnSpc>
                <a:spcPct val="120000"/>
              </a:lnSpc>
              <a:spcBef>
                <a:spcPts val="0"/>
              </a:spcBef>
              <a:spcAft>
                <a:spcPts val="1200"/>
              </a:spcAft>
              <a:buNone/>
            </a:pPr>
            <a:endParaRPr lang="da-DK" sz="1400" dirty="0"/>
          </a:p>
        </p:txBody>
      </p:sp>
      <p:sp>
        <p:nvSpPr>
          <p:cNvPr id="11" name="Slide Number Placeholder 1">
            <a:extLst>
              <a:ext uri="{FF2B5EF4-FFF2-40B4-BE49-F238E27FC236}">
                <a16:creationId xmlns:a16="http://schemas.microsoft.com/office/drawing/2014/main" id="{D280E4CE-6579-E562-6AEA-F398B69CF6E0}"/>
              </a:ext>
            </a:extLst>
          </p:cNvPr>
          <p:cNvSpPr>
            <a:spLocks noGrp="1"/>
          </p:cNvSpPr>
          <p:nvPr>
            <p:ph type="sldNum" sz="quarter" idx="10"/>
          </p:nvPr>
        </p:nvSpPr>
        <p:spPr>
          <a:xfrm>
            <a:off x="11339887" y="593223"/>
            <a:ext cx="571468" cy="227164"/>
          </a:xfrm>
        </p:spPr>
        <p:txBody>
          <a:bodyPr anchor="ctr">
            <a:normAutofit/>
          </a:bodyPr>
          <a:lstStyle/>
          <a:p>
            <a:pPr>
              <a:spcAft>
                <a:spcPts val="600"/>
              </a:spcAft>
            </a:pPr>
            <a:fld id="{D8D877B3-D348-4611-9BDB-C5374591D951}" type="slidenum">
              <a:rPr lang="en-US" smtClean="0"/>
              <a:pPr>
                <a:spcAft>
                  <a:spcPts val="600"/>
                </a:spcAft>
              </a:pPr>
              <a:t>24</a:t>
            </a:fld>
            <a:endParaRPr lang="en-US"/>
          </a:p>
        </p:txBody>
      </p:sp>
      <p:sp>
        <p:nvSpPr>
          <p:cNvPr id="2" name="Titel 1"/>
          <p:cNvSpPr>
            <a:spLocks noGrp="1"/>
          </p:cNvSpPr>
          <p:nvPr>
            <p:ph type="title"/>
          </p:nvPr>
        </p:nvSpPr>
        <p:spPr>
          <a:xfrm>
            <a:off x="5324157" y="359273"/>
            <a:ext cx="4490445" cy="1621619"/>
          </a:xfrm>
        </p:spPr>
        <p:txBody>
          <a:bodyPr anchor="t">
            <a:normAutofit/>
          </a:bodyPr>
          <a:lstStyle/>
          <a:p>
            <a:r>
              <a:rPr lang="en-US" dirty="0">
                <a:latin typeface="Barlow Black" panose="00000A00000000000000" pitchFamily="2" charset="0"/>
                <a:cs typeface="Arial" panose="020B0604020202020204" pitchFamily="34" charset="0"/>
              </a:rPr>
              <a:t>EMPLOYABILITY</a:t>
            </a:r>
          </a:p>
        </p:txBody>
      </p:sp>
      <p:grpSp>
        <p:nvGrpSpPr>
          <p:cNvPr id="13" name="Gruppe 12">
            <a:extLst>
              <a:ext uri="{FF2B5EF4-FFF2-40B4-BE49-F238E27FC236}">
                <a16:creationId xmlns:a16="http://schemas.microsoft.com/office/drawing/2014/main" id="{23F989C1-706E-ACCD-D020-FD870025F83D}"/>
              </a:ext>
            </a:extLst>
          </p:cNvPr>
          <p:cNvGrpSpPr/>
          <p:nvPr/>
        </p:nvGrpSpPr>
        <p:grpSpPr>
          <a:xfrm>
            <a:off x="5508434" y="2660093"/>
            <a:ext cx="6117187" cy="3174012"/>
            <a:chOff x="5485143" y="3059363"/>
            <a:chExt cx="6117187" cy="3174012"/>
          </a:xfrm>
        </p:grpSpPr>
        <p:pic>
          <p:nvPicPr>
            <p:cNvPr id="7" name="Billede 6">
              <a:extLst>
                <a:ext uri="{FF2B5EF4-FFF2-40B4-BE49-F238E27FC236}">
                  <a16:creationId xmlns:a16="http://schemas.microsoft.com/office/drawing/2014/main" id="{17AFFC79-8294-9340-CDD1-21059AA941B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43098" y="4914038"/>
              <a:ext cx="3027658" cy="1319337"/>
            </a:xfrm>
            <a:prstGeom prst="rect">
              <a:avLst/>
            </a:prstGeom>
          </p:spPr>
        </p:pic>
        <p:pic>
          <p:nvPicPr>
            <p:cNvPr id="9" name="Billede 8">
              <a:extLst>
                <a:ext uri="{FF2B5EF4-FFF2-40B4-BE49-F238E27FC236}">
                  <a16:creationId xmlns:a16="http://schemas.microsoft.com/office/drawing/2014/main" id="{09EF67BB-146E-3382-EE72-8BB872548723}"/>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85143" y="3059363"/>
              <a:ext cx="5902272" cy="1791762"/>
            </a:xfrm>
            <a:prstGeom prst="rect">
              <a:avLst/>
            </a:prstGeom>
          </p:spPr>
        </p:pic>
        <p:pic>
          <p:nvPicPr>
            <p:cNvPr id="12" name="Billede 11">
              <a:extLst>
                <a:ext uri="{FF2B5EF4-FFF2-40B4-BE49-F238E27FC236}">
                  <a16:creationId xmlns:a16="http://schemas.microsoft.com/office/drawing/2014/main" id="{6DEF80B7-2C82-896F-7DC2-594B7B40490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893695" y="4454638"/>
              <a:ext cx="2708635" cy="1506062"/>
            </a:xfrm>
            <a:prstGeom prst="rect">
              <a:avLst/>
            </a:prstGeom>
          </p:spPr>
        </p:pic>
      </p:grpSp>
      <p:pic>
        <p:nvPicPr>
          <p:cNvPr id="24" name="Pladsholder til billede 23" descr="Et billede, der indeholder udendørs, græs, sky, bygning&#10;&#10;Automatisk genereret beskrivelse">
            <a:extLst>
              <a:ext uri="{FF2B5EF4-FFF2-40B4-BE49-F238E27FC236}">
                <a16:creationId xmlns:a16="http://schemas.microsoft.com/office/drawing/2014/main" id="{6297909A-BDA3-17BA-8687-7F6249C68CCD}"/>
              </a:ext>
            </a:extLst>
          </p:cNvPr>
          <p:cNvPicPr>
            <a:picLocks noGrp="1" noChangeAspect="1"/>
          </p:cNvPicPr>
          <p:nvPr>
            <p:ph type="pic" sz="quarter" idx="11"/>
          </p:nvPr>
        </p:nvPicPr>
        <p:blipFill>
          <a:blip r:embed="rId6" cstate="email">
            <a:extLst>
              <a:ext uri="{28A0092B-C50C-407E-A947-70E740481C1C}">
                <a14:useLocalDpi xmlns:a14="http://schemas.microsoft.com/office/drawing/2010/main" val="0"/>
              </a:ext>
            </a:extLst>
          </a:blip>
          <a:srcRect/>
          <a:stretch>
            <a:fillRect/>
          </a:stretch>
        </p:blipFill>
        <p:spPr/>
      </p:pic>
      <p:sp>
        <p:nvSpPr>
          <p:cNvPr id="25" name="Pil: bøjet opad 24">
            <a:extLst>
              <a:ext uri="{FF2B5EF4-FFF2-40B4-BE49-F238E27FC236}">
                <a16:creationId xmlns:a16="http://schemas.microsoft.com/office/drawing/2014/main" id="{21C0D894-C373-00EB-56F8-190D6BB63C6E}"/>
              </a:ext>
            </a:extLst>
          </p:cNvPr>
          <p:cNvSpPr/>
          <p:nvPr/>
        </p:nvSpPr>
        <p:spPr>
          <a:xfrm rot="10800000">
            <a:off x="5237940" y="2523702"/>
            <a:ext cx="333960" cy="3392370"/>
          </a:xfrm>
          <a:prstGeom prst="bentUpArrow">
            <a:avLst>
              <a:gd name="adj1" fmla="val 25000"/>
              <a:gd name="adj2" fmla="val 25468"/>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Pil: bøjet opad 25">
            <a:extLst>
              <a:ext uri="{FF2B5EF4-FFF2-40B4-BE49-F238E27FC236}">
                <a16:creationId xmlns:a16="http://schemas.microsoft.com/office/drawing/2014/main" id="{A7338E07-E792-8B58-CA6E-23A171192FF2}"/>
              </a:ext>
            </a:extLst>
          </p:cNvPr>
          <p:cNvSpPr/>
          <p:nvPr/>
        </p:nvSpPr>
        <p:spPr>
          <a:xfrm>
            <a:off x="11530720" y="2444507"/>
            <a:ext cx="376977" cy="3550760"/>
          </a:xfrm>
          <a:prstGeom prst="bentUpArrow">
            <a:avLst>
              <a:gd name="adj1" fmla="val 25000"/>
              <a:gd name="adj2" fmla="val 25468"/>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Tekstfelt 26">
            <a:extLst>
              <a:ext uri="{FF2B5EF4-FFF2-40B4-BE49-F238E27FC236}">
                <a16:creationId xmlns:a16="http://schemas.microsoft.com/office/drawing/2014/main" id="{1FF88F9A-8253-58A2-49A1-C1C4E58E33CF}"/>
              </a:ext>
            </a:extLst>
          </p:cNvPr>
          <p:cNvSpPr txBox="1"/>
          <p:nvPr/>
        </p:nvSpPr>
        <p:spPr>
          <a:xfrm>
            <a:off x="899160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8" name="Billede 27">
            <a:extLst>
              <a:ext uri="{FF2B5EF4-FFF2-40B4-BE49-F238E27FC236}">
                <a16:creationId xmlns:a16="http://schemas.microsoft.com/office/drawing/2014/main" id="{20B00276-2570-1D35-E157-66829B1A49B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0426374" y="61627"/>
            <a:ext cx="330852" cy="247036"/>
          </a:xfrm>
          <a:prstGeom prst="rect">
            <a:avLst/>
          </a:prstGeom>
        </p:spPr>
      </p:pic>
    </p:spTree>
    <p:extLst>
      <p:ext uri="{BB962C8B-B14F-4D97-AF65-F5344CB8AC3E}">
        <p14:creationId xmlns:p14="http://schemas.microsoft.com/office/powerpoint/2010/main" val="537072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2">
            <a:extLst>
              <a:ext uri="{FF2B5EF4-FFF2-40B4-BE49-F238E27FC236}">
                <a16:creationId xmlns:a16="http://schemas.microsoft.com/office/drawing/2014/main" id="{EBE0F7B2-53EA-D164-A446-E19D68D9437F}"/>
              </a:ext>
            </a:extLst>
          </p:cNvPr>
          <p:cNvSpPr txBox="1">
            <a:spLocks/>
          </p:cNvSpPr>
          <p:nvPr/>
        </p:nvSpPr>
        <p:spPr>
          <a:xfrm>
            <a:off x="387054" y="360711"/>
            <a:ext cx="7844243" cy="1474385"/>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a:latin typeface="Barlow Black" panose="00000A00000000000000" pitchFamily="2" charset="0"/>
              </a:rPr>
              <a:t>SAMARBEJDE MED STUDERENDE STYRKER VIRKSOMHEDERNE</a:t>
            </a:r>
          </a:p>
        </p:txBody>
      </p:sp>
      <p:sp>
        <p:nvSpPr>
          <p:cNvPr id="10" name="Pladsholder til tekst 5">
            <a:extLst>
              <a:ext uri="{FF2B5EF4-FFF2-40B4-BE49-F238E27FC236}">
                <a16:creationId xmlns:a16="http://schemas.microsoft.com/office/drawing/2014/main" id="{7FB8FD23-A385-8F8E-B293-014027282160}"/>
              </a:ext>
            </a:extLst>
          </p:cNvPr>
          <p:cNvSpPr>
            <a:spLocks noGrp="1"/>
          </p:cNvSpPr>
          <p:nvPr>
            <p:ph type="body" sz="quarter" idx="12"/>
          </p:nvPr>
        </p:nvSpPr>
        <p:spPr>
          <a:xfrm>
            <a:off x="709350" y="1890358"/>
            <a:ext cx="7152858" cy="3752115"/>
          </a:xfrm>
        </p:spPr>
        <p:txBody>
          <a:bodyPr/>
          <a:lstStyle/>
          <a:p>
            <a:pPr marL="0" indent="0">
              <a:lnSpc>
                <a:spcPct val="120000"/>
              </a:lnSpc>
              <a:spcBef>
                <a:spcPts val="0"/>
              </a:spcBef>
              <a:spcAft>
                <a:spcPts val="1200"/>
              </a:spcAft>
              <a:buNone/>
            </a:pPr>
            <a:r>
              <a:rPr lang="da-DK" dirty="0">
                <a:latin typeface="Barlow Medium" panose="00000600000000000000" pitchFamily="2" charset="0"/>
              </a:rPr>
              <a:t>Mere end 90 procent af vores samarbejdsvirksomheder vurderer, at det i nogen eller høj grad styrker deres forretning at samarbejde med studerende fra AAU – det handler bl.a. om at:</a:t>
            </a:r>
          </a:p>
          <a:p>
            <a:pPr marL="0" indent="0">
              <a:lnSpc>
                <a:spcPct val="120000"/>
              </a:lnSpc>
              <a:spcBef>
                <a:spcPts val="0"/>
              </a:spcBef>
              <a:spcAft>
                <a:spcPts val="1200"/>
              </a:spcAft>
              <a:buNone/>
            </a:pPr>
            <a:endParaRPr lang="da-DK" dirty="0"/>
          </a:p>
        </p:txBody>
      </p:sp>
      <p:pic>
        <p:nvPicPr>
          <p:cNvPr id="3" name="Billede 2">
            <a:extLst>
              <a:ext uri="{FF2B5EF4-FFF2-40B4-BE49-F238E27FC236}">
                <a16:creationId xmlns:a16="http://schemas.microsoft.com/office/drawing/2014/main" id="{1B62ECD8-162D-3887-585E-A2B2753E549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09350" y="2926642"/>
            <a:ext cx="1010983" cy="717169"/>
          </a:xfrm>
          <a:prstGeom prst="rect">
            <a:avLst/>
          </a:prstGeom>
        </p:spPr>
      </p:pic>
      <p:sp>
        <p:nvSpPr>
          <p:cNvPr id="6" name="Tekstfelt 5">
            <a:extLst>
              <a:ext uri="{FF2B5EF4-FFF2-40B4-BE49-F238E27FC236}">
                <a16:creationId xmlns:a16="http://schemas.microsoft.com/office/drawing/2014/main" id="{EF110DBB-8518-E7B6-7FDF-6D0CEFDF025C}"/>
              </a:ext>
            </a:extLst>
          </p:cNvPr>
          <p:cNvSpPr txBox="1"/>
          <p:nvPr/>
        </p:nvSpPr>
        <p:spPr>
          <a:xfrm>
            <a:off x="1854969" y="3131337"/>
            <a:ext cx="5019360" cy="307777"/>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Afprøve nye idéer</a:t>
            </a:r>
          </a:p>
        </p:txBody>
      </p:sp>
      <p:pic>
        <p:nvPicPr>
          <p:cNvPr id="7" name="Billede 6">
            <a:extLst>
              <a:ext uri="{FF2B5EF4-FFF2-40B4-BE49-F238E27FC236}">
                <a16:creationId xmlns:a16="http://schemas.microsoft.com/office/drawing/2014/main" id="{1D532500-37C1-DDC2-9D37-5D670FE85AF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09350" y="3749694"/>
            <a:ext cx="1010983" cy="717169"/>
          </a:xfrm>
          <a:prstGeom prst="rect">
            <a:avLst/>
          </a:prstGeom>
        </p:spPr>
      </p:pic>
      <p:sp>
        <p:nvSpPr>
          <p:cNvPr id="8" name="Tekstfelt 7">
            <a:extLst>
              <a:ext uri="{FF2B5EF4-FFF2-40B4-BE49-F238E27FC236}">
                <a16:creationId xmlns:a16="http://schemas.microsoft.com/office/drawing/2014/main" id="{E5405ADD-40BF-5366-5238-5C2C6D18818E}"/>
              </a:ext>
            </a:extLst>
          </p:cNvPr>
          <p:cNvSpPr txBox="1"/>
          <p:nvPr/>
        </p:nvSpPr>
        <p:spPr>
          <a:xfrm>
            <a:off x="1854969" y="3954389"/>
            <a:ext cx="5019360" cy="307777"/>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Løse specifikke problemer</a:t>
            </a:r>
          </a:p>
        </p:txBody>
      </p:sp>
      <p:pic>
        <p:nvPicPr>
          <p:cNvPr id="9" name="Billede 8">
            <a:extLst>
              <a:ext uri="{FF2B5EF4-FFF2-40B4-BE49-F238E27FC236}">
                <a16:creationId xmlns:a16="http://schemas.microsoft.com/office/drawing/2014/main" id="{9DAC3373-1420-F88C-79D8-F0F23E02637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97798" y="4577387"/>
            <a:ext cx="1010983" cy="717169"/>
          </a:xfrm>
          <a:prstGeom prst="rect">
            <a:avLst/>
          </a:prstGeom>
        </p:spPr>
      </p:pic>
      <p:sp>
        <p:nvSpPr>
          <p:cNvPr id="11" name="Tekstfelt 10">
            <a:extLst>
              <a:ext uri="{FF2B5EF4-FFF2-40B4-BE49-F238E27FC236}">
                <a16:creationId xmlns:a16="http://schemas.microsoft.com/office/drawing/2014/main" id="{D58F9E6C-470E-DA8A-1BDC-C05BB8706C47}"/>
              </a:ext>
            </a:extLst>
          </p:cNvPr>
          <p:cNvSpPr txBox="1"/>
          <p:nvPr/>
        </p:nvSpPr>
        <p:spPr>
          <a:xfrm>
            <a:off x="1854969" y="4782082"/>
            <a:ext cx="5019360" cy="307777"/>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Bane vej for samarbejde med AAU på andre områder</a:t>
            </a:r>
          </a:p>
        </p:txBody>
      </p:sp>
      <p:pic>
        <p:nvPicPr>
          <p:cNvPr id="12" name="Billede 11">
            <a:extLst>
              <a:ext uri="{FF2B5EF4-FFF2-40B4-BE49-F238E27FC236}">
                <a16:creationId xmlns:a16="http://schemas.microsoft.com/office/drawing/2014/main" id="{AC57FD05-C7A3-E330-A219-1F05318C365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709350" y="5400439"/>
            <a:ext cx="1010983" cy="717169"/>
          </a:xfrm>
          <a:prstGeom prst="rect">
            <a:avLst/>
          </a:prstGeom>
        </p:spPr>
      </p:pic>
      <p:sp>
        <p:nvSpPr>
          <p:cNvPr id="13" name="Tekstfelt 12">
            <a:extLst>
              <a:ext uri="{FF2B5EF4-FFF2-40B4-BE49-F238E27FC236}">
                <a16:creationId xmlns:a16="http://schemas.microsoft.com/office/drawing/2014/main" id="{F0259686-B707-F551-C175-6A5B3E79AC18}"/>
              </a:ext>
            </a:extLst>
          </p:cNvPr>
          <p:cNvSpPr txBox="1"/>
          <p:nvPr/>
        </p:nvSpPr>
        <p:spPr>
          <a:xfrm>
            <a:off x="1799496" y="5497413"/>
            <a:ext cx="5019360" cy="523220"/>
          </a:xfrm>
          <a:prstGeom prst="rect">
            <a:avLst/>
          </a:prstGeom>
          <a:noFill/>
        </p:spPr>
        <p:txBody>
          <a:bodyPr wrap="square">
            <a:spAutoFit/>
          </a:bodyPr>
          <a:lstStyle/>
          <a:p>
            <a:pPr marL="285750" indent="-285750" defTabSz="913028">
              <a:buFont typeface="Wingdings" panose="05000000000000000000" pitchFamily="2" charset="2"/>
              <a:buChar char="ü"/>
              <a:defRPr/>
            </a:pPr>
            <a:r>
              <a:rPr lang="da-DK" sz="1400" dirty="0">
                <a:latin typeface="Barlow Light" panose="00000400000000000000" pitchFamily="2" charset="0"/>
              </a:rPr>
              <a:t>Få bedre muligheder for at rekruttere arbejdskraft (eksempelvis ved at ansætte studerende).</a:t>
            </a:r>
          </a:p>
        </p:txBody>
      </p:sp>
      <p:pic>
        <p:nvPicPr>
          <p:cNvPr id="24" name="Pladsholder til billede 23" descr="Et billede, der indeholder bogreol, bog, indendørs, møbel&#10;&#10;Automatisk genereret beskrivelse">
            <a:extLst>
              <a:ext uri="{FF2B5EF4-FFF2-40B4-BE49-F238E27FC236}">
                <a16:creationId xmlns:a16="http://schemas.microsoft.com/office/drawing/2014/main" id="{D6E3B823-C83B-246C-B363-C8929D2E6B0C}"/>
              </a:ext>
            </a:extLst>
          </p:cNvPr>
          <p:cNvPicPr>
            <a:picLocks noGrp="1" noChangeAspect="1"/>
          </p:cNvPicPr>
          <p:nvPr>
            <p:ph type="pic" sz="quarter" idx="11"/>
          </p:nvPr>
        </p:nvPicPr>
        <p:blipFill>
          <a:blip r:embed="rId6" cstate="email">
            <a:extLst>
              <a:ext uri="{28A0092B-C50C-407E-A947-70E740481C1C}">
                <a14:useLocalDpi xmlns:a14="http://schemas.microsoft.com/office/drawing/2010/main" val="0"/>
              </a:ext>
            </a:extLst>
          </a:blip>
          <a:srcRect/>
          <a:stretch>
            <a:fillRect/>
          </a:stretch>
        </p:blipFill>
        <p:spPr>
          <a:xfrm>
            <a:off x="8008938" y="0"/>
            <a:ext cx="4183062" cy="6858000"/>
          </a:xfrm>
        </p:spPr>
      </p:pic>
      <p:sp>
        <p:nvSpPr>
          <p:cNvPr id="27" name="Tekstfelt 26">
            <a:extLst>
              <a:ext uri="{FF2B5EF4-FFF2-40B4-BE49-F238E27FC236}">
                <a16:creationId xmlns:a16="http://schemas.microsoft.com/office/drawing/2014/main" id="{2B7E2EED-B237-BD60-4D86-1F5FF7BA0867}"/>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29" name="Billede 28">
            <a:extLst>
              <a:ext uri="{FF2B5EF4-FFF2-40B4-BE49-F238E27FC236}">
                <a16:creationId xmlns:a16="http://schemas.microsoft.com/office/drawing/2014/main" id="{B8EF9598-B5DA-D49F-0FF4-4818880E2BAD}"/>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4214702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E3F37D6-FCF2-5F9A-E66B-3A514398225D}"/>
              </a:ext>
            </a:extLst>
          </p:cNvPr>
          <p:cNvSpPr>
            <a:spLocks noChangeArrowheads="1"/>
          </p:cNvSpPr>
          <p:nvPr/>
        </p:nvSpPr>
        <p:spPr bwMode="auto">
          <a:xfrm>
            <a:off x="993295" y="522300"/>
            <a:ext cx="12215044" cy="45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solidFill>
              <a:effectLst/>
              <a:uLnTx/>
              <a:uFillTx/>
              <a:latin typeface="Arial"/>
              <a:ea typeface="+mn-ea"/>
              <a:cs typeface="+mn-cs"/>
            </a:endParaRPr>
          </a:p>
        </p:txBody>
      </p:sp>
      <p:sp>
        <p:nvSpPr>
          <p:cNvPr id="4" name="Heksagon 3">
            <a:extLst>
              <a:ext uri="{FF2B5EF4-FFF2-40B4-BE49-F238E27FC236}">
                <a16:creationId xmlns:a16="http://schemas.microsoft.com/office/drawing/2014/main" id="{08989BBA-C07B-4CFD-2DD9-5A214A0461CF}"/>
              </a:ext>
            </a:extLst>
          </p:cNvPr>
          <p:cNvSpPr/>
          <p:nvPr/>
        </p:nvSpPr>
        <p:spPr>
          <a:xfrm>
            <a:off x="1529760" y="3877446"/>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FLEKSIBEL MASTER</a:t>
            </a:r>
          </a:p>
        </p:txBody>
      </p:sp>
      <p:sp>
        <p:nvSpPr>
          <p:cNvPr id="11" name="Heksagon 10">
            <a:extLst>
              <a:ext uri="{FF2B5EF4-FFF2-40B4-BE49-F238E27FC236}">
                <a16:creationId xmlns:a16="http://schemas.microsoft.com/office/drawing/2014/main" id="{5ECBD60A-B33C-CC8A-0FC7-0CBC81E06B60}"/>
              </a:ext>
            </a:extLst>
          </p:cNvPr>
          <p:cNvSpPr/>
          <p:nvPr/>
        </p:nvSpPr>
        <p:spPr>
          <a:xfrm>
            <a:off x="4657550" y="2119441"/>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TOMPLADS</a:t>
            </a:r>
          </a:p>
        </p:txBody>
      </p:sp>
      <p:sp>
        <p:nvSpPr>
          <p:cNvPr id="12" name="Heksagon 11">
            <a:extLst>
              <a:ext uri="{FF2B5EF4-FFF2-40B4-BE49-F238E27FC236}">
                <a16:creationId xmlns:a16="http://schemas.microsoft.com/office/drawing/2014/main" id="{9E4341BE-EE72-C16E-10C8-A8EFBD952A32}"/>
              </a:ext>
            </a:extLst>
          </p:cNvPr>
          <p:cNvSpPr/>
          <p:nvPr/>
        </p:nvSpPr>
        <p:spPr>
          <a:xfrm>
            <a:off x="9451721" y="4720846"/>
            <a:ext cx="2076300"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INDTÆGTSDÆKKET VIRKSOMHED</a:t>
            </a:r>
          </a:p>
        </p:txBody>
      </p:sp>
      <p:sp>
        <p:nvSpPr>
          <p:cNvPr id="14" name="Heksagon 13">
            <a:extLst>
              <a:ext uri="{FF2B5EF4-FFF2-40B4-BE49-F238E27FC236}">
                <a16:creationId xmlns:a16="http://schemas.microsoft.com/office/drawing/2014/main" id="{60756FC5-A4CC-867E-5EB5-B1CADEE56715}"/>
              </a:ext>
            </a:extLst>
          </p:cNvPr>
          <p:cNvSpPr/>
          <p:nvPr/>
        </p:nvSpPr>
        <p:spPr>
          <a:xfrm>
            <a:off x="1512103" y="2157464"/>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MASTER</a:t>
            </a:r>
          </a:p>
        </p:txBody>
      </p:sp>
      <p:sp>
        <p:nvSpPr>
          <p:cNvPr id="15" name="Heksagon 14">
            <a:extLst>
              <a:ext uri="{FF2B5EF4-FFF2-40B4-BE49-F238E27FC236}">
                <a16:creationId xmlns:a16="http://schemas.microsoft.com/office/drawing/2014/main" id="{6E2493B4-3031-F6F7-AB6D-F654EC300D6D}"/>
              </a:ext>
            </a:extLst>
          </p:cNvPr>
          <p:cNvSpPr/>
          <p:nvPr/>
        </p:nvSpPr>
        <p:spPr>
          <a:xfrm>
            <a:off x="6255097" y="2872834"/>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SÆRSKILTE MODULER</a:t>
            </a:r>
          </a:p>
        </p:txBody>
      </p:sp>
      <p:sp>
        <p:nvSpPr>
          <p:cNvPr id="16" name="Heksagon 15">
            <a:extLst>
              <a:ext uri="{FF2B5EF4-FFF2-40B4-BE49-F238E27FC236}">
                <a16:creationId xmlns:a16="http://schemas.microsoft.com/office/drawing/2014/main" id="{73BD9933-7BF2-077C-42F7-064C1840C065}"/>
              </a:ext>
            </a:extLst>
          </p:cNvPr>
          <p:cNvSpPr/>
          <p:nvPr/>
        </p:nvSpPr>
        <p:spPr>
          <a:xfrm>
            <a:off x="3123778" y="4720846"/>
            <a:ext cx="1858056"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ENKELTFAG</a:t>
            </a:r>
          </a:p>
        </p:txBody>
      </p:sp>
      <p:sp>
        <p:nvSpPr>
          <p:cNvPr id="17" name="Heksagon 16">
            <a:extLst>
              <a:ext uri="{FF2B5EF4-FFF2-40B4-BE49-F238E27FC236}">
                <a16:creationId xmlns:a16="http://schemas.microsoft.com/office/drawing/2014/main" id="{F99EC38B-E83A-6401-4C7F-F5272362838D}"/>
              </a:ext>
            </a:extLst>
          </p:cNvPr>
          <p:cNvSpPr/>
          <p:nvPr/>
        </p:nvSpPr>
        <p:spPr>
          <a:xfrm>
            <a:off x="7802997" y="2023131"/>
            <a:ext cx="2076299" cy="1601414"/>
          </a:xfrm>
          <a:prstGeom prst="hexagon">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100" b="1" i="0" u="none" strike="noStrike" kern="1200" cap="none" spc="0" normalizeH="0" baseline="0" noProof="0" dirty="0">
                <a:ln>
                  <a:noFill/>
                </a:ln>
                <a:solidFill>
                  <a:srgbClr val="FFFFFF"/>
                </a:solidFill>
                <a:effectLst/>
                <a:uLnTx/>
                <a:uFillTx/>
                <a:latin typeface="Barlow" panose="00000500000000000000" pitchFamily="2" charset="0"/>
                <a:ea typeface="+mn-ea"/>
                <a:cs typeface="+mn-cs"/>
              </a:rPr>
              <a:t>HELTID-PÅ-DELTID</a:t>
            </a:r>
          </a:p>
        </p:txBody>
      </p:sp>
      <p:sp>
        <p:nvSpPr>
          <p:cNvPr id="27" name="Tekstfelt 26">
            <a:extLst>
              <a:ext uri="{FF2B5EF4-FFF2-40B4-BE49-F238E27FC236}">
                <a16:creationId xmlns:a16="http://schemas.microsoft.com/office/drawing/2014/main" id="{DE092215-1003-1D38-B65E-13FD5B877A78}"/>
              </a:ext>
            </a:extLst>
          </p:cNvPr>
          <p:cNvSpPr txBox="1"/>
          <p:nvPr/>
        </p:nvSpPr>
        <p:spPr>
          <a:xfrm>
            <a:off x="158968" y="562753"/>
            <a:ext cx="6685274" cy="646331"/>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3600" i="0" u="none" strike="noStrike" kern="1200" cap="none" spc="0" normalizeH="0" baseline="0" noProof="0" dirty="0">
                <a:ln>
                  <a:noFill/>
                </a:ln>
                <a:effectLst/>
                <a:uLnTx/>
                <a:uFillTx/>
                <a:latin typeface="Barlow Black" panose="00000A00000000000000" pitchFamily="2" charset="0"/>
                <a:cs typeface="Arial" panose="020B0604020202020204" pitchFamily="34" charset="0"/>
              </a:rPr>
              <a:t>EFTER-VIDEREUDDANNELSE</a:t>
            </a:r>
          </a:p>
        </p:txBody>
      </p:sp>
      <p:sp>
        <p:nvSpPr>
          <p:cNvPr id="10" name="Heksagon 9">
            <a:extLst>
              <a:ext uri="{FF2B5EF4-FFF2-40B4-BE49-F238E27FC236}">
                <a16:creationId xmlns:a16="http://schemas.microsoft.com/office/drawing/2014/main" id="{F6CE3889-A8E0-7A5A-9618-52C86667607B}"/>
              </a:ext>
            </a:extLst>
          </p:cNvPr>
          <p:cNvSpPr/>
          <p:nvPr/>
        </p:nvSpPr>
        <p:spPr>
          <a:xfrm>
            <a:off x="3060003" y="3010274"/>
            <a:ext cx="1885166" cy="1577753"/>
          </a:xfrm>
          <a:prstGeom prst="hexagon">
            <a:avLst>
              <a:gd name="adj" fmla="val 25000"/>
              <a:gd name="vf" fmla="val 115470"/>
            </a:avLst>
          </a:prstGeom>
          <a:blipFill>
            <a:blip r:embed="rId2"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3" name="Heksagon 12">
            <a:extLst>
              <a:ext uri="{FF2B5EF4-FFF2-40B4-BE49-F238E27FC236}">
                <a16:creationId xmlns:a16="http://schemas.microsoft.com/office/drawing/2014/main" id="{91D0FBA7-EE26-6DEC-99BF-0317AC645F28}"/>
              </a:ext>
            </a:extLst>
          </p:cNvPr>
          <p:cNvSpPr/>
          <p:nvPr/>
        </p:nvSpPr>
        <p:spPr>
          <a:xfrm>
            <a:off x="4667154" y="3855638"/>
            <a:ext cx="1816092" cy="1536394"/>
          </a:xfrm>
          <a:prstGeom prst="hexagon">
            <a:avLst>
              <a:gd name="adj" fmla="val 25000"/>
              <a:gd name="vf" fmla="val 115470"/>
            </a:avLst>
          </a:prstGeom>
          <a:blipFill>
            <a:blip r:embed="rId3"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8" name="Heksagon 17">
            <a:extLst>
              <a:ext uri="{FF2B5EF4-FFF2-40B4-BE49-F238E27FC236}">
                <a16:creationId xmlns:a16="http://schemas.microsoft.com/office/drawing/2014/main" id="{F33BD57C-AF5D-0EEA-743D-45594803DB6D}"/>
              </a:ext>
            </a:extLst>
          </p:cNvPr>
          <p:cNvSpPr/>
          <p:nvPr/>
        </p:nvSpPr>
        <p:spPr>
          <a:xfrm>
            <a:off x="6151599" y="1125821"/>
            <a:ext cx="1898435" cy="1637465"/>
          </a:xfrm>
          <a:prstGeom prst="hexagon">
            <a:avLst>
              <a:gd name="adj" fmla="val 25000"/>
              <a:gd name="vf" fmla="val 115470"/>
            </a:avLst>
          </a:prstGeom>
          <a:blipFill>
            <a:blip r:embed="rId4"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19" name="Heksagon 18">
            <a:extLst>
              <a:ext uri="{FF2B5EF4-FFF2-40B4-BE49-F238E27FC236}">
                <a16:creationId xmlns:a16="http://schemas.microsoft.com/office/drawing/2014/main" id="{4B5FD981-DB13-056D-F705-0C597BF04DF6}"/>
              </a:ext>
            </a:extLst>
          </p:cNvPr>
          <p:cNvSpPr/>
          <p:nvPr/>
        </p:nvSpPr>
        <p:spPr>
          <a:xfrm>
            <a:off x="7887001" y="3736916"/>
            <a:ext cx="1908293" cy="1584456"/>
          </a:xfrm>
          <a:prstGeom prst="hexagon">
            <a:avLst>
              <a:gd name="adj" fmla="val 25000"/>
              <a:gd name="vf" fmla="val 115470"/>
            </a:avLst>
          </a:prstGeom>
          <a:blipFill>
            <a:blip r:embed="rId5"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0" name="Heksagon 19">
            <a:extLst>
              <a:ext uri="{FF2B5EF4-FFF2-40B4-BE49-F238E27FC236}">
                <a16:creationId xmlns:a16="http://schemas.microsoft.com/office/drawing/2014/main" id="{EA78A0B8-4A01-2D54-01CA-642AA6FD7829}"/>
              </a:ext>
            </a:extLst>
          </p:cNvPr>
          <p:cNvSpPr/>
          <p:nvPr/>
        </p:nvSpPr>
        <p:spPr>
          <a:xfrm>
            <a:off x="3060003" y="1319504"/>
            <a:ext cx="1858056" cy="1577753"/>
          </a:xfrm>
          <a:prstGeom prst="hexagon">
            <a:avLst>
              <a:gd name="adj" fmla="val 25000"/>
              <a:gd name="vf" fmla="val 115470"/>
            </a:avLst>
          </a:prstGeom>
          <a:blipFill>
            <a:blip r:embed="rId6"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1" name="Heksagon 20">
            <a:extLst>
              <a:ext uri="{FF2B5EF4-FFF2-40B4-BE49-F238E27FC236}">
                <a16:creationId xmlns:a16="http://schemas.microsoft.com/office/drawing/2014/main" id="{D2C797CF-D5C5-6ADF-C917-96122BEC9C7E}"/>
              </a:ext>
            </a:extLst>
          </p:cNvPr>
          <p:cNvSpPr/>
          <p:nvPr/>
        </p:nvSpPr>
        <p:spPr>
          <a:xfrm>
            <a:off x="6224507" y="4563168"/>
            <a:ext cx="2000974" cy="1759092"/>
          </a:xfrm>
          <a:prstGeom prst="hexagon">
            <a:avLst>
              <a:gd name="adj" fmla="val 25000"/>
              <a:gd name="vf" fmla="val 115470"/>
            </a:avLst>
          </a:prstGeom>
          <a:blipFill>
            <a:blip r:embed="rId7" cstate="email">
              <a:extLst>
                <a:ext uri="{28A0092B-C50C-407E-A947-70E740481C1C}">
                  <a14:useLocalDpi xmlns:a14="http://schemas.microsoft.com/office/drawing/2010/main" val="0"/>
                </a:ext>
              </a:extLst>
            </a:blip>
            <a:srcRect/>
            <a:stretch>
              <a:fillRect/>
            </a:stretch>
          </a:blipFill>
        </p:spPr>
        <p:style>
          <a:lnRef idx="1">
            <a:schemeClr val="accent1">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211A52">
                  <a:hueOff val="0"/>
                  <a:satOff val="0"/>
                  <a:lumOff val="0"/>
                  <a:alphaOff val="0"/>
                </a:srgbClr>
              </a:solidFill>
              <a:effectLst/>
              <a:uLnTx/>
              <a:uFillTx/>
              <a:latin typeface="Arial"/>
              <a:ea typeface="+mn-ea"/>
              <a:cs typeface="+mn-cs"/>
            </a:endParaRPr>
          </a:p>
        </p:txBody>
      </p:sp>
      <p:sp>
        <p:nvSpPr>
          <p:cNvPr id="2" name="Tekstfelt 1">
            <a:extLst>
              <a:ext uri="{FF2B5EF4-FFF2-40B4-BE49-F238E27FC236}">
                <a16:creationId xmlns:a16="http://schemas.microsoft.com/office/drawing/2014/main" id="{020BEE8A-1245-CEC0-32E8-30B7320A50B3}"/>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3" name="Billede 2">
            <a:extLst>
              <a:ext uri="{FF2B5EF4-FFF2-40B4-BE49-F238E27FC236}">
                <a16:creationId xmlns:a16="http://schemas.microsoft.com/office/drawing/2014/main" id="{E8F964E4-26EE-D480-34EC-448A5FDBA182}"/>
              </a:ext>
            </a:extLst>
          </p:cNvPr>
          <p:cNvPicPr>
            <a:picLocks noChangeAspect="1"/>
          </p:cNvPicPr>
          <p:nvPr/>
        </p:nvPicPr>
        <p:blipFill>
          <a:blip r:embed="rId8" cstate="email">
            <a:lum bright="70000" contrast="-70000"/>
            <a:extLst>
              <a:ext uri="{28A0092B-C50C-407E-A947-70E740481C1C}">
                <a14:useLocalDpi xmlns:a14="http://schemas.microsoft.com/office/drawing/2010/main" val="0"/>
              </a:ext>
            </a:extLst>
          </a:blip>
          <a:stretch>
            <a:fillRect/>
          </a:stretch>
        </p:blipFill>
        <p:spPr>
          <a:xfrm>
            <a:off x="1434774" y="74505"/>
            <a:ext cx="330852" cy="247036"/>
          </a:xfrm>
          <a:prstGeom prst="rect">
            <a:avLst/>
          </a:prstGeom>
        </p:spPr>
      </p:pic>
    </p:spTree>
    <p:extLst>
      <p:ext uri="{BB962C8B-B14F-4D97-AF65-F5344CB8AC3E}">
        <p14:creationId xmlns:p14="http://schemas.microsoft.com/office/powerpoint/2010/main" val="4271992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40BFB-04D1-CD1B-A109-9049C2B9DE85}"/>
              </a:ext>
            </a:extLst>
          </p:cNvPr>
          <p:cNvSpPr>
            <a:spLocks noGrp="1"/>
          </p:cNvSpPr>
          <p:nvPr>
            <p:ph type="title"/>
          </p:nvPr>
        </p:nvSpPr>
        <p:spPr>
          <a:xfrm>
            <a:off x="587375" y="373446"/>
            <a:ext cx="4454526" cy="1471230"/>
          </a:xfrm>
        </p:spPr>
        <p:txBody>
          <a:bodyPr anchor="t">
            <a:normAutofit/>
          </a:bodyPr>
          <a:lstStyle/>
          <a:p>
            <a:r>
              <a:rPr lang="da-DK" b="0" dirty="0">
                <a:latin typeface="Barlow Black" panose="00000A00000000000000" pitchFamily="2" charset="0"/>
              </a:rPr>
              <a:t>BÆREDYGTIGE BYGGEPROCESSER</a:t>
            </a:r>
          </a:p>
        </p:txBody>
      </p:sp>
      <p:sp>
        <p:nvSpPr>
          <p:cNvPr id="9" name="Text Placeholder 2">
            <a:extLst>
              <a:ext uri="{FF2B5EF4-FFF2-40B4-BE49-F238E27FC236}">
                <a16:creationId xmlns:a16="http://schemas.microsoft.com/office/drawing/2014/main" id="{5EEEA273-8177-3A86-A1AE-554D0B330A83}"/>
              </a:ext>
            </a:extLst>
          </p:cNvPr>
          <p:cNvSpPr>
            <a:spLocks noGrp="1"/>
          </p:cNvSpPr>
          <p:nvPr>
            <p:ph type="body" sz="quarter" idx="12"/>
          </p:nvPr>
        </p:nvSpPr>
        <p:spPr>
          <a:xfrm>
            <a:off x="583406" y="2101809"/>
            <a:ext cx="3885563" cy="4498614"/>
          </a:xfrm>
        </p:spPr>
        <p:txBody>
          <a:bodyPr>
            <a:normAutofit/>
          </a:bodyPr>
          <a:lstStyle/>
          <a:p>
            <a:pPr>
              <a:spcBef>
                <a:spcPts val="0"/>
              </a:spcBef>
              <a:spcAft>
                <a:spcPts val="1200"/>
              </a:spcAft>
              <a:buFont typeface="Wingdings" panose="05000000000000000000" pitchFamily="2" charset="2"/>
              <a:buChar char="q"/>
            </a:pPr>
            <a:r>
              <a:rPr lang="da-DK" dirty="0">
                <a:latin typeface="Barlow Medium" panose="00000600000000000000" pitchFamily="2" charset="0"/>
              </a:rPr>
              <a:t>D</a:t>
            </a:r>
            <a:r>
              <a:rPr lang="da-DK" b="0" i="0" dirty="0">
                <a:effectLst/>
                <a:latin typeface="Barlow Medium" panose="00000600000000000000" pitchFamily="2" charset="0"/>
              </a:rPr>
              <a:t>er er stort behov for bygningsingeniører, der kan arbejde tværfagligt med bæredygtighed i alle byggeriets faser og samarbejde med alle relevante aktører i byggeriet.</a:t>
            </a:r>
            <a:endParaRPr lang="da-DK" dirty="0">
              <a:effectLst/>
              <a:latin typeface="Barlow Medium" panose="00000600000000000000" pitchFamily="2" charset="0"/>
            </a:endParaRPr>
          </a:p>
          <a:p>
            <a:pPr>
              <a:spcBef>
                <a:spcPts val="0"/>
              </a:spcBef>
              <a:spcAft>
                <a:spcPts val="1200"/>
              </a:spcAft>
              <a:buFont typeface="Wingdings" panose="05000000000000000000" pitchFamily="2" charset="2"/>
              <a:buChar char="q"/>
            </a:pPr>
            <a:r>
              <a:rPr lang="da-DK" dirty="0">
                <a:effectLst/>
                <a:latin typeface="Barlow Medium" panose="00000600000000000000" pitchFamily="2" charset="0"/>
              </a:rPr>
              <a:t>Uddannelsen i Bæredygtige Byggeprocesser imødekommer efterspørgslen og fokuserer på planlægning, opførelse, drift og renovering af bygninger med henblik på at sikre bæredygtige strategier. </a:t>
            </a:r>
            <a:endParaRPr lang="da-DK" dirty="0">
              <a:latin typeface="Barlow Medium" panose="00000600000000000000" pitchFamily="2" charset="0"/>
            </a:endParaRPr>
          </a:p>
          <a:p>
            <a:pPr marL="0" indent="0">
              <a:spcBef>
                <a:spcPts val="0"/>
              </a:spcBef>
              <a:spcAft>
                <a:spcPts val="1200"/>
              </a:spcAft>
              <a:buNone/>
            </a:pPr>
            <a:br>
              <a:rPr lang="da-DK" dirty="0">
                <a:effectLst/>
              </a:rPr>
            </a:br>
            <a:endParaRPr lang="en-US" dirty="0"/>
          </a:p>
        </p:txBody>
      </p:sp>
      <p:pic>
        <p:nvPicPr>
          <p:cNvPr id="4" name="18 sek 1080x1080">
            <a:hlinkClick r:id="" action="ppaction://media"/>
            <a:extLst>
              <a:ext uri="{FF2B5EF4-FFF2-40B4-BE49-F238E27FC236}">
                <a16:creationId xmlns:a16="http://schemas.microsoft.com/office/drawing/2014/main" id="{59301091-3F0D-DFE7-8284-9AD43628F1E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02250" y="0"/>
            <a:ext cx="6889750" cy="6858000"/>
          </a:xfrm>
          <a:prstGeom prst="rect">
            <a:avLst/>
          </a:prstGeom>
          <a:noFill/>
        </p:spPr>
      </p:pic>
      <p:sp>
        <p:nvSpPr>
          <p:cNvPr id="3" name="Tekstfelt 2">
            <a:extLst>
              <a:ext uri="{FF2B5EF4-FFF2-40B4-BE49-F238E27FC236}">
                <a16:creationId xmlns:a16="http://schemas.microsoft.com/office/drawing/2014/main" id="{30A73914-A9DA-FAEF-66CE-7CCCA556CC24}"/>
              </a:ext>
            </a:extLst>
          </p:cNvPr>
          <p:cNvSpPr txBox="1"/>
          <p:nvPr/>
        </p:nvSpPr>
        <p:spPr>
          <a:xfrm>
            <a:off x="8991600" y="3156"/>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5" name="Billede 4">
            <a:extLst>
              <a:ext uri="{FF2B5EF4-FFF2-40B4-BE49-F238E27FC236}">
                <a16:creationId xmlns:a16="http://schemas.microsoft.com/office/drawing/2014/main" id="{6849D0EE-2333-0720-0D6A-F708EB57A99B}"/>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tretch>
            <a:fillRect/>
          </a:stretch>
        </p:blipFill>
        <p:spPr>
          <a:xfrm>
            <a:off x="10426374" y="64783"/>
            <a:ext cx="330852" cy="247036"/>
          </a:xfrm>
          <a:prstGeom prst="rect">
            <a:avLst/>
          </a:prstGeom>
        </p:spPr>
      </p:pic>
    </p:spTree>
    <p:extLst>
      <p:ext uri="{BB962C8B-B14F-4D97-AF65-F5344CB8AC3E}">
        <p14:creationId xmlns:p14="http://schemas.microsoft.com/office/powerpoint/2010/main" val="35108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bord, restaurant, spisebord&#10;&#10;Automatisk genereret beskrivelse">
            <a:extLst>
              <a:ext uri="{FF2B5EF4-FFF2-40B4-BE49-F238E27FC236}">
                <a16:creationId xmlns:a16="http://schemas.microsoft.com/office/drawing/2014/main" id="{51D4C006-C0CA-1C24-68E9-232E1C9F772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76"/>
          <a:stretch/>
        </p:blipFill>
        <p:spPr>
          <a:xfrm>
            <a:off x="-252663" y="-12022"/>
            <a:ext cx="5017168" cy="6857990"/>
          </a:xfrm>
          <a:prstGeom prst="rect">
            <a:avLst/>
          </a:prstGeom>
          <a:noFill/>
        </p:spPr>
      </p:pic>
      <p:sp>
        <p:nvSpPr>
          <p:cNvPr id="3" name="Pladsholder til tekst 2">
            <a:extLst>
              <a:ext uri="{FF2B5EF4-FFF2-40B4-BE49-F238E27FC236}">
                <a16:creationId xmlns:a16="http://schemas.microsoft.com/office/drawing/2014/main" id="{96C63B9F-425A-CA55-C716-EB5798D8C19B}"/>
              </a:ext>
            </a:extLst>
          </p:cNvPr>
          <p:cNvSpPr>
            <a:spLocks noGrp="1"/>
          </p:cNvSpPr>
          <p:nvPr>
            <p:ph type="body" sz="quarter" idx="12"/>
          </p:nvPr>
        </p:nvSpPr>
        <p:spPr>
          <a:xfrm>
            <a:off x="5324158" y="2252830"/>
            <a:ext cx="5492231" cy="3752115"/>
          </a:xfrm>
        </p:spPr>
        <p:txBody>
          <a:bodyPr>
            <a:normAutofit/>
          </a:bodyPr>
          <a:lstStyle/>
          <a:p>
            <a:pPr>
              <a:lnSpc>
                <a:spcPct val="120000"/>
              </a:lnSpc>
              <a:spcBef>
                <a:spcPts val="0"/>
              </a:spcBef>
              <a:spcAft>
                <a:spcPts val="1200"/>
              </a:spcAft>
            </a:pPr>
            <a:r>
              <a:rPr lang="da-DK" dirty="0">
                <a:latin typeface="Barlow Light" panose="00000400000000000000" pitchFamily="2" charset="0"/>
              </a:rPr>
              <a:t>Formålet med SEEM-projektet er at fastholde flere internationale STEM-uddannede kandidater på det danske arbejdsmarked.</a:t>
            </a:r>
          </a:p>
          <a:p>
            <a:pPr>
              <a:lnSpc>
                <a:spcPct val="120000"/>
              </a:lnSpc>
              <a:spcBef>
                <a:spcPts val="0"/>
              </a:spcBef>
              <a:spcAft>
                <a:spcPts val="1200"/>
              </a:spcAft>
            </a:pPr>
            <a:r>
              <a:rPr lang="da-DK" b="0" i="0" dirty="0">
                <a:effectLst/>
                <a:latin typeface="Barlow Light" panose="00000400000000000000" pitchFamily="2" charset="0"/>
              </a:rPr>
              <a:t>Projektet har en mentor-mentee-ordning mellem internationale studerende og danske virksomheder som omdrejningspunkt.</a:t>
            </a:r>
          </a:p>
          <a:p>
            <a:pPr>
              <a:lnSpc>
                <a:spcPct val="120000"/>
              </a:lnSpc>
              <a:spcBef>
                <a:spcPts val="0"/>
              </a:spcBef>
              <a:spcAft>
                <a:spcPts val="1200"/>
              </a:spcAft>
            </a:pPr>
            <a:r>
              <a:rPr lang="da-DK" b="0" i="0" dirty="0">
                <a:effectLst/>
                <a:latin typeface="Barlow Light" panose="00000400000000000000" pitchFamily="2" charset="0"/>
              </a:rPr>
              <a:t>Mentor-mentee-ordningen skal vise, hvordan uddannelserne kan anvendes i praksis. </a:t>
            </a:r>
          </a:p>
          <a:p>
            <a:pPr>
              <a:lnSpc>
                <a:spcPct val="120000"/>
              </a:lnSpc>
              <a:spcBef>
                <a:spcPts val="0"/>
              </a:spcBef>
              <a:spcAft>
                <a:spcPts val="1200"/>
              </a:spcAft>
            </a:pPr>
            <a:r>
              <a:rPr lang="da-DK" b="0" i="0" dirty="0">
                <a:effectLst/>
                <a:latin typeface="Barlow Light" panose="00000400000000000000" pitchFamily="2" charset="0"/>
              </a:rPr>
              <a:t>Projektet løber over fire år fra 2022 til 2026 og består af en pilotfase og en udrulningsfase.</a:t>
            </a:r>
            <a:endParaRPr lang="da-DK" dirty="0">
              <a:latin typeface="Barlow Light" panose="00000400000000000000" pitchFamily="2" charset="0"/>
            </a:endParaRPr>
          </a:p>
        </p:txBody>
      </p:sp>
      <p:sp>
        <p:nvSpPr>
          <p:cNvPr id="7" name="Titel 6">
            <a:extLst>
              <a:ext uri="{FF2B5EF4-FFF2-40B4-BE49-F238E27FC236}">
                <a16:creationId xmlns:a16="http://schemas.microsoft.com/office/drawing/2014/main" id="{AAD665B7-5819-9F3F-83B8-72EF143CBBA8}"/>
              </a:ext>
            </a:extLst>
          </p:cNvPr>
          <p:cNvSpPr>
            <a:spLocks noGrp="1"/>
          </p:cNvSpPr>
          <p:nvPr>
            <p:ph type="title"/>
          </p:nvPr>
        </p:nvSpPr>
        <p:spPr>
          <a:xfrm>
            <a:off x="5324157" y="199785"/>
            <a:ext cx="6733164" cy="1621619"/>
          </a:xfrm>
        </p:spPr>
        <p:txBody>
          <a:bodyPr/>
          <a:lstStyle/>
          <a:p>
            <a:r>
              <a:rPr lang="en-US" dirty="0">
                <a:latin typeface="Barlow Black" panose="00000A00000000000000" pitchFamily="2" charset="0"/>
              </a:rPr>
              <a:t>SUPPORTING ENGINEERS’ EMPLOYABILITY THROUGH MENTORING’(SEEM</a:t>
            </a:r>
            <a:r>
              <a:rPr lang="en-US" b="0" dirty="0">
                <a:latin typeface="Barlow Black" panose="00000A00000000000000" pitchFamily="2" charset="0"/>
              </a:rPr>
              <a:t>)</a:t>
            </a:r>
            <a:br>
              <a:rPr lang="da-DK" dirty="0">
                <a:latin typeface="Barlow Black" panose="00000A00000000000000" pitchFamily="2" charset="0"/>
              </a:rPr>
            </a:br>
            <a:endParaRPr lang="da-DK" dirty="0"/>
          </a:p>
        </p:txBody>
      </p:sp>
      <p:sp>
        <p:nvSpPr>
          <p:cNvPr id="8" name="Tekstfelt 7">
            <a:extLst>
              <a:ext uri="{FF2B5EF4-FFF2-40B4-BE49-F238E27FC236}">
                <a16:creationId xmlns:a16="http://schemas.microsoft.com/office/drawing/2014/main" id="{100CFE1E-C09C-E853-73DF-50FF8FFA5FE3}"/>
              </a:ext>
            </a:extLst>
          </p:cNvPr>
          <p:cNvSpPr txBox="1"/>
          <p:nvPr/>
        </p:nvSpPr>
        <p:spPr>
          <a:xfrm>
            <a:off x="8991600" y="1464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9" name="Billede 8">
            <a:extLst>
              <a:ext uri="{FF2B5EF4-FFF2-40B4-BE49-F238E27FC236}">
                <a16:creationId xmlns:a16="http://schemas.microsoft.com/office/drawing/2014/main" id="{1A9A9D99-6A56-139A-9B99-F858FD1968E0}"/>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0426374" y="59393"/>
            <a:ext cx="330852" cy="247036"/>
          </a:xfrm>
          <a:prstGeom prst="rect">
            <a:avLst/>
          </a:prstGeom>
        </p:spPr>
      </p:pic>
    </p:spTree>
    <p:extLst>
      <p:ext uri="{BB962C8B-B14F-4D97-AF65-F5344CB8AC3E}">
        <p14:creationId xmlns:p14="http://schemas.microsoft.com/office/powerpoint/2010/main" val="1188574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90E9AE-FA51-8760-5129-7F7E79B3F3C1}"/>
              </a:ext>
            </a:extLst>
          </p:cNvPr>
          <p:cNvSpPr>
            <a:spLocks noGrp="1"/>
          </p:cNvSpPr>
          <p:nvPr>
            <p:ph type="title"/>
          </p:nvPr>
        </p:nvSpPr>
        <p:spPr>
          <a:xfrm>
            <a:off x="587374" y="370290"/>
            <a:ext cx="7880765" cy="1474385"/>
          </a:xfrm>
        </p:spPr>
        <p:txBody>
          <a:bodyPr/>
          <a:lstStyle/>
          <a:p>
            <a:r>
              <a:rPr lang="da-DK" b="0" dirty="0">
                <a:latin typeface="Barlow Black" panose="00000A00000000000000" pitchFamily="2" charset="0"/>
              </a:rPr>
              <a:t>STUDIEAKTIVITETSMODELLEN</a:t>
            </a:r>
          </a:p>
        </p:txBody>
      </p:sp>
      <p:pic>
        <p:nvPicPr>
          <p:cNvPr id="5" name="Billede 4">
            <a:extLst>
              <a:ext uri="{FF2B5EF4-FFF2-40B4-BE49-F238E27FC236}">
                <a16:creationId xmlns:a16="http://schemas.microsoft.com/office/drawing/2014/main" id="{069B644B-F35F-08A5-8A3B-3EE325EC0C74}"/>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rot="16200000">
            <a:off x="1446377" y="456813"/>
            <a:ext cx="4674561" cy="6392566"/>
          </a:xfrm>
          <a:prstGeom prst="rect">
            <a:avLst/>
          </a:prstGeom>
        </p:spPr>
      </p:pic>
      <p:sp>
        <p:nvSpPr>
          <p:cNvPr id="3" name="Pladsholder til tekst 4">
            <a:extLst>
              <a:ext uri="{FF2B5EF4-FFF2-40B4-BE49-F238E27FC236}">
                <a16:creationId xmlns:a16="http://schemas.microsoft.com/office/drawing/2014/main" id="{1235BCD4-ADFF-AA86-EE24-9F41A48FBCD7}"/>
              </a:ext>
            </a:extLst>
          </p:cNvPr>
          <p:cNvSpPr txBox="1">
            <a:spLocks/>
          </p:cNvSpPr>
          <p:nvPr/>
        </p:nvSpPr>
        <p:spPr>
          <a:xfrm>
            <a:off x="7277425" y="1462424"/>
            <a:ext cx="4208560" cy="4674562"/>
          </a:xfrm>
          <a:prstGeom prst="rect">
            <a:avLst/>
          </a:prstGeom>
        </p:spPr>
        <p:txBody>
          <a:bodyPr vert="horz" lIns="0" tIns="45715" rIns="0" bIns="45715" rtlCol="0">
            <a:norm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defTabSz="914207">
              <a:lnSpc>
                <a:spcPct val="120000"/>
              </a:lnSpc>
              <a:spcBef>
                <a:spcPts val="0"/>
              </a:spcBef>
              <a:spcAft>
                <a:spcPts val="1200"/>
              </a:spcAft>
            </a:pPr>
            <a:r>
              <a:rPr lang="da-DK" sz="1400" dirty="0">
                <a:latin typeface="Barlow Light" panose="00000400000000000000" pitchFamily="2" charset="0"/>
              </a:rPr>
              <a:t>Vores uddannelser kombinerer traditionel undervisning med problembaseret læring (PBL).</a:t>
            </a:r>
          </a:p>
          <a:p>
            <a:pPr defTabSz="914207">
              <a:lnSpc>
                <a:spcPct val="120000"/>
              </a:lnSpc>
              <a:spcBef>
                <a:spcPts val="0"/>
              </a:spcBef>
              <a:spcAft>
                <a:spcPts val="1200"/>
              </a:spcAft>
            </a:pPr>
            <a:r>
              <a:rPr lang="da-DK" sz="1400" dirty="0">
                <a:latin typeface="Barlow Light" panose="00000400000000000000" pitchFamily="2" charset="0"/>
              </a:rPr>
              <a:t>Vi arbejder tæt sammen med erhvervslivet.</a:t>
            </a:r>
          </a:p>
          <a:p>
            <a:pPr defTabSz="914207">
              <a:lnSpc>
                <a:spcPct val="120000"/>
              </a:lnSpc>
              <a:spcBef>
                <a:spcPts val="0"/>
              </a:spcBef>
              <a:spcAft>
                <a:spcPts val="1200"/>
              </a:spcAft>
            </a:pPr>
            <a:r>
              <a:rPr lang="da-DK" sz="1400" dirty="0">
                <a:latin typeface="Barlow Light" panose="00000400000000000000" pitchFamily="2" charset="0"/>
              </a:rPr>
              <a:t>Vi fremmer sammenhæng mellem de ingeniør- og naturvidenskabelige uddannelser.</a:t>
            </a:r>
          </a:p>
          <a:p>
            <a:pPr defTabSz="914207">
              <a:lnSpc>
                <a:spcPct val="120000"/>
              </a:lnSpc>
              <a:spcBef>
                <a:spcPts val="0"/>
              </a:spcBef>
              <a:spcAft>
                <a:spcPts val="1200"/>
              </a:spcAft>
            </a:pPr>
            <a:r>
              <a:rPr lang="da-DK" sz="1400" dirty="0">
                <a:latin typeface="Barlow Light" panose="00000400000000000000" pitchFamily="2" charset="0"/>
              </a:rPr>
              <a:t>Tværfagligt samarbejde ud fra klare faglige kompetencer og selvforståelse vægtes højt.</a:t>
            </a:r>
          </a:p>
          <a:p>
            <a:pPr defTabSz="914207">
              <a:lnSpc>
                <a:spcPct val="120000"/>
              </a:lnSpc>
              <a:spcBef>
                <a:spcPts val="0"/>
              </a:spcBef>
              <a:spcAft>
                <a:spcPts val="1200"/>
              </a:spcAft>
            </a:pPr>
            <a:r>
              <a:rPr lang="da-DK" sz="1400" dirty="0">
                <a:latin typeface="Barlow Light" panose="00000400000000000000" pitchFamily="2" charset="0"/>
              </a:rPr>
              <a:t>De studerende arbejder med store frihedsgrader i projekterne og med tilpasset støtte fra vejledere. </a:t>
            </a:r>
          </a:p>
          <a:p>
            <a:pPr defTabSz="914207">
              <a:lnSpc>
                <a:spcPct val="120000"/>
              </a:lnSpc>
              <a:spcBef>
                <a:spcPts val="0"/>
              </a:spcBef>
              <a:spcAft>
                <a:spcPts val="1200"/>
              </a:spcAft>
            </a:pPr>
            <a:r>
              <a:rPr lang="da-DK" sz="1400" dirty="0">
                <a:latin typeface="Barlow Light" panose="00000400000000000000" pitchFamily="2" charset="0"/>
              </a:rPr>
              <a:t>Projektdeltagerne vurderes individuelt gennem en grundig </a:t>
            </a:r>
            <a:r>
              <a:rPr lang="da-DK" sz="1400" dirty="0" err="1">
                <a:latin typeface="Barlow Light" panose="00000400000000000000" pitchFamily="2" charset="0"/>
              </a:rPr>
              <a:t>gruppeeksaminering</a:t>
            </a:r>
            <a:r>
              <a:rPr lang="da-DK" sz="1400" dirty="0">
                <a:latin typeface="Barlow Light" panose="00000400000000000000" pitchFamily="2" charset="0"/>
              </a:rPr>
              <a:t> (3-4 timer).</a:t>
            </a:r>
          </a:p>
          <a:p>
            <a:pPr defTabSz="914207">
              <a:lnSpc>
                <a:spcPct val="120000"/>
              </a:lnSpc>
              <a:spcBef>
                <a:spcPts val="0"/>
              </a:spcBef>
              <a:spcAft>
                <a:spcPts val="1200"/>
              </a:spcAft>
            </a:pPr>
            <a:r>
              <a:rPr lang="da-DK" sz="1400" dirty="0">
                <a:latin typeface="Barlow Light" panose="00000400000000000000" pitchFamily="2" charset="0"/>
              </a:rPr>
              <a:t>Alle projekter tager udgangspunkt i virkelige problemer.</a:t>
            </a:r>
          </a:p>
        </p:txBody>
      </p:sp>
      <p:sp>
        <p:nvSpPr>
          <p:cNvPr id="4" name="Tekstfelt 3">
            <a:extLst>
              <a:ext uri="{FF2B5EF4-FFF2-40B4-BE49-F238E27FC236}">
                <a16:creationId xmlns:a16="http://schemas.microsoft.com/office/drawing/2014/main" id="{19E4099D-7E6C-3330-C9D9-6240F9714A93}"/>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Uddannelse</a:t>
            </a:r>
          </a:p>
        </p:txBody>
      </p:sp>
      <p:pic>
        <p:nvPicPr>
          <p:cNvPr id="6" name="Billede 5">
            <a:extLst>
              <a:ext uri="{FF2B5EF4-FFF2-40B4-BE49-F238E27FC236}">
                <a16:creationId xmlns:a16="http://schemas.microsoft.com/office/drawing/2014/main" id="{674ED881-2EB0-5D03-7505-A3056B144B0C}"/>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434774" y="61627"/>
            <a:ext cx="330852" cy="247036"/>
          </a:xfrm>
          <a:prstGeom prst="rect">
            <a:avLst/>
          </a:prstGeom>
        </p:spPr>
      </p:pic>
    </p:spTree>
    <p:extLst>
      <p:ext uri="{BB962C8B-B14F-4D97-AF65-F5344CB8AC3E}">
        <p14:creationId xmlns:p14="http://schemas.microsoft.com/office/powerpoint/2010/main" val="2749806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a:t>
            </a:fld>
            <a:endParaRPr lang="en-US" dirty="0"/>
          </a:p>
        </p:txBody>
      </p:sp>
      <p:sp>
        <p:nvSpPr>
          <p:cNvPr id="3" name="Titel 2"/>
          <p:cNvSpPr>
            <a:spLocks noGrp="1"/>
          </p:cNvSpPr>
          <p:nvPr>
            <p:ph type="title"/>
          </p:nvPr>
        </p:nvSpPr>
        <p:spPr>
          <a:xfrm>
            <a:off x="587374" y="357948"/>
            <a:ext cx="6454558" cy="1486727"/>
          </a:xfrm>
        </p:spPr>
        <p:txBody>
          <a:bodyPr/>
          <a:lstStyle/>
          <a:p>
            <a:r>
              <a:rPr lang="en-GB" dirty="0">
                <a:solidFill>
                  <a:srgbClr val="211A52"/>
                </a:solidFill>
                <a:latin typeface="Barlow Black" panose="00000A00000000000000" pitchFamily="2" charset="0"/>
                <a:cs typeface="Arial" panose="020B0604020202020204" pitchFamily="34" charset="0"/>
              </a:rPr>
              <a:t>DET INGENIØR- OG NATURVIDENSKABELIGE FAKULTET</a:t>
            </a:r>
            <a:endParaRPr lang="da-DK" dirty="0">
              <a:solidFill>
                <a:srgbClr val="211A52"/>
              </a:solidFill>
              <a:latin typeface="Barlow Black" panose="00000A00000000000000" pitchFamily="2" charset="0"/>
              <a:cs typeface="Arial" panose="020B0604020202020204" pitchFamily="34" charset="0"/>
            </a:endParaRPr>
          </a:p>
        </p:txBody>
      </p:sp>
      <p:pic>
        <p:nvPicPr>
          <p:cNvPr id="21" name="Picture 6">
            <a:extLst>
              <a:ext uri="{FF2B5EF4-FFF2-40B4-BE49-F238E27FC236}">
                <a16:creationId xmlns:a16="http://schemas.microsoft.com/office/drawing/2014/main" id="{5DB5F807-78A2-147A-9AB0-D2FF12623399}"/>
              </a:ext>
            </a:extLst>
          </p:cNvPr>
          <p:cNvPicPr>
            <a:picLocks noGrp="1" noChangeAspect="1" noChangeArrowheads="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bwMode="auto">
          <a:xfrm>
            <a:off x="7427913" y="0"/>
            <a:ext cx="4764087" cy="3360738"/>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tekst 4"/>
          <p:cNvSpPr txBox="1">
            <a:spLocks/>
          </p:cNvSpPr>
          <p:nvPr/>
        </p:nvSpPr>
        <p:spPr>
          <a:xfrm>
            <a:off x="587374" y="2100534"/>
            <a:ext cx="6060381" cy="4120056"/>
          </a:xfrm>
          <a:prstGeom prst="rect">
            <a:avLst/>
          </a:prstGeom>
        </p:spPr>
        <p:txBody>
          <a:bodyPr vert="horz" lIns="0" tIns="45720" rIns="0" bIns="45720" rtlCol="0">
            <a:normAutofit/>
          </a:bodyPr>
          <a:lstStyle>
            <a:lvl1pPr marL="285750" indent="-285750" algn="l" defTabSz="914318" rtl="0" eaLnBrk="1" latinLnBrk="0" hangingPunct="1">
              <a:lnSpc>
                <a:spcPct val="100000"/>
              </a:lnSpc>
              <a:spcBef>
                <a:spcPts val="600"/>
              </a:spcBef>
              <a:buFontTx/>
              <a:buBlip>
                <a:blip r:embed="rId4"/>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None/>
            </a:pPr>
            <a:br>
              <a:rPr lang="da-DK" sz="1400" dirty="0">
                <a:solidFill>
                  <a:srgbClr val="211A52"/>
                </a:solidFill>
                <a:latin typeface="Barlow Light" panose="00000400000000000000" pitchFamily="2" charset="0"/>
              </a:rPr>
            </a:br>
            <a:r>
              <a:rPr lang="da-DK" sz="1400" dirty="0">
                <a:solidFill>
                  <a:srgbClr val="211A52"/>
                </a:solidFill>
                <a:latin typeface="Barlow Light" panose="00000400000000000000" pitchFamily="2" charset="0"/>
              </a:rPr>
              <a:t>På Det Ingeniør- og Naturvidenskabelige Fakultet arbejder vi for at fremme en bæredygtig udvikling. </a:t>
            </a:r>
          </a:p>
          <a:p>
            <a:pPr marL="0" indent="0" fontAlgn="base">
              <a:lnSpc>
                <a:spcPct val="120000"/>
              </a:lnSpc>
              <a:buNone/>
            </a:pPr>
            <a:r>
              <a:rPr lang="da-DK" sz="1400" dirty="0">
                <a:solidFill>
                  <a:srgbClr val="211A52"/>
                </a:solidFill>
                <a:latin typeface="Barlow Light" panose="00000400000000000000" pitchFamily="2" charset="0"/>
              </a:rPr>
              <a:t>Vi arbejder på tværs af discipliner og sektorer for gennem forskning, uddannelse og vidensamarbejde at adressere globale samfundsmæssige udfordringer. </a:t>
            </a:r>
          </a:p>
          <a:p>
            <a:pPr marL="0" indent="0" fontAlgn="base">
              <a:lnSpc>
                <a:spcPct val="120000"/>
              </a:lnSpc>
              <a:buNone/>
            </a:pPr>
            <a:r>
              <a:rPr lang="da-DK" sz="1400" dirty="0">
                <a:solidFill>
                  <a:srgbClr val="211A52"/>
                </a:solidFill>
                <a:latin typeface="Barlow Light" panose="00000400000000000000" pitchFamily="2" charset="0"/>
              </a:rPr>
              <a:t>Vi lægger stor vægt på samarbejdet med virksomheder og myndigheder, så vores forskning skaber viden for verden.</a:t>
            </a:r>
          </a:p>
          <a:p>
            <a:pPr marL="0" indent="0" fontAlgn="base">
              <a:lnSpc>
                <a:spcPct val="120000"/>
              </a:lnSpc>
              <a:buNone/>
            </a:pPr>
            <a:r>
              <a:rPr lang="da-DK" sz="1400" dirty="0">
                <a:solidFill>
                  <a:srgbClr val="211A52"/>
                </a:solidFill>
                <a:latin typeface="Barlow Light" panose="00000400000000000000" pitchFamily="2" charset="0"/>
              </a:rPr>
              <a:t>Blandt de store globale udfordringer, som vi bidrager til at løse, er: </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Omstilling til grøn energi</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Sikring af rent vand til verdens befolkning</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Bæredygtigt byggeri </a:t>
            </a:r>
          </a:p>
          <a:p>
            <a:pPr fontAlgn="base">
              <a:lnSpc>
                <a:spcPct val="120000"/>
              </a:lnSpc>
              <a:buFont typeface="Arial" panose="020B0604020202020204" pitchFamily="34" charset="0"/>
              <a:buChar char="•"/>
            </a:pPr>
            <a:r>
              <a:rPr lang="da-DK" sz="1400" dirty="0">
                <a:solidFill>
                  <a:srgbClr val="211A52"/>
                </a:solidFill>
                <a:latin typeface="Barlow Light" panose="00000400000000000000" pitchFamily="2" charset="0"/>
              </a:rPr>
              <a:t>Smarte og innovative metoder til produktion.</a:t>
            </a:r>
          </a:p>
        </p:txBody>
      </p:sp>
      <p:pic>
        <p:nvPicPr>
          <p:cNvPr id="23" name="Pladsholder til billede 22" descr="Et billede, der indeholder udendørs, vindmølle, generator, græs">
            <a:extLst>
              <a:ext uri="{FF2B5EF4-FFF2-40B4-BE49-F238E27FC236}">
                <a16:creationId xmlns:a16="http://schemas.microsoft.com/office/drawing/2014/main" id="{D14D440C-97A3-115B-FEC4-F14E251701ED}"/>
              </a:ext>
            </a:extLst>
          </p:cNvPr>
          <p:cNvPicPr>
            <a:picLocks noGrp="1" noChangeAspect="1"/>
          </p:cNvPicPr>
          <p:nvPr>
            <p:ph type="pic" sz="quarter" idx="16"/>
          </p:nvPr>
        </p:nvPicPr>
        <p:blipFill>
          <a:blip r:embed="rId5" cstate="email">
            <a:extLst>
              <a:ext uri="{28A0092B-C50C-407E-A947-70E740481C1C}">
                <a14:useLocalDpi xmlns:a14="http://schemas.microsoft.com/office/drawing/2010/main" val="0"/>
              </a:ext>
            </a:extLst>
          </a:blip>
          <a:srcRect/>
          <a:stretch>
            <a:fillRect/>
          </a:stretch>
        </p:blipFill>
        <p:spPr>
          <a:xfrm>
            <a:off x="7427913" y="3497868"/>
            <a:ext cx="4764087" cy="3360132"/>
          </a:xfrm>
        </p:spPr>
      </p:pic>
    </p:spTree>
    <p:extLst>
      <p:ext uri="{BB962C8B-B14F-4D97-AF65-F5344CB8AC3E}">
        <p14:creationId xmlns:p14="http://schemas.microsoft.com/office/powerpoint/2010/main" val="3296203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p:blipFill>
        <p:spPr/>
      </p:pic>
      <p:sp>
        <p:nvSpPr>
          <p:cNvPr id="3" name="Titel 2"/>
          <p:cNvSpPr>
            <a:spLocks noGrp="1"/>
          </p:cNvSpPr>
          <p:nvPr>
            <p:ph type="title"/>
          </p:nvPr>
        </p:nvSpPr>
        <p:spPr>
          <a:xfrm>
            <a:off x="2343608" y="3438552"/>
            <a:ext cx="7341129" cy="1036319"/>
          </a:xfrm>
        </p:spPr>
        <p:txBody>
          <a:bodyPr anchor="ctr"/>
          <a:lstStyle/>
          <a:p>
            <a:r>
              <a:rPr lang="da-DK" dirty="0">
                <a:solidFill>
                  <a:srgbClr val="211A52"/>
                </a:solidFill>
                <a:latin typeface="Barlow Black" panose="00000A00000000000000" pitchFamily="2" charset="0"/>
              </a:rPr>
              <a:t>FORSKNING</a:t>
            </a:r>
          </a:p>
        </p:txBody>
      </p:sp>
    </p:spTree>
    <p:extLst>
      <p:ext uri="{BB962C8B-B14F-4D97-AF65-F5344CB8AC3E}">
        <p14:creationId xmlns:p14="http://schemas.microsoft.com/office/powerpoint/2010/main" val="1675251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6"/>
          </p:nvPr>
        </p:nvPicPr>
        <p:blipFill>
          <a:blip r:embed="rId3" cstate="email">
            <a:extLst>
              <a:ext uri="{28A0092B-C50C-407E-A947-70E740481C1C}">
                <a14:useLocalDpi xmlns:a14="http://schemas.microsoft.com/office/drawing/2010/main" val="0"/>
              </a:ext>
            </a:extLst>
          </a:blip>
          <a:srcRect/>
          <a:stretch>
            <a:fillRect/>
          </a:stretch>
        </p:blipFill>
        <p:spPr/>
      </p:pic>
      <p:pic>
        <p:nvPicPr>
          <p:cNvPr id="8" name="Pladsholder til billede 7"/>
          <p:cNvPicPr>
            <a:picLocks noGrp="1" noChangeAspect="1"/>
          </p:cNvPicPr>
          <p:nvPr>
            <p:ph type="pic" sz="quarter" idx="14"/>
          </p:nvPr>
        </p:nvPicPr>
        <p:blipFill>
          <a:blip r:embed="rId4" cstate="email">
            <a:extLst>
              <a:ext uri="{28A0092B-C50C-407E-A947-70E740481C1C}">
                <a14:useLocalDpi xmlns:a14="http://schemas.microsoft.com/office/drawing/2010/main" val="0"/>
              </a:ext>
            </a:extLst>
          </a:blip>
          <a:srcRect/>
          <a:stretch>
            <a:fillRect/>
          </a:stretch>
        </p:blipFill>
        <p:spPr/>
      </p:pic>
      <p:sp>
        <p:nvSpPr>
          <p:cNvPr id="2" name="Titel 1"/>
          <p:cNvSpPr>
            <a:spLocks noGrp="1"/>
          </p:cNvSpPr>
          <p:nvPr>
            <p:ph type="title"/>
          </p:nvPr>
        </p:nvSpPr>
        <p:spPr>
          <a:xfrm>
            <a:off x="587375" y="357952"/>
            <a:ext cx="4048104" cy="1486727"/>
          </a:xfrm>
        </p:spPr>
        <p:txBody>
          <a:bodyPr/>
          <a:lstStyle/>
          <a:p>
            <a:r>
              <a:rPr lang="da-DK" dirty="0">
                <a:solidFill>
                  <a:srgbClr val="211A52"/>
                </a:solidFill>
                <a:latin typeface="Barlow Black" panose="00000A00000000000000" pitchFamily="2" charset="0"/>
              </a:rPr>
              <a:t>FORSKNING PÅ ENGINEERING</a:t>
            </a:r>
          </a:p>
        </p:txBody>
      </p:sp>
      <p:sp>
        <p:nvSpPr>
          <p:cNvPr id="3" name="Pladsholder til indhold 2"/>
          <p:cNvSpPr>
            <a:spLocks noGrp="1"/>
          </p:cNvSpPr>
          <p:nvPr>
            <p:ph type="body" sz="quarter" idx="15"/>
          </p:nvPr>
        </p:nvSpPr>
        <p:spPr>
          <a:xfrm>
            <a:off x="566274" y="1785911"/>
            <a:ext cx="5426564" cy="3575410"/>
          </a:xfrm>
        </p:spPr>
        <p:txBody>
          <a:bodyPr>
            <a:noAutofit/>
          </a:bodyPr>
          <a:lstStyle/>
          <a:p>
            <a:pPr marL="0" indent="0" fontAlgn="base">
              <a:lnSpc>
                <a:spcPct val="130000"/>
              </a:lnSpc>
              <a:buNone/>
            </a:pPr>
            <a:r>
              <a:rPr lang="da-DK" sz="1400" dirty="0">
                <a:solidFill>
                  <a:srgbClr val="211A52"/>
                </a:solidFill>
                <a:latin typeface="Barlow Light" panose="00000400000000000000" pitchFamily="2" charset="0"/>
              </a:rPr>
              <a:t>Internationalt anerkendte forskningsmiljøer – heraf flere verdensførende</a:t>
            </a:r>
          </a:p>
          <a:p>
            <a:pPr marL="0" indent="0" fontAlgn="base">
              <a:lnSpc>
                <a:spcPct val="130000"/>
              </a:lnSpc>
              <a:buNone/>
            </a:pPr>
            <a:r>
              <a:rPr lang="da-DK" sz="1400" dirty="0">
                <a:solidFill>
                  <a:srgbClr val="211A52"/>
                </a:solidFill>
                <a:latin typeface="Barlow Light" panose="00000400000000000000" pitchFamily="2" charset="0"/>
              </a:rPr>
              <a:t>Tværvidenskabelig forskning</a:t>
            </a:r>
          </a:p>
          <a:p>
            <a:pPr marL="0" indent="0" fontAlgn="base">
              <a:lnSpc>
                <a:spcPct val="130000"/>
              </a:lnSpc>
              <a:buNone/>
            </a:pPr>
            <a:r>
              <a:rPr lang="da-DK" sz="1400" dirty="0">
                <a:solidFill>
                  <a:srgbClr val="211A52"/>
                </a:solidFill>
                <a:latin typeface="Barlow Light" panose="00000400000000000000" pitchFamily="2" charset="0"/>
              </a:rPr>
              <a:t>Tæt samarbejde med industri og erhvervsliv</a:t>
            </a:r>
          </a:p>
          <a:p>
            <a:pPr marL="0" indent="0" fontAlgn="base">
              <a:lnSpc>
                <a:spcPct val="130000"/>
              </a:lnSpc>
              <a:buNone/>
            </a:pPr>
            <a:r>
              <a:rPr lang="da-DK" sz="1400" dirty="0">
                <a:solidFill>
                  <a:srgbClr val="211A52"/>
                </a:solidFill>
                <a:latin typeface="Barlow Light" panose="00000400000000000000" pitchFamily="2" charset="0"/>
              </a:rPr>
              <a:t>Bidrager til samfundets velstand og udvikling og til at løse samfundets store udfordringer</a:t>
            </a:r>
          </a:p>
          <a:p>
            <a:pPr marL="0" indent="0" fontAlgn="base">
              <a:lnSpc>
                <a:spcPct val="130000"/>
              </a:lnSpc>
              <a:buNone/>
            </a:pPr>
            <a:r>
              <a:rPr lang="da-DK" sz="1400" dirty="0">
                <a:solidFill>
                  <a:srgbClr val="211A52"/>
                </a:solidFill>
                <a:latin typeface="Barlow Light" panose="00000400000000000000" pitchFamily="2" charset="0"/>
              </a:rPr>
              <a:t>State-of-the-art infrastruktur</a:t>
            </a:r>
          </a:p>
          <a:p>
            <a:pPr marL="0" indent="0" fontAlgn="base">
              <a:lnSpc>
                <a:spcPct val="130000"/>
              </a:lnSpc>
              <a:buNone/>
            </a:pPr>
            <a:r>
              <a:rPr lang="da-DK" sz="1400" dirty="0">
                <a:solidFill>
                  <a:srgbClr val="211A52"/>
                </a:solidFill>
                <a:latin typeface="Barlow Light" panose="00000400000000000000" pitchFamily="2" charset="0"/>
              </a:rPr>
              <a:t>Varetages af institutterne:</a:t>
            </a:r>
            <a:br>
              <a:rPr lang="da-DK" sz="1400" dirty="0"/>
            </a:br>
            <a:endParaRPr lang="da-DK" sz="1400" dirty="0"/>
          </a:p>
        </p:txBody>
      </p:sp>
      <p:sp>
        <p:nvSpPr>
          <p:cNvPr id="6" name="Tekstfelt 5"/>
          <p:cNvSpPr txBox="1"/>
          <p:nvPr/>
        </p:nvSpPr>
        <p:spPr>
          <a:xfrm>
            <a:off x="0" y="0"/>
            <a:ext cx="3200400" cy="370290"/>
          </a:xfrm>
          <a:prstGeom prst="rect">
            <a:avLst/>
          </a:prstGeom>
          <a:solidFill>
            <a:srgbClr val="002060"/>
          </a:solidFill>
        </p:spPr>
        <p:txBody>
          <a:bodyPr wrap="square" rtlCol="0">
            <a:spAutoFit/>
          </a:bodyPr>
          <a:lstStyle/>
          <a:p>
            <a:r>
              <a:rPr lang="da-DK" b="1" dirty="0">
                <a:solidFill>
                  <a:schemeClr val="bg1"/>
                </a:solidFill>
              </a:rPr>
              <a:t>Forskning</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
        <p:nvSpPr>
          <p:cNvPr id="10" name="Tekstfelt 9">
            <a:extLst>
              <a:ext uri="{FF2B5EF4-FFF2-40B4-BE49-F238E27FC236}">
                <a16:creationId xmlns:a16="http://schemas.microsoft.com/office/drawing/2014/main" id="{4A5BA597-0C3A-4278-B368-AC545C216C59}"/>
              </a:ext>
            </a:extLst>
          </p:cNvPr>
          <p:cNvSpPr txBox="1"/>
          <p:nvPr/>
        </p:nvSpPr>
        <p:spPr>
          <a:xfrm>
            <a:off x="566274" y="4490041"/>
            <a:ext cx="3105394" cy="1589319"/>
          </a:xfrm>
          <a:prstGeom prst="rect">
            <a:avLst/>
          </a:prstGeom>
          <a:solidFill>
            <a:srgbClr val="002060"/>
          </a:solidFill>
        </p:spPr>
        <p:txBody>
          <a:bodyPr wrap="square" lIns="144000" tIns="108000" rIns="144000" bIns="108000" rtlCol="0">
            <a:spAutoFit/>
          </a:bodyPr>
          <a:lstStyle/>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Byggeri, By og Miljø</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Materialer og Produktion</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Kemi og Biovidenskab</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Matematiske Fag</a:t>
            </a:r>
          </a:p>
          <a:p>
            <a:pPr marL="285750" indent="-285750" fontAlgn="base">
              <a:lnSpc>
                <a:spcPct val="130000"/>
              </a:lnSpc>
              <a:buFont typeface="Arial" panose="020B0604020202020204" pitchFamily="34" charset="0"/>
              <a:buChar char="•"/>
            </a:pPr>
            <a:r>
              <a:rPr lang="da-DK" sz="1400" dirty="0">
                <a:solidFill>
                  <a:schemeClr val="bg1"/>
                </a:solidFill>
                <a:latin typeface="Barlow Medium" panose="00000600000000000000" pitchFamily="2" charset="0"/>
              </a:rPr>
              <a:t>Energi</a:t>
            </a:r>
          </a:p>
        </p:txBody>
      </p:sp>
    </p:spTree>
    <p:extLst>
      <p:ext uri="{BB962C8B-B14F-4D97-AF65-F5344CB8AC3E}">
        <p14:creationId xmlns:p14="http://schemas.microsoft.com/office/powerpoint/2010/main" val="3928508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p:blipFill>
        <p:spPr>
          <a:xfrm>
            <a:off x="7438768" y="0"/>
            <a:ext cx="5394730" cy="6858000"/>
          </a:xfrm>
        </p:spPr>
      </p:pic>
      <p:sp>
        <p:nvSpPr>
          <p:cNvPr id="2" name="Pladsholder til slidenummer 1"/>
          <p:cNvSpPr>
            <a:spLocks noGrp="1"/>
          </p:cNvSpPr>
          <p:nvPr>
            <p:ph type="sldNum" sz="quarter" idx="10"/>
          </p:nvPr>
        </p:nvSpPr>
        <p:spPr>
          <a:xfrm>
            <a:off x="11620500" y="593725"/>
            <a:ext cx="571500" cy="227013"/>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32</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587374" y="359273"/>
            <a:ext cx="6272725" cy="1621619"/>
          </a:xfrm>
        </p:spPr>
        <p:txBody>
          <a:bodyPr/>
          <a:lstStyle/>
          <a:p>
            <a:r>
              <a:rPr lang="en-US" dirty="0">
                <a:solidFill>
                  <a:srgbClr val="211A52"/>
                </a:solidFill>
                <a:latin typeface="Barlow Black" panose="00000A00000000000000" pitchFamily="2" charset="0"/>
              </a:rPr>
              <a:t>FORSKNINGSPROFIL</a:t>
            </a:r>
          </a:p>
        </p:txBody>
      </p:sp>
      <p:sp>
        <p:nvSpPr>
          <p:cNvPr id="6" name="Pladsholder til tekst 3"/>
          <p:cNvSpPr txBox="1">
            <a:spLocks/>
          </p:cNvSpPr>
          <p:nvPr/>
        </p:nvSpPr>
        <p:spPr>
          <a:xfrm>
            <a:off x="6611067" y="1499554"/>
            <a:ext cx="5002264" cy="4393079"/>
          </a:xfrm>
          <a:prstGeom prst="rect">
            <a:avLst/>
          </a:prstGeom>
        </p:spPr>
        <p:txBody>
          <a:bodyPr vert="horz" lIns="0" tIns="45720" rIns="0" bIns="45720" rtlCol="0">
            <a:norm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98525" indent="-171450" algn="l" defTabSz="914318" rtl="0" eaLnBrk="1" latinLnBrk="0" hangingPunct="1">
              <a:lnSpc>
                <a:spcPct val="120000"/>
              </a:lnSpc>
              <a:spcBef>
                <a:spcPts val="499"/>
              </a:spcBef>
              <a:buFontTx/>
              <a:buBlip>
                <a:blip r:embed="rId5"/>
              </a:buBlip>
              <a:defRPr sz="1200" kern="1200">
                <a:solidFill>
                  <a:schemeClr val="tx1"/>
                </a:solidFill>
                <a:latin typeface="+mn-lt"/>
                <a:ea typeface="+mn-ea"/>
                <a:cs typeface="+mn-cs"/>
              </a:defRPr>
            </a:lvl3pPr>
            <a:lvl4pPr marL="1163638" indent="-171450" algn="l" defTabSz="914318" rtl="0" eaLnBrk="1" latinLnBrk="0" hangingPunct="1">
              <a:lnSpc>
                <a:spcPct val="120000"/>
              </a:lnSpc>
              <a:spcBef>
                <a:spcPts val="499"/>
              </a:spcBef>
              <a:buFontTx/>
              <a:buBlip>
                <a:blip r:embed="rId5"/>
              </a:buBlip>
              <a:tabLst>
                <a:tab pos="1163638" algn="l"/>
              </a:tabLst>
              <a:defRPr sz="1000" kern="1200">
                <a:solidFill>
                  <a:schemeClr val="tx1">
                    <a:alpha val="70000"/>
                  </a:schemeClr>
                </a:solidFill>
                <a:latin typeface="+mn-lt"/>
                <a:ea typeface="+mn-ea"/>
                <a:cs typeface="+mn-cs"/>
              </a:defRPr>
            </a:lvl4pPr>
            <a:lvl5pPr marL="1163638"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120000"/>
              </a:lnSpc>
              <a:spcBef>
                <a:spcPts val="1000"/>
              </a:spcBef>
              <a:spcAft>
                <a:spcPts val="0"/>
              </a:spcAft>
              <a:buClrTx/>
              <a:buSzTx/>
              <a:buFontTx/>
              <a:buNone/>
              <a:tabLst/>
              <a:defRPr/>
            </a:pPr>
            <a:endParaRPr kumimoji="0" lang="da-DK" sz="1600" b="0" i="0" u="none" strike="noStrike" kern="1200" cap="none" spc="0" normalizeH="0" baseline="0" noProof="0" dirty="0">
              <a:ln>
                <a:noFill/>
              </a:ln>
              <a:solidFill>
                <a:srgbClr val="211A52"/>
              </a:solidFill>
              <a:effectLst/>
              <a:uLnTx/>
              <a:uFillTx/>
              <a:latin typeface="Arial"/>
              <a:ea typeface="+mn-ea"/>
              <a:cs typeface="+mn-cs"/>
            </a:endParaRPr>
          </a:p>
        </p:txBody>
      </p:sp>
      <p:sp>
        <p:nvSpPr>
          <p:cNvPr id="24" name="Pladsholder til tekst 9"/>
          <p:cNvSpPr txBox="1">
            <a:spLocks/>
          </p:cNvSpPr>
          <p:nvPr/>
        </p:nvSpPr>
        <p:spPr>
          <a:xfrm>
            <a:off x="624592" y="1322009"/>
            <a:ext cx="5986476" cy="4594225"/>
          </a:xfrm>
          <a:prstGeom prst="rect">
            <a:avLst/>
          </a:prstGeom>
        </p:spPr>
        <p:txBody>
          <a:bodyPr vert="horz" lIns="0" tIns="45720" rIns="0" bIns="45720" rtlCol="0">
            <a:noAutofit/>
          </a:bodyPr>
          <a:lstStyle>
            <a:lvl1pPr marL="285750" indent="-285750" algn="l" defTabSz="914318" rtl="0" eaLnBrk="1" latinLnBrk="0" hangingPunct="1">
              <a:lnSpc>
                <a:spcPct val="120000"/>
              </a:lnSpc>
              <a:spcBef>
                <a:spcPts val="1000"/>
              </a:spcBef>
              <a:buFontTx/>
              <a:buBlip>
                <a:blip r:embed="rId4"/>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4"/>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5"/>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5"/>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5"/>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dirty="0">
                <a:ln>
                  <a:noFill/>
                </a:ln>
                <a:solidFill>
                  <a:srgbClr val="211A52"/>
                </a:solidFill>
                <a:effectLst/>
                <a:uLnTx/>
                <a:uFillTx/>
                <a:latin typeface="Barlow Medium" panose="00000600000000000000" pitchFamily="2" charset="0"/>
              </a:rPr>
              <a:t>Kombination af naturvidenskab og ingeniørvidenskab</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dirty="0">
                <a:ln>
                  <a:noFill/>
                </a:ln>
                <a:solidFill>
                  <a:srgbClr val="211A52"/>
                </a:solidFill>
                <a:effectLst/>
                <a:uLnTx/>
                <a:uFillTx/>
                <a:latin typeface="Barlow Medium" panose="00000600000000000000" pitchFamily="2" charset="0"/>
              </a:rPr>
              <a:t>Synergi mellem ingeniør- og naturvidenskab fører til nye forskningssamarbejder og –resultater. Naturvidenskaben er byggesten for vores banebrydende forskning.</a:t>
            </a:r>
            <a:br>
              <a:rPr kumimoji="0" lang="da-DK" sz="1400" b="0" i="0" u="none" strike="noStrike" kern="1200" cap="none" spc="0" normalizeH="0" baseline="0" dirty="0">
                <a:ln>
                  <a:noFill/>
                </a:ln>
                <a:solidFill>
                  <a:srgbClr val="211A52"/>
                </a:solidFill>
                <a:effectLst/>
                <a:uLnTx/>
                <a:uFillTx/>
                <a:latin typeface="Barlow Medium" panose="00000600000000000000" pitchFamily="2" charset="0"/>
              </a:rPr>
            </a:br>
            <a:endParaRPr kumimoji="0" lang="da-DK" sz="1400" b="0" i="0" u="none" strike="noStrike" kern="1200" cap="none" spc="0" normalizeH="0" baseline="0" dirty="0">
              <a:ln>
                <a:noFill/>
              </a:ln>
              <a:solidFill>
                <a:srgbClr val="211A52"/>
              </a:solidFill>
              <a:effectLst/>
              <a:uLnTx/>
              <a:uFillTx/>
              <a:latin typeface="Barlow Medium" panose="00000600000000000000" pitchFamily="2" charset="0"/>
            </a:endParaRPr>
          </a:p>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dirty="0">
                <a:ln>
                  <a:noFill/>
                </a:ln>
                <a:solidFill>
                  <a:srgbClr val="211A52"/>
                </a:solidFill>
                <a:effectLst/>
                <a:uLnTx/>
                <a:uFillTx/>
                <a:latin typeface="Barlow Medium" panose="00000600000000000000" pitchFamily="2" charset="0"/>
              </a:rPr>
              <a:t>Digitale værktøjer bringes i anvendelse</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dirty="0">
                <a:ln>
                  <a:noFill/>
                </a:ln>
                <a:solidFill>
                  <a:srgbClr val="211A52"/>
                </a:solidFill>
                <a:effectLst/>
                <a:uLnTx/>
                <a:uFillTx/>
                <a:latin typeface="Barlow Medium" panose="00000600000000000000" pitchFamily="2" charset="0"/>
              </a:rPr>
              <a:t>Digitale værktøjer i kombination med vores kerneforskningsområder åbner for nye forskningsmuligheder.</a:t>
            </a:r>
            <a:br>
              <a:rPr kumimoji="0" lang="da-DK" sz="1400" b="0" i="0" u="none" strike="noStrike" kern="1200" cap="none" spc="0" normalizeH="0" baseline="0" dirty="0">
                <a:ln>
                  <a:noFill/>
                </a:ln>
                <a:solidFill>
                  <a:srgbClr val="211A52"/>
                </a:solidFill>
                <a:effectLst/>
                <a:uLnTx/>
                <a:uFillTx/>
                <a:latin typeface="Barlow Medium" panose="00000600000000000000" pitchFamily="2" charset="0"/>
              </a:rPr>
            </a:br>
            <a:endParaRPr kumimoji="0" lang="da-DK" sz="1400" b="0" i="0" u="none" strike="noStrike" kern="1200" cap="none" spc="0" normalizeH="0" baseline="0" dirty="0">
              <a:ln>
                <a:noFill/>
              </a:ln>
              <a:solidFill>
                <a:srgbClr val="211A52"/>
              </a:solidFill>
              <a:effectLst/>
              <a:uLnTx/>
              <a:uFillTx/>
              <a:latin typeface="Barlow Medium" panose="00000600000000000000" pitchFamily="2" charset="0"/>
            </a:endParaRPr>
          </a:p>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dirty="0">
                <a:ln>
                  <a:noFill/>
                </a:ln>
                <a:solidFill>
                  <a:srgbClr val="211A52"/>
                </a:solidFill>
                <a:effectLst/>
                <a:uLnTx/>
                <a:uFillTx/>
                <a:latin typeface="Barlow Medium" panose="00000600000000000000" pitchFamily="2" charset="0"/>
              </a:rPr>
              <a:t>Store samfundsmæssige udfordringer</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dirty="0">
                <a:ln>
                  <a:noFill/>
                </a:ln>
                <a:solidFill>
                  <a:srgbClr val="211A52"/>
                </a:solidFill>
                <a:effectLst/>
                <a:uLnTx/>
                <a:uFillTx/>
                <a:latin typeface="Barlow Medium" panose="00000600000000000000" pitchFamily="2" charset="0"/>
              </a:rPr>
              <a:t>Vi leverer forskning, der bidrager med bæredygtige løsninger på samfundets store udfordringer (de ni områder).</a:t>
            </a:r>
            <a:br>
              <a:rPr kumimoji="0" lang="da-DK" sz="1400" b="0" i="0" u="none" strike="noStrike" kern="1200" cap="none" spc="0" normalizeH="0" baseline="0" dirty="0">
                <a:ln>
                  <a:noFill/>
                </a:ln>
                <a:solidFill>
                  <a:srgbClr val="211A52"/>
                </a:solidFill>
                <a:effectLst/>
                <a:uLnTx/>
                <a:uFillTx/>
                <a:latin typeface="Barlow Medium" panose="00000600000000000000" pitchFamily="2" charset="0"/>
              </a:rPr>
            </a:br>
            <a:endParaRPr kumimoji="0" lang="en-US" sz="1400" b="1" i="0" u="none" strike="noStrike" kern="1200" cap="none" spc="0" normalizeH="0" baseline="0" noProof="0" dirty="0">
              <a:ln>
                <a:noFill/>
              </a:ln>
              <a:solidFill>
                <a:srgbClr val="211A52"/>
              </a:solidFill>
              <a:effectLst/>
              <a:uLnTx/>
              <a:uFillTx/>
              <a:latin typeface="Barlow Medium" panose="00000600000000000000" pitchFamily="2" charset="0"/>
            </a:endParaRPr>
          </a:p>
          <a:p>
            <a:pPr marL="0" marR="0" lvl="0" indent="0" algn="l" defTabSz="914318" rtl="0" eaLnBrk="1" fontAlgn="auto" latinLnBrk="0" hangingPunct="1">
              <a:lnSpc>
                <a:spcPct val="120000"/>
              </a:lnSpc>
              <a:spcBef>
                <a:spcPts val="600"/>
              </a:spcBef>
              <a:spcAft>
                <a:spcPts val="0"/>
              </a:spcAft>
              <a:buClrTx/>
              <a:buSzTx/>
              <a:buNone/>
              <a:tabLst/>
              <a:defRPr/>
            </a:pPr>
            <a:r>
              <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rPr>
              <a:t>Perfekt match mellem faglige fyrtårne og bæredygtighedsdagsordener i DK og EU</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r>
              <a:rPr kumimoji="0" lang="da-DK" sz="1200" b="0" i="0" u="none" strike="noStrike" kern="1200" cap="none" spc="0" normalizeH="0" baseline="0" noProof="0" dirty="0">
                <a:ln>
                  <a:noFill/>
                </a:ln>
                <a:solidFill>
                  <a:srgbClr val="211A52"/>
                </a:solidFill>
                <a:effectLst/>
                <a:uLnTx/>
                <a:uFillTx/>
                <a:latin typeface="Barlow Medium" panose="00000600000000000000" pitchFamily="2" charset="0"/>
              </a:rPr>
              <a:t>Den danske klimalov, Regeringens grønne forskningsstrategi, </a:t>
            </a:r>
            <a:br>
              <a:rPr kumimoji="0" lang="da-DK" sz="1200" b="0" i="0" u="none" strike="noStrike" kern="1200" cap="none" spc="0" normalizeH="0" baseline="0" noProof="0" dirty="0">
                <a:ln>
                  <a:noFill/>
                </a:ln>
                <a:solidFill>
                  <a:srgbClr val="211A52"/>
                </a:solidFill>
                <a:effectLst/>
                <a:uLnTx/>
                <a:uFillTx/>
                <a:latin typeface="Barlow Medium" panose="00000600000000000000" pitchFamily="2" charset="0"/>
              </a:rPr>
            </a:br>
            <a:r>
              <a:rPr kumimoji="0" lang="da-DK" sz="1200" b="0" i="0" u="none" strike="noStrike" kern="1200" cap="none" spc="0" normalizeH="0" baseline="0" noProof="0" dirty="0">
                <a:ln>
                  <a:noFill/>
                </a:ln>
                <a:solidFill>
                  <a:srgbClr val="211A52"/>
                </a:solidFill>
                <a:effectLst/>
                <a:uLnTx/>
                <a:uFillTx/>
                <a:latin typeface="Barlow Medium" panose="00000600000000000000" pitchFamily="2" charset="0"/>
              </a:rPr>
              <a:t>EU's Horizon Europe, FN's verdensmål, bevillingsgivere.</a:t>
            </a:r>
          </a:p>
          <a:p>
            <a:pPr marL="285750" marR="0" lvl="0" indent="-285750" algn="l" defTabSz="914318" rtl="0" eaLnBrk="1" fontAlgn="auto" latinLnBrk="0" hangingPunct="1">
              <a:lnSpc>
                <a:spcPct val="120000"/>
              </a:lnSpc>
              <a:spcBef>
                <a:spcPts val="600"/>
              </a:spcBef>
              <a:spcAft>
                <a:spcPts val="0"/>
              </a:spcAft>
              <a:buClrTx/>
              <a:buSzTx/>
              <a:buFontTx/>
              <a:buBlip>
                <a:blip r:embed="rId4"/>
              </a:buBlip>
              <a:tabLst/>
              <a:defRPr/>
            </a:pPr>
            <a:endParaRPr kumimoji="0" lang="en-US" sz="1400" b="1" i="0" u="none" strike="noStrike" kern="1200" cap="none" spc="0" normalizeH="0" baseline="0" noProof="0" dirty="0">
              <a:ln>
                <a:noFill/>
              </a:ln>
              <a:solidFill>
                <a:srgbClr val="211A52"/>
              </a:solidFill>
              <a:effectLst/>
              <a:uLnTx/>
              <a:uFillTx/>
              <a:latin typeface="Arial"/>
              <a:ea typeface="+mn-ea"/>
              <a:cs typeface="+mn-cs"/>
            </a:endParaRPr>
          </a:p>
        </p:txBody>
      </p:sp>
      <p:sp>
        <p:nvSpPr>
          <p:cNvPr id="8" name="Tekstfelt 7"/>
          <p:cNvSpPr txBox="1"/>
          <p:nvPr/>
        </p:nvSpPr>
        <p:spPr>
          <a:xfrm>
            <a:off x="0" y="0"/>
            <a:ext cx="3200400" cy="370290"/>
          </a:xfrm>
          <a:prstGeom prst="rect">
            <a:avLst/>
          </a:prstGeom>
          <a:solidFill>
            <a:srgbClr val="002060"/>
          </a:solidFill>
        </p:spPr>
        <p:txBody>
          <a:bodyPr wrap="square" rtlCol="0">
            <a:spAutoFit/>
          </a:bodyPr>
          <a:lstStyle/>
          <a:p>
            <a:r>
              <a:rPr lang="da-DK" b="1" dirty="0">
                <a:solidFill>
                  <a:schemeClr val="bg1"/>
                </a:solidFill>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6"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2777138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billede 5"/>
          <p:cNvSpPr>
            <a:spLocks noGrp="1"/>
          </p:cNvSpPr>
          <p:nvPr>
            <p:ph type="pic" sz="quarter" idx="11"/>
          </p:nvPr>
        </p:nvSpPr>
        <p:spPr/>
        <p:txBody>
          <a:bodyPr/>
          <a:lstStyle/>
          <a:p>
            <a:endParaRPr lang="da-DK"/>
          </a:p>
        </p:txBody>
      </p:sp>
      <p:sp>
        <p:nvSpPr>
          <p:cNvPr id="2" name="Pladsholder til slidenummer 1"/>
          <p:cNvSpPr>
            <a:spLocks noGrp="1"/>
          </p:cNvSpPr>
          <p:nvPr>
            <p:ph type="sldNum" sz="quarter" idx="10"/>
          </p:nvPr>
        </p:nvSpPr>
        <p:spPr>
          <a:xfrm>
            <a:off x="11620500" y="593725"/>
            <a:ext cx="571500" cy="227013"/>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33</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587374" y="359273"/>
            <a:ext cx="6188968" cy="1621619"/>
          </a:xfrm>
        </p:spPr>
        <p:txBody>
          <a:bodyPr/>
          <a:lstStyle/>
          <a:p>
            <a:r>
              <a:rPr lang="da-DK" dirty="0">
                <a:solidFill>
                  <a:srgbClr val="211A52"/>
                </a:solidFill>
                <a:latin typeface="Barlow Black" panose="00000A00000000000000" pitchFamily="2" charset="0"/>
              </a:rPr>
              <a:t>NI BÆREDYGTIGHEDS-INDSATSER</a:t>
            </a:r>
          </a:p>
        </p:txBody>
      </p:sp>
      <p:sp>
        <p:nvSpPr>
          <p:cNvPr id="7" name="Pladsholder til tekst 6"/>
          <p:cNvSpPr>
            <a:spLocks noGrp="1"/>
          </p:cNvSpPr>
          <p:nvPr>
            <p:ph type="body" sz="quarter" idx="12"/>
          </p:nvPr>
        </p:nvSpPr>
        <p:spPr>
          <a:xfrm>
            <a:off x="604837" y="1838267"/>
            <a:ext cx="5191125" cy="4258383"/>
          </a:xfrm>
        </p:spPr>
        <p:txBody>
          <a:bodyPr>
            <a:normAutofit fontScale="92500"/>
          </a:bodyPr>
          <a:lstStyle/>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Energiproduktion og –distribution</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Fleksibelt og effektivt energiforbrug</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Fremtiden transport og mobilitet</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Bæredygtige byer, bygninger og komponenter</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Miljøteknologi, natur og biodiversitet</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Jordbrugs- og fødevareteknologi</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Bæredygtig produktion</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Genbrug og cirkulær økonomi</a:t>
            </a:r>
          </a:p>
          <a:p>
            <a:pPr marL="457200" indent="-457200">
              <a:lnSpc>
                <a:spcPct val="120000"/>
              </a:lnSpc>
              <a:spcBef>
                <a:spcPts val="1000"/>
              </a:spcBef>
              <a:buFont typeface="+mj-lt"/>
              <a:buAutoNum type="arabicPeriod"/>
            </a:pPr>
            <a:r>
              <a:rPr lang="da-DK" sz="1900" dirty="0">
                <a:solidFill>
                  <a:srgbClr val="211A52"/>
                </a:solidFill>
                <a:latin typeface="Barlow Medium" panose="00000600000000000000" pitchFamily="2" charset="0"/>
              </a:rPr>
              <a:t>Medicinsk, sundheds- og velfærdsteknologi.</a:t>
            </a:r>
          </a:p>
          <a:p>
            <a:pPr>
              <a:lnSpc>
                <a:spcPct val="120000"/>
              </a:lnSpc>
              <a:spcBef>
                <a:spcPts val="1000"/>
              </a:spcBef>
            </a:pPr>
            <a:endParaRPr lang="da-DK" dirty="0"/>
          </a:p>
          <a:p>
            <a:pPr>
              <a:lnSpc>
                <a:spcPct val="120000"/>
              </a:lnSpc>
              <a:spcBef>
                <a:spcPts val="1000"/>
              </a:spcBef>
            </a:pPr>
            <a:endParaRPr lang="da-DK" dirty="0"/>
          </a:p>
        </p:txBody>
      </p:sp>
      <p:pic>
        <p:nvPicPr>
          <p:cNvPr id="5" name="Billed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81440" y="0"/>
            <a:ext cx="4849279" cy="6858000"/>
          </a:xfrm>
          <a:prstGeom prst="rect">
            <a:avLst/>
          </a:prstGeom>
        </p:spPr>
      </p:pic>
      <p:sp>
        <p:nvSpPr>
          <p:cNvPr id="8" name="Tekstfelt 7"/>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4"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416679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4"/>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rot="21246323">
            <a:off x="1479573" y="2212974"/>
            <a:ext cx="2881180" cy="4156988"/>
          </a:xfrm>
          <a:prstGeom prst="rect">
            <a:avLst/>
          </a:prstGeom>
          <a:ln>
            <a:noFill/>
          </a:ln>
          <a:effectLst>
            <a:outerShdw blurRad="292100" dist="139700" dir="2700000" algn="tl" rotWithShape="0">
              <a:srgbClr val="333333">
                <a:alpha val="65000"/>
              </a:srgbClr>
            </a:outerShdw>
          </a:effectLst>
        </p:spPr>
      </p:pic>
      <p:sp>
        <p:nvSpPr>
          <p:cNvPr id="10" name="Pladsholder til tekst 9"/>
          <p:cNvSpPr>
            <a:spLocks noGrp="1"/>
          </p:cNvSpPr>
          <p:nvPr>
            <p:ph type="body" sz="quarter" idx="12"/>
          </p:nvPr>
        </p:nvSpPr>
        <p:spPr/>
        <p:txBody>
          <a:bodyPr>
            <a:normAutofit/>
          </a:bodyPr>
          <a:lstStyle/>
          <a:p>
            <a:endParaRPr lang="da-DK" dirty="0"/>
          </a:p>
          <a:p>
            <a:endParaRPr lang="da-DK" dirty="0"/>
          </a:p>
        </p:txBody>
      </p:sp>
      <p:sp>
        <p:nvSpPr>
          <p:cNvPr id="18" name="Tekstfelt 17"/>
          <p:cNvSpPr txBox="1"/>
          <p:nvPr/>
        </p:nvSpPr>
        <p:spPr>
          <a:xfrm>
            <a:off x="6090995" y="2076016"/>
            <a:ext cx="5963830" cy="2052485"/>
          </a:xfrm>
          <a:prstGeom prst="rect">
            <a:avLst/>
          </a:prstGeom>
          <a:noFill/>
        </p:spPr>
        <p:txBody>
          <a:bodyPr wrap="square" rtlCol="0">
            <a:spAutoFit/>
          </a:bodyPr>
          <a:lstStyle/>
          <a:p>
            <a:pPr marL="0" marR="0" lvl="0" indent="0" algn="ctr" defTabSz="914330" rtl="0" eaLnBrk="1" fontAlgn="auto" latinLnBrk="0" hangingPunct="1">
              <a:lnSpc>
                <a:spcPts val="7500"/>
              </a:lnSpc>
              <a:spcBef>
                <a:spcPts val="0"/>
              </a:spcBef>
              <a:spcAft>
                <a:spcPts val="0"/>
              </a:spcAft>
              <a:buClrTx/>
              <a:buSzTx/>
              <a:buFontTx/>
              <a:buNone/>
              <a:tabLst/>
              <a:defRPr/>
            </a:pPr>
            <a:r>
              <a:rPr kumimoji="0" lang="da-DK" sz="7200" b="0" i="0" u="none" strike="noStrike" kern="1200" cap="none" spc="0" normalizeH="0" baseline="0" noProof="0" dirty="0">
                <a:ln>
                  <a:noFill/>
                </a:ln>
                <a:solidFill>
                  <a:srgbClr val="FFFFFF"/>
                </a:solidFill>
                <a:effectLst/>
                <a:uLnTx/>
                <a:uFillTx/>
                <a:latin typeface="DIN Next LT Pro Black" panose="020B0A03020203050203" pitchFamily="34" charset="0"/>
                <a:ea typeface="+mn-ea"/>
                <a:cs typeface="+mn-cs"/>
              </a:rPr>
              <a:t>ENGINEERING &amp; SCIECE</a:t>
            </a:r>
          </a:p>
        </p:txBody>
      </p:sp>
      <p:pic>
        <p:nvPicPr>
          <p:cNvPr id="6" name="Billede 5"/>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945887" y="1274803"/>
            <a:ext cx="6254046" cy="3590708"/>
          </a:xfrm>
          <a:prstGeom prst="rect">
            <a:avLst/>
          </a:prstGeom>
        </p:spPr>
      </p:pic>
      <p:sp>
        <p:nvSpPr>
          <p:cNvPr id="7" name="Titel 2"/>
          <p:cNvSpPr txBox="1">
            <a:spLocks/>
          </p:cNvSpPr>
          <p:nvPr/>
        </p:nvSpPr>
        <p:spPr>
          <a:xfrm>
            <a:off x="587374" y="359273"/>
            <a:ext cx="5358513" cy="3069727"/>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l" defTabSz="914318" rtl="0" eaLnBrk="1" fontAlgn="auto" latinLnBrk="0" hangingPunct="1">
              <a:lnSpc>
                <a:spcPct val="100000"/>
              </a:lnSpc>
              <a:spcBef>
                <a:spcPct val="0"/>
              </a:spcBef>
              <a:spcAft>
                <a:spcPts val="0"/>
              </a:spcAft>
              <a:buClrTx/>
              <a:buSzTx/>
              <a:buFontTx/>
              <a:buNone/>
              <a:tabLst/>
              <a:defRPr/>
            </a:pPr>
            <a:r>
              <a:rPr kumimoji="0" lang="da-DK" sz="3600" b="1" i="0" u="none" strike="noStrike" kern="1200" cap="none" spc="300" normalizeH="0" baseline="0" noProof="0" dirty="0">
                <a:ln>
                  <a:noFill/>
                </a:ln>
                <a:solidFill>
                  <a:srgbClr val="211A52"/>
                </a:solidFill>
                <a:effectLst/>
                <a:uLnTx/>
                <a:uFillTx/>
                <a:latin typeface="Barlow Black" panose="00000A00000000000000" pitchFamily="2" charset="0"/>
              </a:rPr>
              <a:t>FORSKNINGS- OG BÆREDYGTIGHEDS-PROFIL</a:t>
            </a:r>
            <a:br>
              <a:rPr kumimoji="0" lang="da-DK" sz="3600" b="1" i="0" u="none" strike="noStrike" kern="1200" cap="none" spc="300" normalizeH="0" baseline="0" noProof="0" dirty="0">
                <a:ln>
                  <a:noFill/>
                </a:ln>
                <a:solidFill>
                  <a:srgbClr val="211A52"/>
                </a:solidFill>
                <a:effectLst/>
                <a:uLnTx/>
                <a:uFillTx/>
                <a:latin typeface="Arial"/>
                <a:ea typeface="+mj-ea"/>
                <a:cs typeface="+mj-cs"/>
              </a:rPr>
            </a:br>
            <a:br>
              <a:rPr kumimoji="0" lang="da-DK" sz="3600" b="1" i="0" u="none" strike="noStrike" kern="1200" cap="none" spc="300" normalizeH="0" baseline="0" noProof="0" dirty="0">
                <a:ln>
                  <a:noFill/>
                </a:ln>
                <a:solidFill>
                  <a:srgbClr val="211A52"/>
                </a:solidFill>
                <a:effectLst/>
                <a:uLnTx/>
                <a:uFillTx/>
                <a:latin typeface="Arial"/>
                <a:ea typeface="+mj-ea"/>
                <a:cs typeface="+mj-cs"/>
              </a:rPr>
            </a:br>
            <a:endParaRPr kumimoji="0" lang="da-DK" sz="3600" b="1" i="0" u="none" strike="noStrike" kern="1200" cap="none" spc="300" normalizeH="0" baseline="0" noProof="0" dirty="0">
              <a:ln>
                <a:noFill/>
              </a:ln>
              <a:solidFill>
                <a:srgbClr val="211A52"/>
              </a:solidFill>
              <a:effectLst/>
              <a:uLnTx/>
              <a:uFillTx/>
              <a:latin typeface="Arial"/>
              <a:ea typeface="+mj-ea"/>
              <a:cs typeface="+mj-cs"/>
            </a:endParaRPr>
          </a:p>
        </p:txBody>
      </p:sp>
      <p:sp>
        <p:nvSpPr>
          <p:cNvPr id="9" name="Tekstfelt 8"/>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2" name="Billede 11">
            <a:extLst>
              <a:ext uri="{FF2B5EF4-FFF2-40B4-BE49-F238E27FC236}">
                <a16:creationId xmlns:a16="http://schemas.microsoft.com/office/drawing/2014/main" id="{910F6B45-BAB1-6043-9B73-AB0A5F9BB42B}"/>
              </a:ext>
            </a:extLst>
          </p:cNvPr>
          <p:cNvPicPr>
            <a:picLocks noChangeAspect="1"/>
          </p:cNvPicPr>
          <p:nvPr/>
        </p:nvPicPr>
        <p:blipFill>
          <a:blip r:embed="rId5"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967779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a:xfrm>
            <a:off x="587375" y="367631"/>
            <a:ext cx="4886993" cy="1621619"/>
          </a:xfrm>
        </p:spPr>
        <p:txBody>
          <a:bodyPr anchor="t">
            <a:normAutofit/>
          </a:bodyPr>
          <a:lstStyle/>
          <a:p>
            <a:r>
              <a:rPr lang="da-DK" dirty="0">
                <a:solidFill>
                  <a:srgbClr val="211A52"/>
                </a:solidFill>
                <a:latin typeface="Barlow Black" panose="00000A00000000000000" pitchFamily="2" charset="0"/>
              </a:rPr>
              <a:t>FORSKNINGS-</a:t>
            </a:r>
            <a:br>
              <a:rPr lang="da-DK" dirty="0">
                <a:solidFill>
                  <a:srgbClr val="211A52"/>
                </a:solidFill>
                <a:latin typeface="Barlow Black" panose="00000A00000000000000" pitchFamily="2" charset="0"/>
              </a:rPr>
            </a:br>
            <a:r>
              <a:rPr lang="da-DK" dirty="0">
                <a:solidFill>
                  <a:srgbClr val="211A52"/>
                </a:solidFill>
                <a:latin typeface="Barlow Black" panose="00000A00000000000000" pitchFamily="2" charset="0"/>
              </a:rPr>
              <a:t>OMRÅDER</a:t>
            </a:r>
          </a:p>
        </p:txBody>
      </p:sp>
      <p:sp>
        <p:nvSpPr>
          <p:cNvPr id="2" name="Pladsholder til slidenummer 1"/>
          <p:cNvSpPr>
            <a:spLocks noGrp="1"/>
          </p:cNvSpPr>
          <p:nvPr>
            <p:ph type="sldNum" sz="quarter" idx="4"/>
          </p:nvPr>
        </p:nvSpPr>
        <p:spPr>
          <a:xfrm>
            <a:off x="11339887" y="593225"/>
            <a:ext cx="571468" cy="227164"/>
          </a:xfrm>
        </p:spPr>
        <p:txBody>
          <a:bodyPr anchor="ctr">
            <a:normAutofit/>
          </a:bodyPr>
          <a:lstStyle/>
          <a:p>
            <a:pPr marL="0" marR="0" lvl="0" indent="0" defTabSz="914220" rtl="0" eaLnBrk="1" fontAlgn="auto" latinLnBrk="0" hangingPunct="1">
              <a:spcBef>
                <a:spcPts val="0"/>
              </a:spcBef>
              <a:spcAft>
                <a:spcPts val="600"/>
              </a:spcAft>
              <a:buClrTx/>
              <a:buSzTx/>
              <a:buFontTx/>
              <a:buNone/>
              <a:tabLst/>
              <a:defRPr/>
            </a:pPr>
            <a:fld id="{D8D877B3-D348-4611-9BDB-C5374591D951}" type="slidenum">
              <a:rPr kumimoji="0" lang="en-US" b="1" i="0" u="none" strike="noStrike" kern="1200" cap="none" spc="0" normalizeH="0" baseline="0" noProof="0" smtClean="0">
                <a:ln>
                  <a:noFill/>
                </a:ln>
                <a:effectLst/>
                <a:uLnTx/>
                <a:uFillTx/>
              </a:rPr>
              <a:pPr marL="0" marR="0" lvl="0" indent="0" defTabSz="914220" rtl="0" eaLnBrk="1" fontAlgn="auto" latinLnBrk="0" hangingPunct="1">
                <a:spcBef>
                  <a:spcPts val="0"/>
                </a:spcBef>
                <a:spcAft>
                  <a:spcPts val="600"/>
                </a:spcAft>
                <a:buClrTx/>
                <a:buSzTx/>
                <a:buFontTx/>
                <a:buNone/>
                <a:tabLst/>
                <a:defRPr/>
              </a:pPr>
              <a:t>35</a:t>
            </a:fld>
            <a:endParaRPr kumimoji="0" lang="en-US" b="1" i="0" u="none" strike="noStrike" kern="1200" cap="none" spc="0" normalizeH="0" baseline="0" noProof="0">
              <a:ln>
                <a:noFill/>
              </a:ln>
              <a:effectLst/>
              <a:uLnTx/>
              <a:uFillTx/>
            </a:endParaRPr>
          </a:p>
        </p:txBody>
      </p:sp>
      <p:graphicFrame>
        <p:nvGraphicFramePr>
          <p:cNvPr id="18" name="Pladsholder til tekst 13">
            <a:extLst>
              <a:ext uri="{FF2B5EF4-FFF2-40B4-BE49-F238E27FC236}">
                <a16:creationId xmlns:a16="http://schemas.microsoft.com/office/drawing/2014/main" id="{6E051AA3-B54E-2D35-BC62-FBD1DAD0B3F0}"/>
              </a:ext>
            </a:extLst>
          </p:cNvPr>
          <p:cNvGraphicFramePr/>
          <p:nvPr>
            <p:extLst>
              <p:ext uri="{D42A27DB-BD31-4B8C-83A1-F6EECF244321}">
                <p14:modId xmlns:p14="http://schemas.microsoft.com/office/powerpoint/2010/main" val="1931808564"/>
              </p:ext>
            </p:extLst>
          </p:nvPr>
        </p:nvGraphicFramePr>
        <p:xfrm>
          <a:off x="6096003" y="2000123"/>
          <a:ext cx="5524500" cy="3572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ladsholder til billede 16" descr="Et billede, der indeholder tekst&#10;&#10;Automatisk genereret beskrivelse">
            <a:extLst>
              <a:ext uri="{FF2B5EF4-FFF2-40B4-BE49-F238E27FC236}">
                <a16:creationId xmlns:a16="http://schemas.microsoft.com/office/drawing/2014/main" id="{336DF870-33DD-47FE-8CCB-D1B0EA655433}"/>
              </a:ext>
            </a:extLst>
          </p:cNvPr>
          <p:cNvPicPr>
            <a:picLocks noGrp="1" noChangeAspect="1"/>
          </p:cNvPicPr>
          <p:nvPr>
            <p:ph type="pic" sz="quarter" idx="11"/>
          </p:nvPr>
        </p:nvPicPr>
        <p:blipFill rotWithShape="1">
          <a:blip r:embed="rId8" cstate="email">
            <a:extLst>
              <a:ext uri="{28A0092B-C50C-407E-A947-70E740481C1C}">
                <a14:useLocalDpi xmlns:a14="http://schemas.microsoft.com/office/drawing/2010/main" val="0"/>
              </a:ext>
            </a:extLst>
          </a:blip>
          <a:srcRect/>
          <a:stretch/>
        </p:blipFill>
        <p:spPr>
          <a:xfrm>
            <a:off x="186679" y="1976008"/>
            <a:ext cx="5287688" cy="4881991"/>
          </a:xfrm>
          <a:noFill/>
        </p:spPr>
      </p:pic>
      <p:pic>
        <p:nvPicPr>
          <p:cNvPr id="7" name="Billede 6">
            <a:extLst>
              <a:ext uri="{FF2B5EF4-FFF2-40B4-BE49-F238E27FC236}">
                <a16:creationId xmlns:a16="http://schemas.microsoft.com/office/drawing/2014/main" id="{FE7B7CC0-4217-4798-A41B-CC24C4811EC7}"/>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0" y="1976008"/>
            <a:ext cx="5289665" cy="4879571"/>
          </a:xfrm>
          <a:prstGeom prst="rect">
            <a:avLst/>
          </a:prstGeom>
        </p:spPr>
      </p:pic>
    </p:spTree>
    <p:extLst>
      <p:ext uri="{BB962C8B-B14F-4D97-AF65-F5344CB8AC3E}">
        <p14:creationId xmlns:p14="http://schemas.microsoft.com/office/powerpoint/2010/main" val="3110752170"/>
      </p:ext>
    </p:extLst>
  </p:cSld>
  <p:clrMapOvr>
    <a:masterClrMapping/>
  </p:clrMapOvr>
  <mc:AlternateContent xmlns:mc="http://schemas.openxmlformats.org/markup-compatibility/2006" xmlns:p14="http://schemas.microsoft.com/office/powerpoint/2010/main">
    <mc:Choice Requires="p14">
      <p:transition spd="slow" p14:dur="2000" advTm="2253"/>
    </mc:Choice>
    <mc:Fallback xmlns="">
      <p:transition spd="slow" advTm="225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225A45E0-2576-4236-A69E-525331DCF57A}"/>
              </a:ext>
            </a:extLst>
          </p:cNvPr>
          <p:cNvSpPr>
            <a:spLocks noGrp="1"/>
          </p:cNvSpPr>
          <p:nvPr>
            <p:ph type="sldNum" sz="quarter" idx="10"/>
          </p:nvPr>
        </p:nvSpPr>
        <p:spPr>
          <a:xfrm>
            <a:off x="11339887" y="593225"/>
            <a:ext cx="571468" cy="227164"/>
          </a:xfrm>
        </p:spPr>
        <p:txBody>
          <a:bodyPr anchor="ctr">
            <a:normAutofit/>
          </a:bodyPr>
          <a:lstStyle/>
          <a:p>
            <a:pPr>
              <a:spcAft>
                <a:spcPts val="600"/>
              </a:spcAft>
            </a:pPr>
            <a:fld id="{D8D877B3-D348-4611-9BDB-C5374591D951}" type="slidenum">
              <a:rPr lang="en-US" smtClean="0"/>
              <a:pPr>
                <a:spcAft>
                  <a:spcPts val="600"/>
                </a:spcAft>
              </a:pPr>
              <a:t>36</a:t>
            </a:fld>
            <a:endParaRPr lang="en-US"/>
          </a:p>
        </p:txBody>
      </p:sp>
      <p:sp>
        <p:nvSpPr>
          <p:cNvPr id="16" name="Title 2">
            <a:extLst>
              <a:ext uri="{FF2B5EF4-FFF2-40B4-BE49-F238E27FC236}">
                <a16:creationId xmlns:a16="http://schemas.microsoft.com/office/drawing/2014/main" id="{C8E454C4-F4F9-D837-DC95-4F242376143A}"/>
              </a:ext>
            </a:extLst>
          </p:cNvPr>
          <p:cNvSpPr>
            <a:spLocks noGrp="1"/>
          </p:cNvSpPr>
          <p:nvPr>
            <p:ph type="title"/>
          </p:nvPr>
        </p:nvSpPr>
        <p:spPr>
          <a:xfrm>
            <a:off x="587377" y="370768"/>
            <a:ext cx="4516439" cy="1473911"/>
          </a:xfrm>
        </p:spPr>
        <p:txBody>
          <a:bodyPr/>
          <a:lstStyle/>
          <a:p>
            <a:r>
              <a:rPr lang="da-DK" dirty="0">
                <a:solidFill>
                  <a:srgbClr val="B19335"/>
                </a:solidFill>
                <a:latin typeface="Barlow Black" panose="00000A00000000000000" pitchFamily="2" charset="0"/>
              </a:rPr>
              <a:t>FORSKNINGS-OMRÅDER</a:t>
            </a:r>
            <a:endParaRPr lang="en-US" dirty="0">
              <a:latin typeface="Barlow Black" panose="00000A00000000000000" pitchFamily="2" charset="0"/>
            </a:endParaRPr>
          </a:p>
        </p:txBody>
      </p:sp>
      <p:sp>
        <p:nvSpPr>
          <p:cNvPr id="17" name="Text Placeholder 3">
            <a:extLst>
              <a:ext uri="{FF2B5EF4-FFF2-40B4-BE49-F238E27FC236}">
                <a16:creationId xmlns:a16="http://schemas.microsoft.com/office/drawing/2014/main" id="{BCA23834-F51C-B1F2-B418-03977E9A6099}"/>
              </a:ext>
            </a:extLst>
          </p:cNvPr>
          <p:cNvSpPr>
            <a:spLocks noGrp="1"/>
          </p:cNvSpPr>
          <p:nvPr>
            <p:ph type="body" sz="quarter" idx="12"/>
          </p:nvPr>
        </p:nvSpPr>
        <p:spPr>
          <a:xfrm>
            <a:off x="587378" y="2065341"/>
            <a:ext cx="4516439" cy="3243263"/>
          </a:xfrm>
        </p:spPr>
        <p:txBody>
          <a:bodyPr/>
          <a:lstStyle/>
          <a:p>
            <a:endParaRPr lang="en-US" dirty="0"/>
          </a:p>
        </p:txBody>
      </p:sp>
      <p:graphicFrame>
        <p:nvGraphicFramePr>
          <p:cNvPr id="25" name="Pladsholder til tekst 13">
            <a:extLst>
              <a:ext uri="{FF2B5EF4-FFF2-40B4-BE49-F238E27FC236}">
                <a16:creationId xmlns:a16="http://schemas.microsoft.com/office/drawing/2014/main" id="{35CC0897-EF13-43C5-96D3-04EEEC15DA13}"/>
              </a:ext>
            </a:extLst>
          </p:cNvPr>
          <p:cNvGraphicFramePr/>
          <p:nvPr>
            <p:extLst>
              <p:ext uri="{D42A27DB-BD31-4B8C-83A1-F6EECF244321}">
                <p14:modId xmlns:p14="http://schemas.microsoft.com/office/powerpoint/2010/main" val="752692813"/>
              </p:ext>
            </p:extLst>
          </p:nvPr>
        </p:nvGraphicFramePr>
        <p:xfrm>
          <a:off x="5966460" y="2003367"/>
          <a:ext cx="5760720" cy="40773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Billede 6">
            <a:extLst>
              <a:ext uri="{FF2B5EF4-FFF2-40B4-BE49-F238E27FC236}">
                <a16:creationId xmlns:a16="http://schemas.microsoft.com/office/drawing/2014/main" id="{85EDB09F-411E-43D2-A3C1-55C95B106B98}"/>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0" y="2003366"/>
            <a:ext cx="5284499" cy="4878000"/>
          </a:xfrm>
          <a:prstGeom prst="rect">
            <a:avLst/>
          </a:prstGeom>
        </p:spPr>
      </p:pic>
    </p:spTree>
    <p:extLst>
      <p:ext uri="{BB962C8B-B14F-4D97-AF65-F5344CB8AC3E}">
        <p14:creationId xmlns:p14="http://schemas.microsoft.com/office/powerpoint/2010/main" val="28514878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37</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1" y="2044700"/>
            <a:ext cx="5213296" cy="4813300"/>
          </a:xfrm>
        </p:spPr>
      </p:pic>
      <p:sp>
        <p:nvSpPr>
          <p:cNvPr id="4" name="Titel 3"/>
          <p:cNvSpPr>
            <a:spLocks noGrp="1"/>
          </p:cNvSpPr>
          <p:nvPr>
            <p:ph type="title"/>
          </p:nvPr>
        </p:nvSpPr>
        <p:spPr>
          <a:xfrm>
            <a:off x="575471" y="391008"/>
            <a:ext cx="3879475" cy="1272251"/>
          </a:xfrm>
        </p:spPr>
        <p:txBody>
          <a:bodyPr/>
          <a:lstStyle/>
          <a:p>
            <a:r>
              <a:rPr lang="da-DK" dirty="0">
                <a:solidFill>
                  <a:srgbClr val="DF8E30"/>
                </a:solidFill>
                <a:latin typeface="Barlow Black" panose="00000A00000000000000" pitchFamily="2" charset="0"/>
              </a:rPr>
              <a:t>FORSKNINGS-OMRÅDER</a:t>
            </a:r>
          </a:p>
        </p:txBody>
      </p:sp>
      <p:sp>
        <p:nvSpPr>
          <p:cNvPr id="9" name="Rektangel 8">
            <a:extLst>
              <a:ext uri="{FF2B5EF4-FFF2-40B4-BE49-F238E27FC236}">
                <a16:creationId xmlns:a16="http://schemas.microsoft.com/office/drawing/2014/main" id="{2A037191-25F1-4C2F-AA86-588D62737C30}"/>
              </a:ext>
            </a:extLst>
          </p:cNvPr>
          <p:cNvSpPr/>
          <p:nvPr/>
        </p:nvSpPr>
        <p:spPr>
          <a:xfrm>
            <a:off x="6054217" y="1027134"/>
            <a:ext cx="5285670" cy="2401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4D6FCEBD-AED4-4242-B95C-E0E06108325C}"/>
              </a:ext>
            </a:extLst>
          </p:cNvPr>
          <p:cNvGraphicFramePr/>
          <p:nvPr>
            <p:extLst>
              <p:ext uri="{D42A27DB-BD31-4B8C-83A1-F6EECF244321}">
                <p14:modId xmlns:p14="http://schemas.microsoft.com/office/powerpoint/2010/main" val="2584883191"/>
              </p:ext>
            </p:extLst>
          </p:nvPr>
        </p:nvGraphicFramePr>
        <p:xfrm>
          <a:off x="6054217" y="1743278"/>
          <a:ext cx="5815355" cy="40186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4743285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38</a:t>
            </a:fld>
            <a:endParaRPr lang="en-US" dirty="0"/>
          </a:p>
        </p:txBody>
      </p:sp>
      <p:pic>
        <p:nvPicPr>
          <p:cNvPr id="6" name="Pladsholder til billede 5"/>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rcRect/>
          <a:stretch>
            <a:fillRect/>
          </a:stretch>
        </p:blipFill>
        <p:spPr>
          <a:xfrm>
            <a:off x="1" y="1980158"/>
            <a:ext cx="5283200" cy="4877841"/>
          </a:xfrm>
        </p:spPr>
      </p:pic>
      <p:sp>
        <p:nvSpPr>
          <p:cNvPr id="4" name="Titel 3"/>
          <p:cNvSpPr>
            <a:spLocks noGrp="1"/>
          </p:cNvSpPr>
          <p:nvPr>
            <p:ph type="title"/>
          </p:nvPr>
        </p:nvSpPr>
        <p:spPr>
          <a:xfrm>
            <a:off x="603723" y="383810"/>
            <a:ext cx="3721208" cy="1272251"/>
          </a:xfrm>
        </p:spPr>
        <p:txBody>
          <a:bodyPr/>
          <a:lstStyle/>
          <a:p>
            <a:r>
              <a:rPr lang="da-DK" dirty="0">
                <a:solidFill>
                  <a:srgbClr val="A16547"/>
                </a:solidFill>
                <a:latin typeface="Barlow Black" panose="00000A00000000000000" pitchFamily="2" charset="0"/>
              </a:rPr>
              <a:t>FORSKNINGS-OMRÅDER</a:t>
            </a:r>
          </a:p>
        </p:txBody>
      </p:sp>
      <p:sp>
        <p:nvSpPr>
          <p:cNvPr id="26" name="Rektangel 25">
            <a:extLst>
              <a:ext uri="{FF2B5EF4-FFF2-40B4-BE49-F238E27FC236}">
                <a16:creationId xmlns:a16="http://schemas.microsoft.com/office/drawing/2014/main" id="{0C3E85C2-F903-47C8-A437-FC310DA90F99}"/>
              </a:ext>
            </a:extLst>
          </p:cNvPr>
          <p:cNvSpPr/>
          <p:nvPr/>
        </p:nvSpPr>
        <p:spPr>
          <a:xfrm>
            <a:off x="6275070" y="820389"/>
            <a:ext cx="2743200" cy="23914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116EE8CB-014F-4F6F-A08C-EC136779690D}"/>
              </a:ext>
            </a:extLst>
          </p:cNvPr>
          <p:cNvGraphicFramePr/>
          <p:nvPr>
            <p:extLst>
              <p:ext uri="{D42A27DB-BD31-4B8C-83A1-F6EECF244321}">
                <p14:modId xmlns:p14="http://schemas.microsoft.com/office/powerpoint/2010/main" val="26999882"/>
              </p:ext>
            </p:extLst>
          </p:nvPr>
        </p:nvGraphicFramePr>
        <p:xfrm>
          <a:off x="6096000" y="1861801"/>
          <a:ext cx="5815355" cy="4018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18293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39</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2" y="1980000"/>
            <a:ext cx="5283373" cy="4878000"/>
          </a:xfrm>
        </p:spPr>
      </p:pic>
      <p:sp>
        <p:nvSpPr>
          <p:cNvPr id="3" name="Rektangel 2">
            <a:extLst>
              <a:ext uri="{FF2B5EF4-FFF2-40B4-BE49-F238E27FC236}">
                <a16:creationId xmlns:a16="http://schemas.microsoft.com/office/drawing/2014/main" id="{6C75F952-91FC-4BCC-82C1-C5732445E36D}"/>
              </a:ext>
            </a:extLst>
          </p:cNvPr>
          <p:cNvSpPr/>
          <p:nvPr/>
        </p:nvSpPr>
        <p:spPr>
          <a:xfrm>
            <a:off x="6255513" y="820389"/>
            <a:ext cx="5084374" cy="2311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solidFill>
            </a:endParaRPr>
          </a:p>
        </p:txBody>
      </p:sp>
      <p:sp>
        <p:nvSpPr>
          <p:cNvPr id="4" name="Titel 3"/>
          <p:cNvSpPr>
            <a:spLocks noGrp="1"/>
          </p:cNvSpPr>
          <p:nvPr>
            <p:ph type="title"/>
          </p:nvPr>
        </p:nvSpPr>
        <p:spPr>
          <a:xfrm>
            <a:off x="593945" y="376055"/>
            <a:ext cx="3721208" cy="1272251"/>
          </a:xfrm>
        </p:spPr>
        <p:txBody>
          <a:bodyPr/>
          <a:lstStyle/>
          <a:p>
            <a:r>
              <a:rPr lang="da-DK" dirty="0">
                <a:solidFill>
                  <a:srgbClr val="647FB7"/>
                </a:solidFill>
                <a:latin typeface="Barlow Black" panose="00000A00000000000000" pitchFamily="2" charset="0"/>
              </a:rPr>
              <a:t>FORSKNINGS-OMRÅDER</a:t>
            </a:r>
          </a:p>
        </p:txBody>
      </p:sp>
      <p:graphicFrame>
        <p:nvGraphicFramePr>
          <p:cNvPr id="8" name="Pladsholder til tekst 13">
            <a:extLst>
              <a:ext uri="{FF2B5EF4-FFF2-40B4-BE49-F238E27FC236}">
                <a16:creationId xmlns:a16="http://schemas.microsoft.com/office/drawing/2014/main" id="{F422BF1B-343F-4FCE-B9A0-E730AE9B5554}"/>
              </a:ext>
            </a:extLst>
          </p:cNvPr>
          <p:cNvGraphicFramePr/>
          <p:nvPr>
            <p:extLst>
              <p:ext uri="{D42A27DB-BD31-4B8C-83A1-F6EECF244321}">
                <p14:modId xmlns:p14="http://schemas.microsoft.com/office/powerpoint/2010/main" val="1776578358"/>
              </p:ext>
            </p:extLst>
          </p:nvPr>
        </p:nvGraphicFramePr>
        <p:xfrm>
          <a:off x="5613991" y="1648306"/>
          <a:ext cx="6297365" cy="4389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7830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9600" y="274638"/>
            <a:ext cx="11247040" cy="1143000"/>
          </a:xfrm>
        </p:spPr>
        <p:txBody>
          <a:bodyPr>
            <a:normAutofit/>
          </a:bodyPr>
          <a:lstStyle/>
          <a:p>
            <a:r>
              <a:rPr lang="da-DK" dirty="0">
                <a:solidFill>
                  <a:srgbClr val="211A52"/>
                </a:solidFill>
                <a:latin typeface="Barlow Black" panose="00000A00000000000000" pitchFamily="2" charset="0"/>
              </a:rPr>
              <a:t>ENGINEERING - ORGANISATION</a:t>
            </a:r>
          </a:p>
        </p:txBody>
      </p:sp>
      <p:sp>
        <p:nvSpPr>
          <p:cNvPr id="5" name="Pladsholder til slidenummer 1">
            <a:extLst>
              <a:ext uri="{FF2B5EF4-FFF2-40B4-BE49-F238E27FC236}">
                <a16:creationId xmlns:a16="http://schemas.microsoft.com/office/drawing/2014/main" id="{61949CBA-57B4-454B-93FF-9FE2200F85CF}"/>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4</a:t>
            </a:fld>
            <a:endParaRPr lang="en-US" sz="1000" b="1" dirty="0">
              <a:solidFill>
                <a:srgbClr val="211A52">
                  <a:alpha val="70000"/>
                </a:srgbClr>
              </a:solidFill>
              <a:latin typeface="Arial"/>
            </a:endParaRPr>
          </a:p>
        </p:txBody>
      </p:sp>
      <p:pic>
        <p:nvPicPr>
          <p:cNvPr id="2" name="Billede 1">
            <a:extLst>
              <a:ext uri="{FF2B5EF4-FFF2-40B4-BE49-F238E27FC236}">
                <a16:creationId xmlns:a16="http://schemas.microsoft.com/office/drawing/2014/main" id="{854D5E69-E3BB-6ECE-20B2-F5CE316FA7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65690" y="1242180"/>
            <a:ext cx="8668978" cy="5104210"/>
          </a:xfrm>
          <a:prstGeom prst="rect">
            <a:avLst/>
          </a:prstGeom>
        </p:spPr>
      </p:pic>
    </p:spTree>
    <p:extLst>
      <p:ext uri="{BB962C8B-B14F-4D97-AF65-F5344CB8AC3E}">
        <p14:creationId xmlns:p14="http://schemas.microsoft.com/office/powerpoint/2010/main" val="149740140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40</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0" y="1980000"/>
            <a:ext cx="5283373" cy="4878000"/>
          </a:xfrm>
        </p:spPr>
      </p:pic>
      <p:sp>
        <p:nvSpPr>
          <p:cNvPr id="4" name="Titel 3"/>
          <p:cNvSpPr>
            <a:spLocks noGrp="1"/>
          </p:cNvSpPr>
          <p:nvPr>
            <p:ph type="title"/>
          </p:nvPr>
        </p:nvSpPr>
        <p:spPr>
          <a:xfrm>
            <a:off x="586901" y="380009"/>
            <a:ext cx="3879475" cy="1272251"/>
          </a:xfrm>
        </p:spPr>
        <p:txBody>
          <a:bodyPr/>
          <a:lstStyle/>
          <a:p>
            <a:r>
              <a:rPr lang="da-DK" dirty="0">
                <a:solidFill>
                  <a:srgbClr val="0E8563"/>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B2CC8B2B-2A4D-442F-91C8-078F41C1FA6C}"/>
              </a:ext>
            </a:extLst>
          </p:cNvPr>
          <p:cNvSpPr/>
          <p:nvPr/>
        </p:nvSpPr>
        <p:spPr>
          <a:xfrm>
            <a:off x="6217920" y="820389"/>
            <a:ext cx="2754630" cy="2391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DC37BA0F-C3D5-4BB3-9195-7235DE05D4F3}"/>
              </a:ext>
            </a:extLst>
          </p:cNvPr>
          <p:cNvGraphicFramePr/>
          <p:nvPr>
            <p:extLst>
              <p:ext uri="{D42A27DB-BD31-4B8C-83A1-F6EECF244321}">
                <p14:modId xmlns:p14="http://schemas.microsoft.com/office/powerpoint/2010/main" val="2987872269"/>
              </p:ext>
            </p:extLst>
          </p:nvPr>
        </p:nvGraphicFramePr>
        <p:xfrm>
          <a:off x="6096000" y="1652260"/>
          <a:ext cx="5815355" cy="42189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4015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41</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1" y="1991883"/>
            <a:ext cx="5283373" cy="4878000"/>
          </a:xfrm>
        </p:spPr>
      </p:pic>
      <p:sp>
        <p:nvSpPr>
          <p:cNvPr id="4" name="Titel 3"/>
          <p:cNvSpPr>
            <a:spLocks noGrp="1"/>
          </p:cNvSpPr>
          <p:nvPr>
            <p:ph type="title"/>
          </p:nvPr>
        </p:nvSpPr>
        <p:spPr>
          <a:xfrm>
            <a:off x="568090" y="374532"/>
            <a:ext cx="3721208" cy="1272251"/>
          </a:xfrm>
        </p:spPr>
        <p:txBody>
          <a:bodyPr/>
          <a:lstStyle/>
          <a:p>
            <a:r>
              <a:rPr lang="da-DK" dirty="0">
                <a:solidFill>
                  <a:srgbClr val="CC585B"/>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64A4788B-31FA-4611-BC6D-8C18C005F993}"/>
              </a:ext>
            </a:extLst>
          </p:cNvPr>
          <p:cNvSpPr/>
          <p:nvPr/>
        </p:nvSpPr>
        <p:spPr>
          <a:xfrm>
            <a:off x="6096000" y="948690"/>
            <a:ext cx="3802380" cy="201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8C7FCC54-D3CE-4657-8B8A-217A99861A48}"/>
              </a:ext>
            </a:extLst>
          </p:cNvPr>
          <p:cNvGraphicFramePr/>
          <p:nvPr>
            <p:extLst>
              <p:ext uri="{D42A27DB-BD31-4B8C-83A1-F6EECF244321}">
                <p14:modId xmlns:p14="http://schemas.microsoft.com/office/powerpoint/2010/main" val="3438370239"/>
              </p:ext>
            </p:extLst>
          </p:nvPr>
        </p:nvGraphicFramePr>
        <p:xfrm>
          <a:off x="6096000" y="1355080"/>
          <a:ext cx="5815355"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8228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42</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1" y="1991883"/>
            <a:ext cx="5283373" cy="4878000"/>
          </a:xfrm>
        </p:spPr>
      </p:pic>
      <p:sp>
        <p:nvSpPr>
          <p:cNvPr id="4" name="Titel 3"/>
          <p:cNvSpPr>
            <a:spLocks noGrp="1"/>
          </p:cNvSpPr>
          <p:nvPr>
            <p:ph type="title"/>
          </p:nvPr>
        </p:nvSpPr>
        <p:spPr>
          <a:xfrm>
            <a:off x="603339" y="329200"/>
            <a:ext cx="3757784" cy="1272251"/>
          </a:xfrm>
        </p:spPr>
        <p:txBody>
          <a:bodyPr/>
          <a:lstStyle/>
          <a:p>
            <a:r>
              <a:rPr lang="da-DK" dirty="0">
                <a:solidFill>
                  <a:srgbClr val="5CAF8D"/>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1D4C8DF7-7E74-4DC0-B2CD-19DD58CA0A63}"/>
              </a:ext>
            </a:extLst>
          </p:cNvPr>
          <p:cNvSpPr/>
          <p:nvPr/>
        </p:nvSpPr>
        <p:spPr>
          <a:xfrm>
            <a:off x="6297930" y="820389"/>
            <a:ext cx="3086100" cy="28029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5036813A-16DA-4A48-AB36-84AD9D7F418C}"/>
              </a:ext>
            </a:extLst>
          </p:cNvPr>
          <p:cNvGraphicFramePr/>
          <p:nvPr>
            <p:extLst>
              <p:ext uri="{D42A27DB-BD31-4B8C-83A1-F6EECF244321}">
                <p14:modId xmlns:p14="http://schemas.microsoft.com/office/powerpoint/2010/main" val="2474002157"/>
              </p:ext>
            </p:extLst>
          </p:nvPr>
        </p:nvGraphicFramePr>
        <p:xfrm>
          <a:off x="6096000" y="1373985"/>
          <a:ext cx="5815355"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4314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43</a:t>
            </a:fld>
            <a:endParaRPr lang="en-US" dirty="0"/>
          </a:p>
        </p:txBody>
      </p:sp>
      <p:pic>
        <p:nvPicPr>
          <p:cNvPr id="6" name="Pladsholder til billede 5"/>
          <p:cNvPicPr>
            <a:picLocks noGrp="1" noChangeAspect="1"/>
          </p:cNvPicPr>
          <p:nvPr>
            <p:ph type="pic" sz="quarter" idx="11"/>
          </p:nvPr>
        </p:nvPicPr>
        <p:blipFill>
          <a:blip r:embed="rId3" cstate="email">
            <a:extLst>
              <a:ext uri="{28A0092B-C50C-407E-A947-70E740481C1C}">
                <a14:useLocalDpi xmlns:a14="http://schemas.microsoft.com/office/drawing/2010/main" val="0"/>
              </a:ext>
            </a:extLst>
          </a:blip>
          <a:srcRect/>
          <a:stretch>
            <a:fillRect/>
          </a:stretch>
        </p:blipFill>
        <p:spPr>
          <a:xfrm>
            <a:off x="2" y="1980000"/>
            <a:ext cx="5283373" cy="4878000"/>
          </a:xfrm>
        </p:spPr>
      </p:pic>
      <p:sp>
        <p:nvSpPr>
          <p:cNvPr id="4" name="Titel 3"/>
          <p:cNvSpPr>
            <a:spLocks noGrp="1"/>
          </p:cNvSpPr>
          <p:nvPr>
            <p:ph type="title"/>
          </p:nvPr>
        </p:nvSpPr>
        <p:spPr>
          <a:xfrm>
            <a:off x="641442" y="341818"/>
            <a:ext cx="3745592" cy="1272251"/>
          </a:xfrm>
        </p:spPr>
        <p:txBody>
          <a:bodyPr/>
          <a:lstStyle/>
          <a:p>
            <a:r>
              <a:rPr lang="da-DK" dirty="0">
                <a:solidFill>
                  <a:srgbClr val="211A52"/>
                </a:solidFill>
                <a:latin typeface="Barlow Black" panose="00000A00000000000000" pitchFamily="2" charset="0"/>
              </a:rPr>
              <a:t>FORSKNINGS-OMRÅDER</a:t>
            </a:r>
          </a:p>
        </p:txBody>
      </p:sp>
      <p:sp>
        <p:nvSpPr>
          <p:cNvPr id="3" name="Rektangel 2">
            <a:extLst>
              <a:ext uri="{FF2B5EF4-FFF2-40B4-BE49-F238E27FC236}">
                <a16:creationId xmlns:a16="http://schemas.microsoft.com/office/drawing/2014/main" id="{443127CA-6258-4E8E-9219-A967B375A014}"/>
              </a:ext>
            </a:extLst>
          </p:cNvPr>
          <p:cNvSpPr/>
          <p:nvPr/>
        </p:nvSpPr>
        <p:spPr>
          <a:xfrm>
            <a:off x="6423660" y="925830"/>
            <a:ext cx="3337560" cy="177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Pladsholder til tekst 13">
            <a:extLst>
              <a:ext uri="{FF2B5EF4-FFF2-40B4-BE49-F238E27FC236}">
                <a16:creationId xmlns:a16="http://schemas.microsoft.com/office/drawing/2014/main" id="{AB24E415-A1AC-4AA2-804D-0B6C921E7409}"/>
              </a:ext>
            </a:extLst>
          </p:cNvPr>
          <p:cNvGraphicFramePr/>
          <p:nvPr>
            <p:extLst>
              <p:ext uri="{D42A27DB-BD31-4B8C-83A1-F6EECF244321}">
                <p14:modId xmlns:p14="http://schemas.microsoft.com/office/powerpoint/2010/main" val="2986772047"/>
              </p:ext>
            </p:extLst>
          </p:nvPr>
        </p:nvGraphicFramePr>
        <p:xfrm>
          <a:off x="6096000" y="1574605"/>
          <a:ext cx="5815355" cy="45542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067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44</a:t>
            </a:fld>
            <a:endParaRPr lang="en-US" dirty="0"/>
          </a:p>
        </p:txBody>
      </p:sp>
      <p:pic>
        <p:nvPicPr>
          <p:cNvPr id="11" name="Pladsholder til billede 10"/>
          <p:cNvPicPr>
            <a:picLocks noGrp="1" noChangeAspect="1"/>
          </p:cNvPicPr>
          <p:nvPr>
            <p:ph type="pic" sz="quarter" idx="14"/>
          </p:nvPr>
        </p:nvPicPr>
        <p:blipFill>
          <a:blip r:embed="rId3" cstate="screen">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a:xfrm>
            <a:off x="587375" y="702082"/>
            <a:ext cx="8287204" cy="1036915"/>
          </a:xfrm>
        </p:spPr>
        <p:txBody>
          <a:bodyPr>
            <a:normAutofit/>
          </a:bodyPr>
          <a:lstStyle/>
          <a:p>
            <a:r>
              <a:rPr lang="en-GB" dirty="0">
                <a:solidFill>
                  <a:srgbClr val="211A52"/>
                </a:solidFill>
                <a:latin typeface="Barlow Black" panose="00000A00000000000000" pitchFamily="2" charset="0"/>
                <a:cs typeface="Arial" panose="020B0604020202020204" pitchFamily="34" charset="0"/>
              </a:rPr>
              <a:t>VIDEN FOR VERDEN</a:t>
            </a:r>
            <a:endParaRPr lang="da-DK" dirty="0">
              <a:solidFill>
                <a:srgbClr val="211A52"/>
              </a:solidFill>
              <a:latin typeface="Barlow Black" panose="00000A00000000000000" pitchFamily="2" charset="0"/>
              <a:cs typeface="Arial" panose="020B0604020202020204" pitchFamily="34" charset="0"/>
            </a:endParaRPr>
          </a:p>
        </p:txBody>
      </p:sp>
      <p:sp>
        <p:nvSpPr>
          <p:cNvPr id="5" name="Pladsholder til tekst 4"/>
          <p:cNvSpPr>
            <a:spLocks noGrp="1"/>
          </p:cNvSpPr>
          <p:nvPr>
            <p:ph type="body" sz="quarter" idx="15"/>
          </p:nvPr>
        </p:nvSpPr>
        <p:spPr>
          <a:xfrm>
            <a:off x="587375" y="2127155"/>
            <a:ext cx="5316604" cy="3738268"/>
          </a:xfrm>
        </p:spPr>
        <p:txBody>
          <a:bodyPr>
            <a:normAutofit fontScale="62500" lnSpcReduction="20000"/>
          </a:bodyPr>
          <a:lstStyle/>
          <a:p>
            <a:pPr marL="0" indent="0">
              <a:lnSpc>
                <a:spcPct val="130000"/>
              </a:lnSpc>
              <a:spcBef>
                <a:spcPts val="0"/>
              </a:spcBef>
              <a:spcAft>
                <a:spcPts val="1200"/>
              </a:spcAft>
              <a:buNone/>
            </a:pPr>
            <a:r>
              <a:rPr lang="da-DK" sz="3400" b="1" dirty="0">
                <a:solidFill>
                  <a:srgbClr val="211A52"/>
                </a:solidFill>
                <a:latin typeface="Barlow Medium" panose="00000600000000000000" pitchFamily="2" charset="0"/>
                <a:cs typeface="Arial" panose="020B0604020202020204" pitchFamily="34" charset="0"/>
              </a:rPr>
              <a:t>EKSEMPLER PÅ FORSKNINGSPROJEKTER</a:t>
            </a:r>
            <a:endParaRPr lang="da-DK" sz="2300" dirty="0">
              <a:solidFill>
                <a:srgbClr val="211A52"/>
              </a:solidFill>
              <a:latin typeface="Barlow Light" panose="00000400000000000000" pitchFamily="2" charset="0"/>
              <a:cs typeface="Arial" panose="020B0604020202020204" pitchFamily="34" charset="0"/>
            </a:endParaRPr>
          </a:p>
          <a:p>
            <a:pPr>
              <a:lnSpc>
                <a:spcPct val="130000"/>
              </a:lnSpc>
              <a:spcBef>
                <a:spcPts val="0"/>
              </a:spcBef>
              <a:spcAft>
                <a:spcPts val="1200"/>
              </a:spcAft>
            </a:pPr>
            <a:r>
              <a:rPr lang="da-DK" sz="2300" dirty="0">
                <a:solidFill>
                  <a:srgbClr val="211A52"/>
                </a:solidFill>
                <a:latin typeface="Barlow Light" panose="00000400000000000000" pitchFamily="2" charset="0"/>
              </a:rPr>
              <a:t>Udvikling af et enzym til genbrug af plast</a:t>
            </a:r>
          </a:p>
          <a:p>
            <a:pPr>
              <a:lnSpc>
                <a:spcPct val="130000"/>
              </a:lnSpc>
              <a:spcBef>
                <a:spcPts val="0"/>
              </a:spcBef>
              <a:spcAft>
                <a:spcPts val="1200"/>
              </a:spcAft>
            </a:pPr>
            <a:r>
              <a:rPr lang="da-DK" sz="2300" dirty="0">
                <a:solidFill>
                  <a:srgbClr val="211A52"/>
                </a:solidFill>
                <a:latin typeface="Barlow Light" panose="00000400000000000000" pitchFamily="2" charset="0"/>
              </a:rPr>
              <a:t>Omdannelsen af slam fra spildevand fra et problematisk affaldsprodukt til bæredygtigt brændstof til fly og skibe.</a:t>
            </a:r>
          </a:p>
          <a:p>
            <a:pPr>
              <a:lnSpc>
                <a:spcPct val="130000"/>
              </a:lnSpc>
              <a:spcBef>
                <a:spcPts val="0"/>
              </a:spcBef>
              <a:spcAft>
                <a:spcPts val="1200"/>
              </a:spcAft>
            </a:pPr>
            <a:r>
              <a:rPr lang="da-DK" sz="2300" dirty="0">
                <a:solidFill>
                  <a:srgbClr val="211A52"/>
                </a:solidFill>
                <a:latin typeface="Barlow Light" panose="00000400000000000000" pitchFamily="2" charset="0"/>
              </a:rPr>
              <a:t>Udviklingen af en kropsdrevet pacemaker</a:t>
            </a:r>
          </a:p>
          <a:p>
            <a:pPr>
              <a:lnSpc>
                <a:spcPct val="130000"/>
              </a:lnSpc>
              <a:spcBef>
                <a:spcPts val="0"/>
              </a:spcBef>
              <a:spcAft>
                <a:spcPts val="1200"/>
              </a:spcAft>
            </a:pPr>
            <a:r>
              <a:rPr lang="da-DK" sz="2300" dirty="0">
                <a:solidFill>
                  <a:srgbClr val="211A52"/>
                </a:solidFill>
                <a:latin typeface="Barlow Light" panose="00000400000000000000" pitchFamily="2" charset="0"/>
              </a:rPr>
              <a:t>Effektiv og pålidelig integration af vedvarende energi i elnettet.</a:t>
            </a:r>
          </a:p>
          <a:p>
            <a:pPr>
              <a:lnSpc>
                <a:spcPct val="130000"/>
              </a:lnSpc>
              <a:spcBef>
                <a:spcPts val="0"/>
              </a:spcBef>
              <a:spcAft>
                <a:spcPts val="1200"/>
              </a:spcAft>
            </a:pPr>
            <a:r>
              <a:rPr lang="da-DK" sz="2300" dirty="0">
                <a:solidFill>
                  <a:srgbClr val="211A52"/>
                </a:solidFill>
                <a:latin typeface="Barlow Light" panose="00000400000000000000" pitchFamily="2" charset="0"/>
              </a:rPr>
              <a:t>Bygninger som integreret del af vores energisystem.</a:t>
            </a:r>
          </a:p>
          <a:p>
            <a:pPr>
              <a:lnSpc>
                <a:spcPct val="130000"/>
              </a:lnSpc>
              <a:spcBef>
                <a:spcPts val="0"/>
              </a:spcBef>
              <a:spcAft>
                <a:spcPts val="1200"/>
              </a:spcAft>
            </a:pPr>
            <a:r>
              <a:rPr lang="da-DK" sz="2300" dirty="0">
                <a:solidFill>
                  <a:srgbClr val="211A52"/>
                </a:solidFill>
                <a:latin typeface="Barlow Light" panose="00000400000000000000" pitchFamily="2" charset="0"/>
              </a:rPr>
              <a:t>Bæredygtig brændstof til fly.</a:t>
            </a:r>
          </a:p>
          <a:p>
            <a:pPr marL="0" indent="0">
              <a:lnSpc>
                <a:spcPct val="130000"/>
              </a:lnSpc>
              <a:spcBef>
                <a:spcPts val="0"/>
              </a:spcBef>
              <a:spcAft>
                <a:spcPts val="1200"/>
              </a:spcAft>
              <a:buNone/>
            </a:pPr>
            <a:endParaRPr lang="da-DK" dirty="0"/>
          </a:p>
          <a:p>
            <a:pPr marL="0" indent="0">
              <a:lnSpc>
                <a:spcPct val="130000"/>
              </a:lnSpc>
              <a:spcBef>
                <a:spcPts val="0"/>
              </a:spcBef>
              <a:spcAft>
                <a:spcPts val="1200"/>
              </a:spcAft>
              <a:buNone/>
            </a:pPr>
            <a:endParaRPr lang="da-DK" dirty="0"/>
          </a:p>
        </p:txBody>
      </p:sp>
      <p:pic>
        <p:nvPicPr>
          <p:cNvPr id="7" name="Pladsholder til billede 6"/>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p:blipFill>
        <p:spPr/>
      </p:pic>
      <p:pic>
        <p:nvPicPr>
          <p:cNvPr id="19" name="Pladsholder til billede 18"/>
          <p:cNvPicPr>
            <a:picLocks noGrp="1" noChangeAspect="1"/>
          </p:cNvPicPr>
          <p:nvPr>
            <p:ph type="pic" sz="quarter" idx="17"/>
          </p:nvPr>
        </p:nvPicPr>
        <p:blipFill>
          <a:blip r:embed="rId5" cstate="email">
            <a:extLst>
              <a:ext uri="{28A0092B-C50C-407E-A947-70E740481C1C}">
                <a14:useLocalDpi xmlns:a14="http://schemas.microsoft.com/office/drawing/2010/main" val="0"/>
              </a:ext>
            </a:extLst>
          </a:blip>
          <a:srcRect/>
          <a:stretch>
            <a:fillRect/>
          </a:stretch>
        </p:blipFill>
        <p:spPr/>
      </p:pic>
      <p:pic>
        <p:nvPicPr>
          <p:cNvPr id="15" name="Pladsholder til billede 14"/>
          <p:cNvPicPr>
            <a:picLocks noGrp="1" noChangeAspect="1"/>
          </p:cNvPicPr>
          <p:nvPr>
            <p:ph type="pic" sz="quarter" idx="18"/>
          </p:nvPr>
        </p:nvPicPr>
        <p:blipFill>
          <a:blip r:embed="rId6" cstate="email">
            <a:extLst>
              <a:ext uri="{28A0092B-C50C-407E-A947-70E740481C1C}">
                <a14:useLocalDpi xmlns:a14="http://schemas.microsoft.com/office/drawing/2010/main" val="0"/>
              </a:ext>
            </a:extLst>
          </a:blip>
          <a:srcRect/>
          <a:stretch>
            <a:fillRect/>
          </a:stretch>
        </p:blipFill>
        <p:spPr/>
      </p:pic>
      <p:sp>
        <p:nvSpPr>
          <p:cNvPr id="9" name="Tekstfelt 8"/>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2225601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45</a:t>
            </a:fld>
            <a:endParaRPr lang="en-US" dirty="0"/>
          </a:p>
        </p:txBody>
      </p:sp>
      <p:pic>
        <p:nvPicPr>
          <p:cNvPr id="23" name="Pladsholder til billede 22"/>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a:xfrm>
            <a:off x="587375" y="706807"/>
            <a:ext cx="8287204" cy="1036915"/>
          </a:xfrm>
        </p:spPr>
        <p:txBody>
          <a:bodyPr>
            <a:normAutofit/>
          </a:bodyPr>
          <a:lstStyle/>
          <a:p>
            <a:r>
              <a:rPr lang="en-GB" dirty="0">
                <a:solidFill>
                  <a:srgbClr val="002060"/>
                </a:solidFill>
                <a:latin typeface="Barlow Black" panose="00000A00000000000000" pitchFamily="2" charset="0"/>
                <a:cs typeface="Arial" panose="020B0604020202020204" pitchFamily="34" charset="0"/>
              </a:rPr>
              <a:t>VIDEN FOR VERDEN</a:t>
            </a:r>
            <a:endParaRPr lang="da-DK" dirty="0">
              <a:solidFill>
                <a:schemeClr val="accent4"/>
              </a:solidFill>
              <a:latin typeface="Barlow Black" panose="00000A00000000000000" pitchFamily="2" charset="0"/>
              <a:cs typeface="Arial" panose="020B0604020202020204" pitchFamily="34" charset="0"/>
            </a:endParaRPr>
          </a:p>
        </p:txBody>
      </p:sp>
      <p:sp>
        <p:nvSpPr>
          <p:cNvPr id="5" name="Pladsholder til tekst 4"/>
          <p:cNvSpPr>
            <a:spLocks noGrp="1"/>
          </p:cNvSpPr>
          <p:nvPr>
            <p:ph type="body" sz="quarter" idx="15"/>
          </p:nvPr>
        </p:nvSpPr>
        <p:spPr>
          <a:xfrm>
            <a:off x="587375" y="2127155"/>
            <a:ext cx="5316604" cy="3738268"/>
          </a:xfrm>
        </p:spPr>
        <p:txBody>
          <a:bodyPr>
            <a:normAutofit lnSpcReduction="10000"/>
          </a:bodyPr>
          <a:lstStyle/>
          <a:p>
            <a:pPr marL="0" indent="0">
              <a:buNone/>
            </a:pPr>
            <a:r>
              <a:rPr lang="da-DK" sz="2100" b="1" dirty="0">
                <a:solidFill>
                  <a:srgbClr val="211A52"/>
                </a:solidFill>
                <a:latin typeface="Barlow Medium" panose="00000600000000000000" pitchFamily="2" charset="0"/>
                <a:cs typeface="Arial" panose="020B0604020202020204" pitchFamily="34" charset="0"/>
              </a:rPr>
              <a:t>EKSEMPLER PÅ FORSKNINGSPROJEKTER</a:t>
            </a:r>
          </a:p>
          <a:p>
            <a:pPr marL="0" indent="0">
              <a:buNone/>
            </a:pPr>
            <a:endParaRPr lang="da-DK" sz="1900" dirty="0">
              <a:latin typeface="Barlow Light" panose="00000400000000000000" pitchFamily="2" charset="0"/>
              <a:cs typeface="Arial" panose="020B0604020202020204" pitchFamily="34" charset="0"/>
            </a:endParaRPr>
          </a:p>
          <a:p>
            <a:pPr>
              <a:lnSpc>
                <a:spcPct val="130000"/>
              </a:lnSpc>
              <a:spcBef>
                <a:spcPts val="0"/>
              </a:spcBef>
              <a:spcAft>
                <a:spcPts val="1200"/>
              </a:spcAft>
            </a:pPr>
            <a:r>
              <a:rPr lang="da-DK" sz="1600" dirty="0">
                <a:solidFill>
                  <a:srgbClr val="211A52"/>
                </a:solidFill>
                <a:latin typeface="Barlow Light" panose="00000400000000000000" pitchFamily="2" charset="0"/>
              </a:rPr>
              <a:t>Værktøj beregner bygningers klimabelastning. Bæredygtige svampebatterier.</a:t>
            </a:r>
          </a:p>
          <a:p>
            <a:pPr>
              <a:lnSpc>
                <a:spcPct val="130000"/>
              </a:lnSpc>
              <a:spcBef>
                <a:spcPts val="0"/>
              </a:spcBef>
              <a:spcAft>
                <a:spcPts val="1200"/>
              </a:spcAft>
            </a:pPr>
            <a:r>
              <a:rPr lang="da-DK" sz="1600" dirty="0">
                <a:solidFill>
                  <a:srgbClr val="211A52"/>
                </a:solidFill>
                <a:latin typeface="Barlow Light" panose="00000400000000000000" pitchFamily="2" charset="0"/>
              </a:rPr>
              <a:t>Ny teknologi gør spildevand til en ressource </a:t>
            </a:r>
          </a:p>
          <a:p>
            <a:pPr>
              <a:lnSpc>
                <a:spcPct val="130000"/>
              </a:lnSpc>
              <a:spcBef>
                <a:spcPts val="0"/>
              </a:spcBef>
              <a:spcAft>
                <a:spcPts val="1200"/>
              </a:spcAft>
            </a:pPr>
            <a:r>
              <a:rPr lang="da-DK" sz="1600" dirty="0">
                <a:solidFill>
                  <a:srgbClr val="211A52"/>
                </a:solidFill>
                <a:latin typeface="Barlow Light" panose="00000400000000000000" pitchFamily="2" charset="0"/>
              </a:rPr>
              <a:t>SERENE-projekt giver landsbyer bæredygtig energi</a:t>
            </a:r>
          </a:p>
          <a:p>
            <a:pPr>
              <a:lnSpc>
                <a:spcPct val="130000"/>
              </a:lnSpc>
              <a:spcBef>
                <a:spcPts val="0"/>
              </a:spcBef>
              <a:spcAft>
                <a:spcPts val="1200"/>
              </a:spcAft>
            </a:pPr>
            <a:r>
              <a:rPr lang="da-DK" sz="1600" dirty="0">
                <a:solidFill>
                  <a:srgbClr val="211A52"/>
                </a:solidFill>
                <a:latin typeface="Barlow Light" panose="00000400000000000000" pitchFamily="2" charset="0"/>
              </a:rPr>
              <a:t>Biogene byggematerialer kan spare tonsvis af CO2</a:t>
            </a:r>
          </a:p>
          <a:p>
            <a:pPr>
              <a:lnSpc>
                <a:spcPct val="130000"/>
              </a:lnSpc>
              <a:spcBef>
                <a:spcPts val="0"/>
              </a:spcBef>
              <a:spcAft>
                <a:spcPts val="1200"/>
              </a:spcAft>
            </a:pPr>
            <a:r>
              <a:rPr lang="da-DK" sz="1600" dirty="0">
                <a:solidFill>
                  <a:srgbClr val="211A52"/>
                </a:solidFill>
                <a:latin typeface="Barlow Light" panose="00000400000000000000" pitchFamily="2" charset="0"/>
              </a:rPr>
              <a:t>Exoskeletter i industrien kan fastholde medarbejdere.</a:t>
            </a:r>
          </a:p>
          <a:p>
            <a:pPr>
              <a:lnSpc>
                <a:spcPct val="130000"/>
              </a:lnSpc>
              <a:spcBef>
                <a:spcPts val="0"/>
              </a:spcBef>
              <a:spcAft>
                <a:spcPts val="1200"/>
              </a:spcAft>
            </a:pPr>
            <a:r>
              <a:rPr lang="da-DK" sz="1600" dirty="0">
                <a:solidFill>
                  <a:srgbClr val="211A52"/>
                </a:solidFill>
                <a:latin typeface="Barlow Light" panose="00000400000000000000" pitchFamily="2" charset="0"/>
              </a:rPr>
              <a:t>Græsprotein – et klimavenligt alternativ til soja.</a:t>
            </a:r>
          </a:p>
          <a:p>
            <a:pPr marL="0" indent="0">
              <a:buNone/>
            </a:pPr>
            <a:endParaRPr lang="da-DK" sz="1600" dirty="0"/>
          </a:p>
          <a:p>
            <a:pPr marL="0" indent="0">
              <a:buNone/>
            </a:pPr>
            <a:endParaRPr lang="da-DK" dirty="0"/>
          </a:p>
          <a:p>
            <a:pPr marL="0" indent="0">
              <a:buNone/>
            </a:pPr>
            <a:endParaRPr lang="da-DK" dirty="0"/>
          </a:p>
        </p:txBody>
      </p:sp>
      <p:pic>
        <p:nvPicPr>
          <p:cNvPr id="13" name="Pladsholder til billede 12"/>
          <p:cNvPicPr>
            <a:picLocks noGrp="1" noChangeAspect="1"/>
          </p:cNvPicPr>
          <p:nvPr>
            <p:ph type="pic" sz="quarter" idx="16"/>
          </p:nvPr>
        </p:nvPicPr>
        <p:blipFill rotWithShape="1">
          <a:blip r:embed="rId4" cstate="email">
            <a:extLst>
              <a:ext uri="{28A0092B-C50C-407E-A947-70E740481C1C}">
                <a14:useLocalDpi xmlns:a14="http://schemas.microsoft.com/office/drawing/2010/main" val="0"/>
              </a:ext>
            </a:extLst>
          </a:blip>
          <a:srcRect/>
          <a:stretch/>
        </p:blipFill>
        <p:spPr/>
      </p:pic>
      <p:pic>
        <p:nvPicPr>
          <p:cNvPr id="17" name="Pladsholder til billede 16"/>
          <p:cNvPicPr>
            <a:picLocks noGrp="1" noChangeAspect="1"/>
          </p:cNvPicPr>
          <p:nvPr>
            <p:ph type="pic" sz="quarter" idx="17"/>
          </p:nvPr>
        </p:nvPicPr>
        <p:blipFill>
          <a:blip r:embed="rId5" cstate="email">
            <a:extLst>
              <a:ext uri="{28A0092B-C50C-407E-A947-70E740481C1C}">
                <a14:useLocalDpi xmlns:a14="http://schemas.microsoft.com/office/drawing/2010/main" val="0"/>
              </a:ext>
            </a:extLst>
          </a:blip>
          <a:srcRect/>
          <a:stretch/>
        </p:blipFill>
        <p:spPr/>
      </p:pic>
      <p:pic>
        <p:nvPicPr>
          <p:cNvPr id="6" name="Pladsholder til billede 5"/>
          <p:cNvPicPr>
            <a:picLocks noGrp="1" noChangeAspect="1"/>
          </p:cNvPicPr>
          <p:nvPr>
            <p:ph type="pic" sz="quarter" idx="18"/>
          </p:nvPr>
        </p:nvPicPr>
        <p:blipFill rotWithShape="1">
          <a:blip r:embed="rId6" cstate="email">
            <a:extLst>
              <a:ext uri="{28A0092B-C50C-407E-A947-70E740481C1C}">
                <a14:useLocalDpi xmlns:a14="http://schemas.microsoft.com/office/drawing/2010/main" val="0"/>
              </a:ext>
            </a:extLst>
          </a:blip>
          <a:srcRect/>
          <a:stretch/>
        </p:blipFill>
        <p:spPr/>
      </p:pic>
      <p:sp>
        <p:nvSpPr>
          <p:cNvPr id="9" name="Tekstfelt 8"/>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7"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1664198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4831773" y="5507180"/>
            <a:ext cx="2743200" cy="1330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p:txBody>
          <a:bodyPr/>
          <a:lstStyle/>
          <a:p>
            <a:r>
              <a:rPr lang="da-DK" dirty="0">
                <a:solidFill>
                  <a:srgbClr val="211A52"/>
                </a:solidFill>
                <a:latin typeface="Barlow Black" panose="00000A00000000000000" pitchFamily="2" charset="0"/>
              </a:rPr>
              <a:t>EKSTERN FUNDING</a:t>
            </a:r>
          </a:p>
        </p:txBody>
      </p:sp>
      <p:sp>
        <p:nvSpPr>
          <p:cNvPr id="4" name="Pladsholder til diasnummer 3"/>
          <p:cNvSpPr>
            <a:spLocks noGrp="1"/>
          </p:cNvSpPr>
          <p:nvPr>
            <p:ph type="sldNum" sz="quarter" idx="12"/>
          </p:nvPr>
        </p:nvSpPr>
        <p:spPr/>
        <p:txBody>
          <a:bodyPr/>
          <a:lstStyle/>
          <a:p>
            <a:fld id="{409B8A6B-2702-4E09-BF63-7CC1F22DFC4D}" type="slidenum">
              <a:rPr lang="da-DK" smtClean="0"/>
              <a:t>46</a:t>
            </a:fld>
            <a:endParaRPr lang="da-DK"/>
          </a:p>
        </p:txBody>
      </p:sp>
      <p:sp>
        <p:nvSpPr>
          <p:cNvPr id="8" name="Tekstfelt 7"/>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9" name="Billede 8">
            <a:extLst>
              <a:ext uri="{FF2B5EF4-FFF2-40B4-BE49-F238E27FC236}">
                <a16:creationId xmlns:a16="http://schemas.microsoft.com/office/drawing/2014/main" id="{910F6B45-BAB1-6043-9B73-AB0A5F9BB42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graphicFrame>
        <p:nvGraphicFramePr>
          <p:cNvPr id="16" name="Diagram 15"/>
          <p:cNvGraphicFramePr>
            <a:graphicFrameLocks/>
          </p:cNvGraphicFramePr>
          <p:nvPr>
            <p:extLst>
              <p:ext uri="{D42A27DB-BD31-4B8C-83A1-F6EECF244321}">
                <p14:modId xmlns:p14="http://schemas.microsoft.com/office/powerpoint/2010/main" val="3384625569"/>
              </p:ext>
            </p:extLst>
          </p:nvPr>
        </p:nvGraphicFramePr>
        <p:xfrm>
          <a:off x="587375" y="1239330"/>
          <a:ext cx="10657135" cy="5270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48312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rotWithShape="1">
          <a:blip r:embed="rId2"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694602" y="359276"/>
            <a:ext cx="6497398" cy="6498723"/>
          </a:xfrm>
          <a:prstGeom prst="rect">
            <a:avLst/>
          </a:prstGeom>
        </p:spPr>
      </p:pic>
      <p:sp>
        <p:nvSpPr>
          <p:cNvPr id="3" name="Pladsholder til diasnummer 2"/>
          <p:cNvSpPr>
            <a:spLocks noGrp="1"/>
          </p:cNvSpPr>
          <p:nvPr>
            <p:ph type="sldNum" sz="quarter" idx="10"/>
          </p:nvPr>
        </p:nvSpPr>
        <p:spPr/>
        <p:txBody>
          <a:bodyPr/>
          <a:lstStyle/>
          <a:p>
            <a:fld id="{D8D877B3-D348-4611-9BDB-C5374591D951}" type="slidenum">
              <a:rPr lang="en-US" smtClean="0"/>
              <a:pPr/>
              <a:t>47</a:t>
            </a:fld>
            <a:endParaRPr lang="en-US" dirty="0"/>
          </a:p>
        </p:txBody>
      </p:sp>
      <p:sp>
        <p:nvSpPr>
          <p:cNvPr id="4" name="Titel 3"/>
          <p:cNvSpPr>
            <a:spLocks noGrp="1"/>
          </p:cNvSpPr>
          <p:nvPr>
            <p:ph type="title"/>
          </p:nvPr>
        </p:nvSpPr>
        <p:spPr>
          <a:xfrm>
            <a:off x="587376" y="359277"/>
            <a:ext cx="6412138" cy="1621619"/>
          </a:xfrm>
        </p:spPr>
        <p:txBody>
          <a:bodyPr/>
          <a:lstStyle/>
          <a:p>
            <a:r>
              <a:rPr lang="da-DK" dirty="0">
                <a:solidFill>
                  <a:srgbClr val="211A52"/>
                </a:solidFill>
                <a:latin typeface="Barlow Black" panose="00000A00000000000000" pitchFamily="2" charset="0"/>
              </a:rPr>
              <a:t>INTERNATIONALISERING</a:t>
            </a:r>
          </a:p>
        </p:txBody>
      </p:sp>
      <p:sp>
        <p:nvSpPr>
          <p:cNvPr id="5" name="Pladsholder til tekst 4"/>
          <p:cNvSpPr>
            <a:spLocks noGrp="1"/>
          </p:cNvSpPr>
          <p:nvPr>
            <p:ph type="body" sz="quarter" idx="12"/>
          </p:nvPr>
        </p:nvSpPr>
        <p:spPr>
          <a:xfrm>
            <a:off x="742120" y="1876074"/>
            <a:ext cx="6257394" cy="3752116"/>
          </a:xfrm>
        </p:spPr>
        <p:txBody>
          <a:bodyPr/>
          <a:lstStyle/>
          <a:p>
            <a:pPr marL="0" indent="0">
              <a:lnSpc>
                <a:spcPct val="150000"/>
              </a:lnSpc>
              <a:spcBef>
                <a:spcPts val="1200"/>
              </a:spcBef>
              <a:buNone/>
            </a:pPr>
            <a:r>
              <a:rPr lang="en-US" sz="2400" dirty="0">
                <a:solidFill>
                  <a:srgbClr val="211A52"/>
                </a:solidFill>
                <a:latin typeface="Barlow Light" panose="00000400000000000000" pitchFamily="2" charset="0"/>
              </a:rPr>
              <a:t>Distinguished Professor Program</a:t>
            </a:r>
          </a:p>
          <a:p>
            <a:pPr marL="0" indent="0">
              <a:lnSpc>
                <a:spcPct val="150000"/>
              </a:lnSpc>
              <a:spcBef>
                <a:spcPts val="1200"/>
              </a:spcBef>
              <a:buNone/>
            </a:pPr>
            <a:r>
              <a:rPr lang="en-US" sz="2400" dirty="0">
                <a:solidFill>
                  <a:srgbClr val="211A52"/>
                </a:solidFill>
                <a:latin typeface="Barlow Light" panose="00000400000000000000" pitchFamily="2" charset="0"/>
              </a:rPr>
              <a:t>International Staff Unit (ISU)</a:t>
            </a:r>
          </a:p>
          <a:p>
            <a:pPr marL="0" indent="0">
              <a:lnSpc>
                <a:spcPct val="150000"/>
              </a:lnSpc>
              <a:spcBef>
                <a:spcPts val="1200"/>
              </a:spcBef>
              <a:buNone/>
            </a:pPr>
            <a:r>
              <a:rPr lang="en-US" sz="2400" dirty="0" err="1">
                <a:solidFill>
                  <a:srgbClr val="211A52"/>
                </a:solidFill>
                <a:latin typeface="Barlow Light" panose="00000400000000000000" pitchFamily="2" charset="0"/>
              </a:rPr>
              <a:t>Konferencer</a:t>
            </a:r>
            <a:r>
              <a:rPr lang="en-US" sz="2400" dirty="0">
                <a:solidFill>
                  <a:srgbClr val="211A52"/>
                </a:solidFill>
                <a:latin typeface="Barlow Light" panose="00000400000000000000" pitchFamily="2" charset="0"/>
              </a:rPr>
              <a:t> </a:t>
            </a:r>
            <a:r>
              <a:rPr lang="en-US" sz="2400" dirty="0" err="1">
                <a:solidFill>
                  <a:srgbClr val="211A52"/>
                </a:solidFill>
                <a:latin typeface="Barlow Light" panose="00000400000000000000" pitchFamily="2" charset="0"/>
              </a:rPr>
              <a:t>og</a:t>
            </a:r>
            <a:r>
              <a:rPr lang="en-US" sz="2400" dirty="0">
                <a:solidFill>
                  <a:srgbClr val="211A52"/>
                </a:solidFill>
                <a:latin typeface="Barlow Light" panose="00000400000000000000" pitchFamily="2" charset="0"/>
              </a:rPr>
              <a:t> </a:t>
            </a:r>
            <a:r>
              <a:rPr lang="en-US" sz="2400" dirty="0" err="1">
                <a:solidFill>
                  <a:srgbClr val="211A52"/>
                </a:solidFill>
                <a:latin typeface="Barlow Light" panose="00000400000000000000" pitchFamily="2" charset="0"/>
              </a:rPr>
              <a:t>sommerskole</a:t>
            </a:r>
            <a:r>
              <a:rPr lang="en-US" sz="2400" dirty="0">
                <a:solidFill>
                  <a:srgbClr val="211A52"/>
                </a:solidFill>
                <a:latin typeface="Barlow Light" panose="00000400000000000000" pitchFamily="2" charset="0"/>
              </a:rPr>
              <a:t>  </a:t>
            </a:r>
          </a:p>
          <a:p>
            <a:pPr marL="0" indent="0">
              <a:lnSpc>
                <a:spcPct val="150000"/>
              </a:lnSpc>
              <a:spcBef>
                <a:spcPts val="1200"/>
              </a:spcBef>
              <a:buNone/>
            </a:pPr>
            <a:r>
              <a:rPr lang="en-US" sz="2400" dirty="0">
                <a:solidFill>
                  <a:srgbClr val="211A52"/>
                </a:solidFill>
                <a:latin typeface="Barlow Light" panose="00000400000000000000" pitchFamily="2" charset="0"/>
              </a:rPr>
              <a:t>Rankings.</a:t>
            </a:r>
            <a:endParaRPr lang="da-DK" sz="2400" dirty="0">
              <a:solidFill>
                <a:srgbClr val="211A52"/>
              </a:solidFill>
              <a:latin typeface="Barlow Light" panose="00000400000000000000" pitchFamily="2" charset="0"/>
            </a:endParaRPr>
          </a:p>
          <a:p>
            <a:pPr marL="0" indent="0">
              <a:lnSpc>
                <a:spcPct val="150000"/>
              </a:lnSpc>
              <a:spcBef>
                <a:spcPts val="1200"/>
              </a:spcBef>
              <a:buNone/>
            </a:pPr>
            <a:endParaRPr lang="da-DK" dirty="0"/>
          </a:p>
        </p:txBody>
      </p:sp>
      <p:sp>
        <p:nvSpPr>
          <p:cNvPr id="6" name="Tekstfelt 5"/>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Forskning</a:t>
            </a:r>
          </a:p>
        </p:txBody>
      </p:sp>
      <p:pic>
        <p:nvPicPr>
          <p:cNvPr id="7" name="Billede 6">
            <a:extLst>
              <a:ext uri="{FF2B5EF4-FFF2-40B4-BE49-F238E27FC236}">
                <a16:creationId xmlns:a16="http://schemas.microsoft.com/office/drawing/2014/main" id="{910F6B45-BAB1-6043-9B73-AB0A5F9BB42B}"/>
              </a:ext>
            </a:extLst>
          </p:cNvPr>
          <p:cNvPicPr>
            <a:picLocks noChangeAspect="1"/>
          </p:cNvPicPr>
          <p:nvPr/>
        </p:nvPicPr>
        <p:blipFill>
          <a:blip r:embed="rId3" cstate="email">
            <a:lum bright="70000" contrast="-70000"/>
            <a:extLst>
              <a:ext uri="{28A0092B-C50C-407E-A947-70E740481C1C}">
                <a14:useLocalDpi xmlns:a14="http://schemas.microsoft.com/office/drawing/2010/main" val="0"/>
              </a:ext>
            </a:extLst>
          </a:blip>
          <a:stretch>
            <a:fillRect/>
          </a:stretch>
        </p:blipFill>
        <p:spPr>
          <a:xfrm>
            <a:off x="1285920" y="15755"/>
            <a:ext cx="232805" cy="334393"/>
          </a:xfrm>
          <a:prstGeom prst="rect">
            <a:avLst/>
          </a:prstGeom>
        </p:spPr>
      </p:pic>
    </p:spTree>
    <p:extLst>
      <p:ext uri="{BB962C8B-B14F-4D97-AF65-F5344CB8AC3E}">
        <p14:creationId xmlns:p14="http://schemas.microsoft.com/office/powerpoint/2010/main" val="3262220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p:cNvPicPr>
            <a:picLocks noGrp="1" noChangeAspect="1"/>
          </p:cNvPicPr>
          <p:nvPr>
            <p:ph type="pic" sz="quarter" idx="11"/>
          </p:nvPr>
        </p:nvPicPr>
        <p:blipFill rotWithShape="1">
          <a:blip r:embed="rId2" cstate="email">
            <a:extLst>
              <a:ext uri="{28A0092B-C50C-407E-A947-70E740481C1C}">
                <a14:useLocalDpi xmlns:a14="http://schemas.microsoft.com/office/drawing/2010/main" val="0"/>
              </a:ext>
            </a:extLst>
          </a:blip>
          <a:srcRect/>
          <a:stretch/>
        </p:blipFill>
        <p:spPr>
          <a:xfrm>
            <a:off x="-1101271" y="-1630490"/>
            <a:ext cx="15337971" cy="8627609"/>
          </a:xfrm>
        </p:spPr>
      </p:pic>
      <p:sp>
        <p:nvSpPr>
          <p:cNvPr id="3" name="Titel 2"/>
          <p:cNvSpPr>
            <a:spLocks noGrp="1"/>
          </p:cNvSpPr>
          <p:nvPr>
            <p:ph type="title"/>
          </p:nvPr>
        </p:nvSpPr>
        <p:spPr>
          <a:xfrm>
            <a:off x="2441575" y="3426265"/>
            <a:ext cx="7341129" cy="1036319"/>
          </a:xfrm>
        </p:spPr>
        <p:txBody>
          <a:bodyPr anchor="ctr"/>
          <a:lstStyle/>
          <a:p>
            <a:r>
              <a:rPr lang="da-DK" dirty="0">
                <a:solidFill>
                  <a:srgbClr val="211A52"/>
                </a:solidFill>
                <a:latin typeface="Barlow Black" panose="00000A00000000000000" pitchFamily="2" charset="0"/>
              </a:rPr>
              <a:t>VIDENSAMARBEJDE</a:t>
            </a:r>
          </a:p>
        </p:txBody>
      </p:sp>
    </p:spTree>
    <p:extLst>
      <p:ext uri="{BB962C8B-B14F-4D97-AF65-F5344CB8AC3E}">
        <p14:creationId xmlns:p14="http://schemas.microsoft.com/office/powerpoint/2010/main" val="15419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prstClr val="black">
                    <a:alpha val="70000"/>
                  </a:prstClr>
                </a:solidFill>
                <a:effectLst/>
                <a:uLnTx/>
                <a:uFillTx/>
                <a:latin typeface="Arial"/>
              </a:rPr>
              <a:pPr marL="0" marR="0" lvl="0" indent="0" algn="r" defTabSz="914220" rtl="0" eaLnBrk="1" fontAlgn="auto" latinLnBrk="0" hangingPunct="1">
                <a:lnSpc>
                  <a:spcPct val="100000"/>
                </a:lnSpc>
                <a:spcBef>
                  <a:spcPts val="0"/>
                </a:spcBef>
                <a:spcAft>
                  <a:spcPts val="0"/>
                </a:spcAft>
                <a:buClrTx/>
                <a:buSzTx/>
                <a:buFontTx/>
                <a:buNone/>
                <a:tabLst/>
                <a:defRPr/>
              </a:pPr>
              <a:t>49</a:t>
            </a:fld>
            <a:endParaRPr kumimoji="0" lang="en-US" sz="1000" b="1" i="0" u="none" strike="noStrike" kern="1200" cap="none" spc="0" normalizeH="0" baseline="0" noProof="0" dirty="0">
              <a:ln>
                <a:noFill/>
              </a:ln>
              <a:solidFill>
                <a:prstClr val="black">
                  <a:alpha val="70000"/>
                </a:prstClr>
              </a:solidFill>
              <a:effectLst/>
              <a:uLnTx/>
              <a:uFillTx/>
              <a:latin typeface="Arial"/>
            </a:endParaRPr>
          </a:p>
        </p:txBody>
      </p:sp>
      <p:sp>
        <p:nvSpPr>
          <p:cNvPr id="5" name="Titel 4"/>
          <p:cNvSpPr>
            <a:spLocks noGrp="1"/>
          </p:cNvSpPr>
          <p:nvPr>
            <p:ph type="title"/>
          </p:nvPr>
        </p:nvSpPr>
        <p:spPr>
          <a:xfrm>
            <a:off x="587373" y="370290"/>
            <a:ext cx="7788141" cy="1474385"/>
          </a:xfrm>
        </p:spPr>
        <p:txBody>
          <a:bodyPr rtlCol="0"/>
          <a:lstStyle/>
          <a:p>
            <a:pPr rtl="0"/>
            <a:r>
              <a:rPr lang="en-gb" dirty="0">
                <a:solidFill>
                  <a:srgbClr val="211A52"/>
                </a:solidFill>
                <a:latin typeface="Barlow Black" panose="00000A00000000000000" pitchFamily="2" charset="0"/>
                <a:cs typeface="Arial" panose="020B0604020202020204" pitchFamily="34" charset="0"/>
              </a:rPr>
              <a:t>SKABER VÆRDI I SAMFUNDET</a:t>
            </a:r>
            <a:endParaRPr lang="da-DK" dirty="0">
              <a:solidFill>
                <a:srgbClr val="211A52"/>
              </a:solidFill>
              <a:latin typeface="Barlow Black" panose="00000A00000000000000" pitchFamily="2" charset="0"/>
            </a:endParaRPr>
          </a:p>
        </p:txBody>
      </p:sp>
      <p:sp>
        <p:nvSpPr>
          <p:cNvPr id="4" name="TextBox 19"/>
          <p:cNvSpPr txBox="1"/>
          <p:nvPr/>
        </p:nvSpPr>
        <p:spPr>
          <a:xfrm>
            <a:off x="587375" y="4021644"/>
            <a:ext cx="3063192" cy="830997"/>
          </a:xfrm>
          <a:prstGeom prst="rect">
            <a:avLst/>
          </a:prstGeom>
          <a:noFill/>
        </p:spPr>
        <p:txBody>
          <a:bodyPr wrap="square" lIns="0" rIns="0" rtlCol="0">
            <a:spAutoFit/>
          </a:bodyPr>
          <a:lstStyle/>
          <a:p>
            <a:pPr algn="ctr"/>
            <a:r>
              <a:rPr kumimoji="0" lang="da-DK" sz="1600" b="1" i="0" u="none"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KONKURRENCEEVNEN </a:t>
            </a:r>
          </a:p>
          <a:p>
            <a:pPr algn="ctr"/>
            <a:r>
              <a:rPr kumimoji="0" lang="da-DK" sz="1600" b="1" i="0" u="none"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STYRKES</a:t>
            </a:r>
          </a:p>
          <a:p>
            <a:pPr marL="0" marR="0" lvl="0" indent="0" algn="l" defTabSz="91422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6" name="TextBox 20"/>
          <p:cNvSpPr txBox="1"/>
          <p:nvPr/>
        </p:nvSpPr>
        <p:spPr>
          <a:xfrm>
            <a:off x="812458" y="4613573"/>
            <a:ext cx="2613026" cy="1384995"/>
          </a:xfrm>
          <a:prstGeom prst="rect">
            <a:avLst/>
          </a:prstGeom>
          <a:noFill/>
        </p:spPr>
        <p:txBody>
          <a:bodyPr wrap="square" lIns="0" rIns="0" rtlCol="0">
            <a:spAutoFit/>
          </a:bodyPr>
          <a:lstStyle/>
          <a:p>
            <a:pPr algn="ct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Knap 90 procent af virksomhederne vurderer, at samarbejdet med AAU i høj eller i nogen grad har medvirket til at styrke deres konkurrenceevnen på et eller flere områder.</a:t>
            </a:r>
            <a:endPar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endParaRPr>
          </a:p>
        </p:txBody>
      </p:sp>
      <p:sp>
        <p:nvSpPr>
          <p:cNvPr id="7" name="TextBox 19"/>
          <p:cNvSpPr txBox="1"/>
          <p:nvPr/>
        </p:nvSpPr>
        <p:spPr>
          <a:xfrm>
            <a:off x="4481443" y="3999043"/>
            <a:ext cx="2417825" cy="806375"/>
          </a:xfrm>
          <a:prstGeom prst="rect">
            <a:avLst/>
          </a:prstGeom>
          <a:noFill/>
        </p:spPr>
        <p:txBody>
          <a:bodyPr wrap="square" lIns="0" rIns="0" rtlCol="0">
            <a:spAutoFit/>
          </a:bodyPr>
          <a:lstStyle/>
          <a:p>
            <a:pPr algn="ctr"/>
            <a:r>
              <a:rPr kumimoji="0" lang="da-DK" sz="1600" b="1" i="0"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PRODUKTIVITEN </a:t>
            </a:r>
          </a:p>
          <a:p>
            <a:pPr algn="ctr"/>
            <a:r>
              <a:rPr kumimoji="0" lang="da-DK" sz="1600" b="1" i="0" strike="noStrike" kern="1200" cap="none" spc="0" normalizeH="0" baseline="0" noProof="0" dirty="0">
                <a:ln>
                  <a:noFill/>
                </a:ln>
                <a:solidFill>
                  <a:srgbClr val="211A52"/>
                </a:solidFill>
                <a:effectLst/>
                <a:uLnTx/>
                <a:uFillTx/>
                <a:latin typeface="Barlow Black" panose="00000A00000000000000" pitchFamily="2" charset="0"/>
                <a:cs typeface="Arial" panose="020B0604020202020204" pitchFamily="34" charset="0"/>
              </a:rPr>
              <a:t>VOKSER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8" name="TextBox 20"/>
          <p:cNvSpPr txBox="1"/>
          <p:nvPr/>
        </p:nvSpPr>
        <p:spPr>
          <a:xfrm>
            <a:off x="4393187" y="4728055"/>
            <a:ext cx="2774303" cy="904863"/>
          </a:xfrm>
          <a:prstGeom prst="rect">
            <a:avLst/>
          </a:prstGeom>
          <a:noFill/>
        </p:spPr>
        <p:txBody>
          <a:bodyPr wrap="square" lIns="0" rIns="0"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11A52"/>
                </a:solidFill>
                <a:effectLst/>
                <a:uLnTx/>
                <a:uFillTx/>
                <a:latin typeface="Arial" panose="020B0604020202020204" pitchFamily="34" charset="0"/>
                <a:ea typeface="+mn-ea"/>
                <a:cs typeface="Arial" panose="020B0604020202020204" pitchFamily="34" charset="0"/>
              </a:rPr>
              <a:t>Virksomhedernes produktivitet vokser i gennemsnit 12 procent, når de samarbejder med AAU.</a:t>
            </a:r>
            <a:endParaRPr kumimoji="0" lang="da-DK" sz="1400" b="1" i="0" u="none" strike="noStrike" kern="1200" cap="none" spc="0" normalizeH="0" baseline="0" noProof="0" dirty="0">
              <a:ln>
                <a:noFill/>
              </a:ln>
              <a:solidFill>
                <a:srgbClr val="211A52"/>
              </a:solidFill>
              <a:effectLst/>
              <a:uLnTx/>
              <a:uFillTx/>
              <a:latin typeface="Arial" panose="020B0604020202020204" pitchFamily="34" charset="0"/>
              <a:ea typeface="+mn-ea"/>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kstfelt 20"/>
          <p:cNvSpPr txBox="1"/>
          <p:nvPr/>
        </p:nvSpPr>
        <p:spPr>
          <a:xfrm>
            <a:off x="8135193" y="4613572"/>
            <a:ext cx="2715064" cy="1384995"/>
          </a:xfrm>
          <a:prstGeom prst="rect">
            <a:avLst/>
          </a:prstGeom>
          <a:no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211A52"/>
                </a:solidFill>
                <a:effectLst/>
                <a:uLnTx/>
                <a:uFillTx/>
                <a:latin typeface="Arial"/>
                <a:ea typeface="+mn-ea"/>
                <a:cs typeface="+mn-cs"/>
              </a:rPr>
              <a:t>Mere end 90 % af offentlige samarbejdspartnere angiver, at de i høj eller nogen grad har fået ny inspiration og faglige kompetencer efter samarbejde med AAU.</a:t>
            </a:r>
          </a:p>
        </p:txBody>
      </p:sp>
      <p:sp>
        <p:nvSpPr>
          <p:cNvPr id="23" name="Tekstfelt 22"/>
          <p:cNvSpPr txBox="1"/>
          <p:nvPr/>
        </p:nvSpPr>
        <p:spPr>
          <a:xfrm>
            <a:off x="7781524" y="3921680"/>
            <a:ext cx="3368667" cy="806375"/>
          </a:xfrm>
          <a:prstGeom prst="rect">
            <a:avLst/>
          </a:prstGeom>
          <a:noFill/>
        </p:spPr>
        <p:txBody>
          <a:bodyPr wrap="square" rtlCol="0">
            <a:spAutoFit/>
          </a:bodyPr>
          <a:lstStyle/>
          <a:p>
            <a:pPr algn="ctr"/>
            <a:r>
              <a:rPr kumimoji="0" lang="da-DK" sz="1600" b="0" i="0" u="none" strike="noStrike" kern="1200" cap="none" spc="0" normalizeH="0" baseline="0" noProof="0" dirty="0">
                <a:ln>
                  <a:noFill/>
                </a:ln>
                <a:solidFill>
                  <a:srgbClr val="211A52"/>
                </a:solidFill>
                <a:effectLst/>
                <a:uLnTx/>
                <a:uFillTx/>
                <a:latin typeface="Barlow Black" panose="00000A00000000000000" pitchFamily="2" charset="0"/>
              </a:rPr>
              <a:t>STYRKET </a:t>
            </a:r>
          </a:p>
          <a:p>
            <a:pPr algn="ctr"/>
            <a:r>
              <a:rPr kumimoji="0" lang="da-DK" sz="1600" b="0" i="0" u="none" strike="noStrike" kern="1200" cap="none" spc="0" normalizeH="0" baseline="0" noProof="0" dirty="0">
                <a:ln>
                  <a:noFill/>
                </a:ln>
                <a:solidFill>
                  <a:srgbClr val="211A52"/>
                </a:solidFill>
                <a:effectLst/>
                <a:uLnTx/>
                <a:uFillTx/>
                <a:latin typeface="Barlow Black" panose="00000A00000000000000" pitchFamily="2" charset="0"/>
              </a:rPr>
              <a:t>INNOVATIONSKULTUR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0" i="0" u="none" strike="noStrike" kern="1200" cap="none" spc="0" normalizeH="0" baseline="0" noProof="0" dirty="0">
              <a:ln>
                <a:noFill/>
              </a:ln>
              <a:solidFill>
                <a:prstClr val="black"/>
              </a:solidFill>
              <a:effectLst/>
              <a:uLnTx/>
              <a:uFillTx/>
              <a:latin typeface="Arial Black"/>
              <a:ea typeface="+mn-ea"/>
              <a:cs typeface="+mn-cs"/>
            </a:endParaRPr>
          </a:p>
        </p:txBody>
      </p:sp>
      <p:pic>
        <p:nvPicPr>
          <p:cNvPr id="16" name="Billede 1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34008" y="2214965"/>
            <a:ext cx="1190576" cy="1331449"/>
          </a:xfrm>
          <a:prstGeom prst="rect">
            <a:avLst/>
          </a:prstGeom>
        </p:spPr>
      </p:pic>
      <p:pic>
        <p:nvPicPr>
          <p:cNvPr id="17" name="Billed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22951" y="2385491"/>
            <a:ext cx="1334808" cy="1335838"/>
          </a:xfrm>
          <a:prstGeom prst="rect">
            <a:avLst/>
          </a:prstGeom>
        </p:spPr>
      </p:pic>
      <p:pic>
        <p:nvPicPr>
          <p:cNvPr id="18" name="Billede 1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4926" y="2252239"/>
            <a:ext cx="1341861" cy="1318481"/>
          </a:xfrm>
          <a:prstGeom prst="rect">
            <a:avLst/>
          </a:prstGeom>
        </p:spPr>
      </p:pic>
      <p:sp>
        <p:nvSpPr>
          <p:cNvPr id="15" name="Tekstfelt 14"/>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rial"/>
                <a:ea typeface="+mn-ea"/>
                <a:cs typeface="+mn-cs"/>
              </a:rPr>
              <a:t>Samarbejde  </a:t>
            </a:r>
          </a:p>
        </p:txBody>
      </p:sp>
      <p:sp>
        <p:nvSpPr>
          <p:cNvPr id="19"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l" defTabSz="685748"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dirty="0">
              <a:ln>
                <a:noFill/>
              </a:ln>
              <a:solidFill>
                <a:srgbClr val="211A52"/>
              </a:solidFill>
              <a:effectLst/>
              <a:uLnTx/>
              <a:uFillTx/>
              <a:latin typeface="Arial"/>
              <a:ea typeface="+mn-ea"/>
              <a:cs typeface="+mn-cs"/>
            </a:endParaRPr>
          </a:p>
        </p:txBody>
      </p:sp>
    </p:spTree>
    <p:extLst>
      <p:ext uri="{BB962C8B-B14F-4D97-AF65-F5344CB8AC3E}">
        <p14:creationId xmlns:p14="http://schemas.microsoft.com/office/powerpoint/2010/main" val="137157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09600" y="274638"/>
            <a:ext cx="11247040" cy="1143000"/>
          </a:xfrm>
        </p:spPr>
        <p:txBody>
          <a:bodyPr>
            <a:normAutofit/>
          </a:bodyPr>
          <a:lstStyle/>
          <a:p>
            <a:r>
              <a:rPr lang="da-DK" dirty="0">
                <a:solidFill>
                  <a:srgbClr val="002060"/>
                </a:solidFill>
                <a:latin typeface="Barlow Black" panose="00000A00000000000000" pitchFamily="2" charset="0"/>
              </a:rPr>
              <a:t>LEDELSE PÅ ENGINEERING</a:t>
            </a:r>
          </a:p>
        </p:txBody>
      </p:sp>
      <p:sp>
        <p:nvSpPr>
          <p:cNvPr id="5" name="Pladsholder til slidenummer 1">
            <a:extLst>
              <a:ext uri="{FF2B5EF4-FFF2-40B4-BE49-F238E27FC236}">
                <a16:creationId xmlns:a16="http://schemas.microsoft.com/office/drawing/2014/main" id="{61949CBA-57B4-454B-93FF-9FE2200F85CF}"/>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a:t>
            </a:fld>
            <a:endParaRPr lang="en-US" sz="1000" b="1" dirty="0">
              <a:solidFill>
                <a:srgbClr val="211A52">
                  <a:alpha val="70000"/>
                </a:srgbClr>
              </a:solidFill>
              <a:latin typeface="Arial"/>
            </a:endParaRPr>
          </a:p>
        </p:txBody>
      </p:sp>
      <p:sp>
        <p:nvSpPr>
          <p:cNvPr id="6" name="Tekstboks 3">
            <a:extLst>
              <a:ext uri="{FF2B5EF4-FFF2-40B4-BE49-F238E27FC236}">
                <a16:creationId xmlns:a16="http://schemas.microsoft.com/office/drawing/2014/main" id="{ED2E338B-EE50-9E9A-DE8B-678CB66565FB}"/>
              </a:ext>
            </a:extLst>
          </p:cNvPr>
          <p:cNvSpPr txBox="1"/>
          <p:nvPr/>
        </p:nvSpPr>
        <p:spPr>
          <a:xfrm>
            <a:off x="1689013" y="1424944"/>
            <a:ext cx="1585815" cy="733894"/>
          </a:xfrm>
          <a:prstGeom prst="rect">
            <a:avLst/>
          </a:prstGeom>
          <a:noFill/>
        </p:spPr>
        <p:txBody>
          <a:bodyPr wrap="square" lIns="117198" tIns="58598" rIns="117198" bIns="58598" rtlCol="0">
            <a:spAutoFit/>
          </a:bodyPr>
          <a:lstStyle/>
          <a:p>
            <a:pPr defTabSz="1171980"/>
            <a:r>
              <a:rPr lang="da-DK" sz="1300" b="1" i="0" u="none" strike="noStrike" dirty="0">
                <a:solidFill>
                  <a:srgbClr val="211A52"/>
                </a:solidFill>
                <a:effectLst/>
                <a:latin typeface="Barlow" pitchFamily="2" charset="77"/>
              </a:rPr>
              <a:t>Thomas Bak</a:t>
            </a:r>
          </a:p>
          <a:p>
            <a:pPr defTabSz="1171980"/>
            <a:r>
              <a:rPr lang="da-DK" sz="1300" b="0" i="0" u="none" strike="noStrike" dirty="0">
                <a:solidFill>
                  <a:srgbClr val="211A52"/>
                </a:solidFill>
                <a:effectLst/>
                <a:latin typeface="Barlow" pitchFamily="2" charset="77"/>
              </a:rPr>
              <a:t>Konstitueret </a:t>
            </a:r>
            <a:r>
              <a:rPr lang="da-DK" sz="1300" dirty="0">
                <a:solidFill>
                  <a:srgbClr val="211A52"/>
                </a:solidFill>
                <a:latin typeface="Barlow" pitchFamily="2" charset="77"/>
              </a:rPr>
              <a:t>Dekan</a:t>
            </a:r>
          </a:p>
        </p:txBody>
      </p:sp>
      <p:pic>
        <p:nvPicPr>
          <p:cNvPr id="7" name="Billede 6">
            <a:extLst>
              <a:ext uri="{FF2B5EF4-FFF2-40B4-BE49-F238E27FC236}">
                <a16:creationId xmlns:a16="http://schemas.microsoft.com/office/drawing/2014/main" id="{6FD5616E-1402-1759-1AF7-81511E1AEFA1}"/>
              </a:ext>
            </a:extLst>
          </p:cNvPr>
          <p:cNvPicPr>
            <a:picLocks noChangeAspect="1"/>
          </p:cNvPicPr>
          <p:nvPr/>
        </p:nvPicPr>
        <p:blipFill rotWithShape="1">
          <a:blip r:embed="rId3">
            <a:extLst>
              <a:ext uri="{28A0092B-C50C-407E-A947-70E740481C1C}">
                <a14:useLocalDpi xmlns:a14="http://schemas.microsoft.com/office/drawing/2010/main" val="0"/>
              </a:ext>
            </a:extLst>
          </a:blip>
          <a:srcRect l="5229" t="4305" r="2859" b="11398"/>
          <a:stretch/>
        </p:blipFill>
        <p:spPr>
          <a:xfrm>
            <a:off x="790195" y="2899752"/>
            <a:ext cx="898817" cy="1123200"/>
          </a:xfrm>
          <a:prstGeom prst="rect">
            <a:avLst/>
          </a:prstGeom>
        </p:spPr>
      </p:pic>
      <p:sp>
        <p:nvSpPr>
          <p:cNvPr id="8" name="Tekstboks 22">
            <a:extLst>
              <a:ext uri="{FF2B5EF4-FFF2-40B4-BE49-F238E27FC236}">
                <a16:creationId xmlns:a16="http://schemas.microsoft.com/office/drawing/2014/main" id="{03710C3B-2A3E-7111-BF89-78B426A61EA6}"/>
              </a:ext>
            </a:extLst>
          </p:cNvPr>
          <p:cNvSpPr txBox="1"/>
          <p:nvPr/>
        </p:nvSpPr>
        <p:spPr>
          <a:xfrm>
            <a:off x="1689022" y="2954014"/>
            <a:ext cx="1831913" cy="933948"/>
          </a:xfrm>
          <a:prstGeom prst="rect">
            <a:avLst/>
          </a:prstGeom>
          <a:noFill/>
        </p:spPr>
        <p:txBody>
          <a:bodyPr wrap="square" lIns="117198" tIns="58598" rIns="117198" bIns="58598" rtlCol="0">
            <a:spAutoFit/>
          </a:bodyPr>
          <a:lstStyle/>
          <a:p>
            <a:pPr defTabSz="1171980"/>
            <a:r>
              <a:rPr lang="da-DK" sz="1300" b="1" i="0" u="none" strike="noStrike" dirty="0">
                <a:solidFill>
                  <a:srgbClr val="211A52"/>
                </a:solidFill>
                <a:effectLst/>
                <a:latin typeface="Barlow" pitchFamily="2" charset="77"/>
              </a:rPr>
              <a:t>John K. Pedersen</a:t>
            </a:r>
          </a:p>
          <a:p>
            <a:pPr defTabSz="1171980"/>
            <a:r>
              <a:rPr lang="da-DK" sz="1300" b="0" i="0" u="none" strike="noStrike" dirty="0">
                <a:solidFill>
                  <a:srgbClr val="211A52"/>
                </a:solidFill>
                <a:effectLst/>
                <a:latin typeface="Barlow" pitchFamily="2" charset="77"/>
              </a:rPr>
              <a:t>Konstitueret</a:t>
            </a:r>
          </a:p>
          <a:p>
            <a:pPr defTabSz="1171980"/>
            <a:r>
              <a:rPr lang="da-DK" sz="1300" dirty="0">
                <a:solidFill>
                  <a:srgbClr val="211A52"/>
                </a:solidFill>
                <a:latin typeface="Barlow" pitchFamily="2" charset="77"/>
              </a:rPr>
              <a:t>Institutleder</a:t>
            </a:r>
          </a:p>
          <a:p>
            <a:pPr defTabSz="1171980"/>
            <a:r>
              <a:rPr lang="da-DK" sz="1300" dirty="0">
                <a:solidFill>
                  <a:srgbClr val="211A52"/>
                </a:solidFill>
                <a:latin typeface="Barlow" pitchFamily="2" charset="77"/>
              </a:rPr>
              <a:t>Byggeri, By og Miljø</a:t>
            </a:r>
          </a:p>
        </p:txBody>
      </p:sp>
      <p:pic>
        <p:nvPicPr>
          <p:cNvPr id="9" name="Billede 8">
            <a:extLst>
              <a:ext uri="{FF2B5EF4-FFF2-40B4-BE49-F238E27FC236}">
                <a16:creationId xmlns:a16="http://schemas.microsoft.com/office/drawing/2014/main" id="{CE037173-C844-062B-D0AF-6B2DCEB7254E}"/>
              </a:ext>
            </a:extLst>
          </p:cNvPr>
          <p:cNvPicPr>
            <a:picLocks noChangeAspect="1"/>
          </p:cNvPicPr>
          <p:nvPr/>
        </p:nvPicPr>
        <p:blipFill rotWithShape="1">
          <a:blip r:embed="rId4">
            <a:extLst>
              <a:ext uri="{28A0092B-C50C-407E-A947-70E740481C1C}">
                <a14:useLocalDpi xmlns:a14="http://schemas.microsoft.com/office/drawing/2010/main" val="0"/>
              </a:ext>
            </a:extLst>
          </a:blip>
          <a:srcRect l="9357" t="13" r="-1" b="10659"/>
          <a:stretch/>
        </p:blipFill>
        <p:spPr>
          <a:xfrm>
            <a:off x="790195" y="4375338"/>
            <a:ext cx="886208" cy="1123200"/>
          </a:xfrm>
          <a:prstGeom prst="rect">
            <a:avLst/>
          </a:prstGeom>
        </p:spPr>
      </p:pic>
      <p:sp>
        <p:nvSpPr>
          <p:cNvPr id="10" name="Tekstboks 25">
            <a:extLst>
              <a:ext uri="{FF2B5EF4-FFF2-40B4-BE49-F238E27FC236}">
                <a16:creationId xmlns:a16="http://schemas.microsoft.com/office/drawing/2014/main" id="{C687FFB7-0CCC-5C0D-F5D5-CB0AE64E53B7}"/>
              </a:ext>
            </a:extLst>
          </p:cNvPr>
          <p:cNvSpPr txBox="1"/>
          <p:nvPr/>
        </p:nvSpPr>
        <p:spPr>
          <a:xfrm>
            <a:off x="1689013" y="4342900"/>
            <a:ext cx="2015104" cy="933948"/>
          </a:xfrm>
          <a:prstGeom prst="rect">
            <a:avLst/>
          </a:prstGeom>
          <a:noFill/>
        </p:spPr>
        <p:txBody>
          <a:bodyPr wrap="square" lIns="117198" tIns="58598" rIns="117198" bIns="58598" rtlCol="0">
            <a:spAutoFit/>
          </a:bodyPr>
          <a:lstStyle/>
          <a:p>
            <a:pPr defTabSz="1171980"/>
            <a:r>
              <a:rPr lang="da-DK" sz="1300" b="1" i="0" u="none" strike="noStrike" dirty="0">
                <a:solidFill>
                  <a:srgbClr val="211A52"/>
                </a:solidFill>
                <a:effectLst/>
                <a:latin typeface="Barlow" pitchFamily="2" charset="77"/>
              </a:rPr>
              <a:t>Olav Geil</a:t>
            </a:r>
          </a:p>
          <a:p>
            <a:pPr defTabSz="1171980"/>
            <a:r>
              <a:rPr lang="da-DK" sz="1300" b="0" i="0" u="none" strike="noStrike" dirty="0">
                <a:solidFill>
                  <a:srgbClr val="211A52"/>
                </a:solidFill>
                <a:effectLst/>
                <a:latin typeface="Barlow" pitchFamily="2" charset="77"/>
              </a:rPr>
              <a:t>Konstitueret</a:t>
            </a:r>
          </a:p>
          <a:p>
            <a:pPr defTabSz="1171980"/>
            <a:r>
              <a:rPr lang="da-DK" sz="1300" dirty="0">
                <a:solidFill>
                  <a:srgbClr val="211A52"/>
                </a:solidFill>
                <a:latin typeface="Barlow" pitchFamily="2" charset="77"/>
              </a:rPr>
              <a:t>Institutleder</a:t>
            </a:r>
          </a:p>
          <a:p>
            <a:pPr defTabSz="1171980"/>
            <a:r>
              <a:rPr lang="da-DK" sz="1300" dirty="0">
                <a:solidFill>
                  <a:srgbClr val="211A52"/>
                </a:solidFill>
                <a:latin typeface="Barlow" pitchFamily="2" charset="77"/>
              </a:rPr>
              <a:t>Matematiske Fag</a:t>
            </a:r>
          </a:p>
        </p:txBody>
      </p:sp>
      <p:grpSp>
        <p:nvGrpSpPr>
          <p:cNvPr id="11" name="Gruppe 10">
            <a:extLst>
              <a:ext uri="{FF2B5EF4-FFF2-40B4-BE49-F238E27FC236}">
                <a16:creationId xmlns:a16="http://schemas.microsoft.com/office/drawing/2014/main" id="{E7559DF4-DFA4-8A27-6D35-334DCE55A798}"/>
              </a:ext>
            </a:extLst>
          </p:cNvPr>
          <p:cNvGrpSpPr/>
          <p:nvPr/>
        </p:nvGrpSpPr>
        <p:grpSpPr>
          <a:xfrm>
            <a:off x="3398360" y="1426983"/>
            <a:ext cx="2889904" cy="1123200"/>
            <a:chOff x="4767887" y="2113506"/>
            <a:chExt cx="2889904" cy="1123200"/>
          </a:xfrm>
        </p:grpSpPr>
        <p:sp>
          <p:nvSpPr>
            <p:cNvPr id="12" name="Tekstboks 29">
              <a:extLst>
                <a:ext uri="{FF2B5EF4-FFF2-40B4-BE49-F238E27FC236}">
                  <a16:creationId xmlns:a16="http://schemas.microsoft.com/office/drawing/2014/main" id="{324DFC2E-EC3D-9BD3-A83A-A515B8187D13}"/>
                </a:ext>
              </a:extLst>
            </p:cNvPr>
            <p:cNvSpPr txBox="1"/>
            <p:nvPr/>
          </p:nvSpPr>
          <p:spPr>
            <a:xfrm>
              <a:off x="5642687" y="2120812"/>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John K. Pedersen</a:t>
              </a:r>
            </a:p>
            <a:p>
              <a:pPr defTabSz="1171980"/>
              <a:r>
                <a:rPr lang="da-DK" sz="1300" dirty="0">
                  <a:solidFill>
                    <a:srgbClr val="211A52"/>
                  </a:solidFill>
                  <a:latin typeface="Barlow" pitchFamily="2" charset="77"/>
                </a:rPr>
                <a:t>Prodekan for forskning </a:t>
              </a:r>
            </a:p>
            <a:p>
              <a:pPr defTabSz="1171980"/>
              <a:r>
                <a:rPr lang="da-DK" sz="1300" dirty="0">
                  <a:solidFill>
                    <a:srgbClr val="211A52"/>
                  </a:solidFill>
                  <a:latin typeface="Barlow" pitchFamily="2" charset="77"/>
                </a:rPr>
                <a:t>og innovation</a:t>
              </a:r>
            </a:p>
          </p:txBody>
        </p:sp>
        <p:pic>
          <p:nvPicPr>
            <p:cNvPr id="13" name="Billede 12">
              <a:extLst>
                <a:ext uri="{FF2B5EF4-FFF2-40B4-BE49-F238E27FC236}">
                  <a16:creationId xmlns:a16="http://schemas.microsoft.com/office/drawing/2014/main" id="{33AA810F-CF12-D93D-F581-E546B650AC6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67887" y="2113506"/>
              <a:ext cx="874800" cy="1123200"/>
            </a:xfrm>
            <a:prstGeom prst="rect">
              <a:avLst/>
            </a:prstGeom>
            <a:ln>
              <a:noFill/>
            </a:ln>
          </p:spPr>
        </p:pic>
      </p:grpSp>
      <p:pic>
        <p:nvPicPr>
          <p:cNvPr id="14" name="Billede 13" descr="Et billede, der indeholder mand, person, briller&#10;&#10;Automatisk genereret beskrivelse">
            <a:extLst>
              <a:ext uri="{FF2B5EF4-FFF2-40B4-BE49-F238E27FC236}">
                <a16:creationId xmlns:a16="http://schemas.microsoft.com/office/drawing/2014/main" id="{61F9C39E-7711-369B-B4C3-4BC9CBBD2F8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397760" y="2883534"/>
            <a:ext cx="874800" cy="1123200"/>
          </a:xfrm>
          <a:prstGeom prst="rect">
            <a:avLst/>
          </a:prstGeom>
        </p:spPr>
      </p:pic>
      <p:sp>
        <p:nvSpPr>
          <p:cNvPr id="15" name="Tekstboks 26">
            <a:extLst>
              <a:ext uri="{FF2B5EF4-FFF2-40B4-BE49-F238E27FC236}">
                <a16:creationId xmlns:a16="http://schemas.microsoft.com/office/drawing/2014/main" id="{4B167CFB-1188-0445-2177-A36DCB9A62D7}"/>
              </a:ext>
            </a:extLst>
          </p:cNvPr>
          <p:cNvSpPr txBox="1"/>
          <p:nvPr/>
        </p:nvSpPr>
        <p:spPr>
          <a:xfrm>
            <a:off x="4282421" y="2954014"/>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Jens Chr. Rauhe </a:t>
            </a:r>
          </a:p>
          <a:p>
            <a:pPr defTabSz="1171980"/>
            <a:r>
              <a:rPr lang="da-DK" sz="1300" dirty="0">
                <a:solidFill>
                  <a:srgbClr val="211A52"/>
                </a:solidFill>
                <a:latin typeface="Barlow" pitchFamily="2" charset="77"/>
              </a:rPr>
              <a:t>Institutleder</a:t>
            </a:r>
          </a:p>
          <a:p>
            <a:pPr defTabSz="1171980"/>
            <a:r>
              <a:rPr lang="da-DK" sz="1300" dirty="0">
                <a:solidFill>
                  <a:srgbClr val="211A52"/>
                </a:solidFill>
                <a:latin typeface="Barlow" pitchFamily="2" charset="77"/>
              </a:rPr>
              <a:t>Materialer og Produktion</a:t>
            </a:r>
          </a:p>
        </p:txBody>
      </p:sp>
      <p:pic>
        <p:nvPicPr>
          <p:cNvPr id="16" name="Billede 15">
            <a:extLst>
              <a:ext uri="{FF2B5EF4-FFF2-40B4-BE49-F238E27FC236}">
                <a16:creationId xmlns:a16="http://schemas.microsoft.com/office/drawing/2014/main" id="{B6D3B47A-5CE6-6ECA-F2CA-2B63F7BE3835}"/>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398360" y="4344801"/>
            <a:ext cx="873600" cy="1121659"/>
          </a:xfrm>
          <a:prstGeom prst="rect">
            <a:avLst/>
          </a:prstGeom>
        </p:spPr>
      </p:pic>
      <p:sp>
        <p:nvSpPr>
          <p:cNvPr id="17" name="Tekstboks 27">
            <a:extLst>
              <a:ext uri="{FF2B5EF4-FFF2-40B4-BE49-F238E27FC236}">
                <a16:creationId xmlns:a16="http://schemas.microsoft.com/office/drawing/2014/main" id="{A19607E9-362A-AAD3-5DBA-C61143466192}"/>
              </a:ext>
            </a:extLst>
          </p:cNvPr>
          <p:cNvSpPr txBox="1"/>
          <p:nvPr/>
        </p:nvSpPr>
        <p:spPr>
          <a:xfrm>
            <a:off x="4318417" y="4343241"/>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Lasse Rosendahl</a:t>
            </a:r>
          </a:p>
          <a:p>
            <a:pPr defTabSz="1171980"/>
            <a:r>
              <a:rPr lang="da-DK" sz="1300" dirty="0">
                <a:solidFill>
                  <a:srgbClr val="211A52"/>
                </a:solidFill>
                <a:latin typeface="Barlow" pitchFamily="2" charset="77"/>
              </a:rPr>
              <a:t>Institutleder</a:t>
            </a:r>
          </a:p>
          <a:p>
            <a:pPr defTabSz="1171980"/>
            <a:r>
              <a:rPr lang="da-DK" sz="1300" dirty="0">
                <a:solidFill>
                  <a:srgbClr val="211A52"/>
                </a:solidFill>
                <a:latin typeface="Barlow" pitchFamily="2" charset="77"/>
              </a:rPr>
              <a:t>Energi</a:t>
            </a:r>
          </a:p>
        </p:txBody>
      </p:sp>
      <p:grpSp>
        <p:nvGrpSpPr>
          <p:cNvPr id="18" name="Gruppe 17">
            <a:extLst>
              <a:ext uri="{FF2B5EF4-FFF2-40B4-BE49-F238E27FC236}">
                <a16:creationId xmlns:a16="http://schemas.microsoft.com/office/drawing/2014/main" id="{34F84445-5C6E-6C43-15B9-883C369D2970}"/>
              </a:ext>
            </a:extLst>
          </p:cNvPr>
          <p:cNvGrpSpPr/>
          <p:nvPr/>
        </p:nvGrpSpPr>
        <p:grpSpPr>
          <a:xfrm>
            <a:off x="6304837" y="1417638"/>
            <a:ext cx="3034088" cy="1123200"/>
            <a:chOff x="3401214" y="1424938"/>
            <a:chExt cx="2896311" cy="1123200"/>
          </a:xfrm>
        </p:grpSpPr>
        <p:sp>
          <p:nvSpPr>
            <p:cNvPr id="19" name="Tekstboks 19">
              <a:extLst>
                <a:ext uri="{FF2B5EF4-FFF2-40B4-BE49-F238E27FC236}">
                  <a16:creationId xmlns:a16="http://schemas.microsoft.com/office/drawing/2014/main" id="{E177C81C-D893-0BC6-8E89-71B014447AE3}"/>
                </a:ext>
              </a:extLst>
            </p:cNvPr>
            <p:cNvSpPr txBox="1"/>
            <p:nvPr/>
          </p:nvSpPr>
          <p:spPr>
            <a:xfrm>
              <a:off x="4282421" y="1424940"/>
              <a:ext cx="2015104" cy="518450"/>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Olav Geil</a:t>
              </a:r>
            </a:p>
            <a:p>
              <a:pPr defTabSz="1171980"/>
              <a:r>
                <a:rPr lang="da-DK" sz="1300" dirty="0">
                  <a:solidFill>
                    <a:srgbClr val="211A52"/>
                  </a:solidFill>
                  <a:latin typeface="Barlow" pitchFamily="2" charset="77"/>
                </a:rPr>
                <a:t>Prodekan for uddannelse</a:t>
              </a:r>
            </a:p>
          </p:txBody>
        </p:sp>
        <p:pic>
          <p:nvPicPr>
            <p:cNvPr id="20" name="Billede 19">
              <a:extLst>
                <a:ext uri="{FF2B5EF4-FFF2-40B4-BE49-F238E27FC236}">
                  <a16:creationId xmlns:a16="http://schemas.microsoft.com/office/drawing/2014/main" id="{3D70FA10-46E6-9CAC-2F65-8FD2102FC22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401214" y="1424938"/>
              <a:ext cx="874800" cy="1123200"/>
            </a:xfrm>
            <a:prstGeom prst="rect">
              <a:avLst/>
            </a:prstGeom>
          </p:spPr>
        </p:pic>
      </p:grpSp>
      <p:sp>
        <p:nvSpPr>
          <p:cNvPr id="22" name="Tekstboks 24">
            <a:extLst>
              <a:ext uri="{FF2B5EF4-FFF2-40B4-BE49-F238E27FC236}">
                <a16:creationId xmlns:a16="http://schemas.microsoft.com/office/drawing/2014/main" id="{C5C6082C-090D-912F-CB42-FD6C33D1358F}"/>
              </a:ext>
            </a:extLst>
          </p:cNvPr>
          <p:cNvSpPr txBox="1"/>
          <p:nvPr/>
        </p:nvSpPr>
        <p:spPr>
          <a:xfrm>
            <a:off x="7323821" y="2949286"/>
            <a:ext cx="2159563"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Kim  Lambertsen Larsen </a:t>
            </a:r>
            <a:br>
              <a:rPr lang="da-DK" sz="1300" b="1" dirty="0">
                <a:solidFill>
                  <a:srgbClr val="211A52"/>
                </a:solidFill>
                <a:latin typeface="Barlow Medium" panose="00000600000000000000" pitchFamily="2" charset="0"/>
              </a:rPr>
            </a:br>
            <a:r>
              <a:rPr lang="da-DK" sz="1300" dirty="0">
                <a:solidFill>
                  <a:srgbClr val="211A52"/>
                </a:solidFill>
                <a:latin typeface="Barlow" pitchFamily="2" charset="77"/>
              </a:rPr>
              <a:t>Institutleder</a:t>
            </a:r>
          </a:p>
          <a:p>
            <a:pPr defTabSz="1171980"/>
            <a:r>
              <a:rPr lang="da-DK" sz="1300" dirty="0">
                <a:solidFill>
                  <a:srgbClr val="211A52"/>
                </a:solidFill>
                <a:latin typeface="Barlow" pitchFamily="2" charset="77"/>
              </a:rPr>
              <a:t>Kemi og Biovidenskab</a:t>
            </a:r>
          </a:p>
        </p:txBody>
      </p:sp>
      <p:pic>
        <p:nvPicPr>
          <p:cNvPr id="23" name="Billede 22">
            <a:extLst>
              <a:ext uri="{FF2B5EF4-FFF2-40B4-BE49-F238E27FC236}">
                <a16:creationId xmlns:a16="http://schemas.microsoft.com/office/drawing/2014/main" id="{F1534C52-4668-9AE4-D964-85C3446D2B40}"/>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312444" y="4376879"/>
            <a:ext cx="873600" cy="1121659"/>
          </a:xfrm>
          <a:prstGeom prst="rect">
            <a:avLst/>
          </a:prstGeom>
        </p:spPr>
      </p:pic>
      <p:sp>
        <p:nvSpPr>
          <p:cNvPr id="24" name="Tekstboks 28">
            <a:extLst>
              <a:ext uri="{FF2B5EF4-FFF2-40B4-BE49-F238E27FC236}">
                <a16:creationId xmlns:a16="http://schemas.microsoft.com/office/drawing/2014/main" id="{C7CA8A3D-4BE5-615B-6AFA-6F0B7A09F8AA}"/>
              </a:ext>
            </a:extLst>
          </p:cNvPr>
          <p:cNvSpPr txBox="1"/>
          <p:nvPr/>
        </p:nvSpPr>
        <p:spPr>
          <a:xfrm>
            <a:off x="7323821" y="4377754"/>
            <a:ext cx="2015104" cy="718505"/>
          </a:xfrm>
          <a:prstGeom prst="rect">
            <a:avLst/>
          </a:prstGeom>
          <a:noFill/>
        </p:spPr>
        <p:txBody>
          <a:bodyPr wrap="square" lIns="117198" tIns="58598" rIns="117198" bIns="58598" rtlCol="0">
            <a:spAutoFit/>
          </a:bodyPr>
          <a:lstStyle/>
          <a:p>
            <a:pPr defTabSz="1171980"/>
            <a:r>
              <a:rPr lang="da-DK" sz="1300" b="1" dirty="0">
                <a:solidFill>
                  <a:srgbClr val="211A52"/>
                </a:solidFill>
                <a:latin typeface="Barlow Medium" panose="00000600000000000000" pitchFamily="2" charset="0"/>
              </a:rPr>
              <a:t>Henrik </a:t>
            </a:r>
            <a:r>
              <a:rPr lang="da-DK" sz="1300" b="1" dirty="0" err="1">
                <a:solidFill>
                  <a:srgbClr val="211A52"/>
                </a:solidFill>
                <a:latin typeface="Barlow Medium" panose="00000600000000000000" pitchFamily="2" charset="0"/>
              </a:rPr>
              <a:t>Brohus</a:t>
            </a:r>
            <a:endParaRPr lang="da-DK" sz="1300" b="1" dirty="0">
              <a:solidFill>
                <a:srgbClr val="211A52"/>
              </a:solidFill>
              <a:latin typeface="Barlow Medium" panose="00000600000000000000" pitchFamily="2" charset="0"/>
            </a:endParaRPr>
          </a:p>
          <a:p>
            <a:pPr defTabSz="1171980"/>
            <a:r>
              <a:rPr lang="da-DK" sz="1300" dirty="0">
                <a:solidFill>
                  <a:srgbClr val="211A52"/>
                </a:solidFill>
                <a:latin typeface="Barlow" pitchFamily="2" charset="77"/>
              </a:rPr>
              <a:t>Leder af Adgangskursus og af EVU på fakultetet</a:t>
            </a:r>
          </a:p>
        </p:txBody>
      </p:sp>
      <p:pic>
        <p:nvPicPr>
          <p:cNvPr id="3" name="Billede 2">
            <a:extLst>
              <a:ext uri="{FF2B5EF4-FFF2-40B4-BE49-F238E27FC236}">
                <a16:creationId xmlns:a16="http://schemas.microsoft.com/office/drawing/2014/main" id="{37DF40F3-55C8-F505-4990-A2DDBECDD493}"/>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6405078" y="2832179"/>
            <a:ext cx="841067" cy="1261601"/>
          </a:xfrm>
          <a:prstGeom prst="rect">
            <a:avLst/>
          </a:prstGeom>
        </p:spPr>
      </p:pic>
      <p:pic>
        <p:nvPicPr>
          <p:cNvPr id="2" name="Billede 1">
            <a:extLst>
              <a:ext uri="{FF2B5EF4-FFF2-40B4-BE49-F238E27FC236}">
                <a16:creationId xmlns:a16="http://schemas.microsoft.com/office/drawing/2014/main" id="{1E0A0609-A27B-34EC-0940-4B3697064477}"/>
              </a:ext>
            </a:extLst>
          </p:cNvPr>
          <p:cNvPicPr>
            <a:picLocks/>
          </p:cNvPicPr>
          <p:nvPr/>
        </p:nvPicPr>
        <p:blipFill rotWithShape="1">
          <a:blip r:embed="rId11">
            <a:extLst>
              <a:ext uri="{28A0092B-C50C-407E-A947-70E740481C1C}">
                <a14:useLocalDpi xmlns:a14="http://schemas.microsoft.com/office/drawing/2010/main" val="0"/>
              </a:ext>
            </a:extLst>
          </a:blip>
          <a:srcRect l="-1126" t="2718" r="1126" b="12508"/>
          <a:stretch/>
        </p:blipFill>
        <p:spPr>
          <a:xfrm>
            <a:off x="804361" y="1419179"/>
            <a:ext cx="874800" cy="1121659"/>
          </a:xfrm>
          <a:prstGeom prst="rect">
            <a:avLst/>
          </a:prstGeom>
        </p:spPr>
      </p:pic>
    </p:spTree>
    <p:extLst>
      <p:ext uri="{BB962C8B-B14F-4D97-AF65-F5344CB8AC3E}">
        <p14:creationId xmlns:p14="http://schemas.microsoft.com/office/powerpoint/2010/main" val="228081893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512038" y="239384"/>
            <a:ext cx="9777855" cy="1621619"/>
          </a:xfrm>
        </p:spPr>
        <p:txBody>
          <a:bodyPr/>
          <a:lstStyle/>
          <a:p>
            <a:r>
              <a:rPr lang="da-DK" dirty="0">
                <a:solidFill>
                  <a:srgbClr val="192753"/>
                </a:solidFill>
                <a:latin typeface="Barlow Black" panose="00000A00000000000000" pitchFamily="2" charset="0"/>
                <a:cs typeface="Arial" panose="020B0604020202020204" pitchFamily="34" charset="0"/>
              </a:rPr>
              <a:t>AAU SAMARBEJDER MED VIRKSOMHEDER I HELE DANMARK</a:t>
            </a:r>
            <a:endParaRPr lang="da-DK" dirty="0">
              <a:solidFill>
                <a:schemeClr val="accent4"/>
              </a:solidFill>
              <a:latin typeface="Barlow Black" panose="00000A00000000000000" pitchFamily="2" charset="0"/>
              <a:cs typeface="Arial" panose="020B0604020202020204" pitchFamily="34" charset="0"/>
            </a:endParaRPr>
          </a:p>
        </p:txBody>
      </p:sp>
      <p:pic>
        <p:nvPicPr>
          <p:cNvPr id="12" name="Billede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82865" y="1861003"/>
            <a:ext cx="4121240" cy="4522325"/>
          </a:xfrm>
          <a:prstGeom prst="rect">
            <a:avLst/>
          </a:prstGeom>
        </p:spPr>
      </p:pic>
      <p:sp>
        <p:nvSpPr>
          <p:cNvPr id="13" name="Rektangel 12"/>
          <p:cNvSpPr/>
          <p:nvPr/>
        </p:nvSpPr>
        <p:spPr>
          <a:xfrm>
            <a:off x="6894115" y="2532959"/>
            <a:ext cx="3625344" cy="2769989"/>
          </a:xfrm>
          <a:prstGeom prst="rect">
            <a:avLst/>
          </a:prstGeom>
        </p:spPr>
        <p:txBody>
          <a:bodyPr wrap="square">
            <a:spAutoFit/>
          </a:bodyPr>
          <a:lstStyle/>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REGION NORDJYLLAND</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lumMod val="65000"/>
                  </a:srgbClr>
                </a:solidFill>
                <a:effectLst/>
                <a:uLnTx/>
                <a:uFillTx/>
                <a:latin typeface="Barlow Medium" panose="00000600000000000000" pitchFamily="2" charset="0"/>
                <a:cs typeface="Arial" panose="020B0604020202020204" pitchFamily="34" charset="0"/>
              </a:rPr>
              <a:t>REGION MIDTJYLLAND</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94FBF"/>
                </a:solidFill>
                <a:effectLst/>
                <a:uLnTx/>
                <a:uFillTx/>
                <a:latin typeface="Barlow Medium" panose="00000600000000000000" pitchFamily="2" charset="0"/>
                <a:cs typeface="Arial" panose="020B0604020202020204" pitchFamily="34" charset="0"/>
              </a:rPr>
              <a:t>REGION SYDDANMARK</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DF6752"/>
                </a:solidFill>
                <a:effectLst/>
                <a:uLnTx/>
                <a:uFillTx/>
                <a:latin typeface="Barlow Medium" panose="00000600000000000000" pitchFamily="2" charset="0"/>
                <a:cs typeface="Arial" panose="020B0604020202020204" pitchFamily="34" charset="0"/>
              </a:rPr>
              <a:t>REGION HOVEDSTADEN</a:t>
            </a:r>
          </a:p>
          <a:p>
            <a:pPr marL="0" marR="0" lvl="0" indent="0" algn="l" defTabSz="914330" rtl="0" eaLnBrk="1" fontAlgn="auto" latinLnBrk="0" hangingPunct="1">
              <a:lnSpc>
                <a:spcPct val="2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638BDB"/>
                </a:solidFill>
                <a:effectLst/>
                <a:uLnTx/>
                <a:uFillTx/>
                <a:latin typeface="Barlow Medium" panose="00000600000000000000" pitchFamily="2" charset="0"/>
                <a:cs typeface="Arial" panose="020B0604020202020204" pitchFamily="34" charset="0"/>
              </a:rPr>
              <a:t>REGION SJÆLLAND</a:t>
            </a:r>
          </a:p>
        </p:txBody>
      </p:sp>
      <p:sp>
        <p:nvSpPr>
          <p:cNvPr id="798" name="Rektangel 797"/>
          <p:cNvSpPr/>
          <p:nvPr/>
        </p:nvSpPr>
        <p:spPr>
          <a:xfrm>
            <a:off x="4897673" y="2610550"/>
            <a:ext cx="1866217" cy="2793842"/>
          </a:xfrm>
          <a:prstGeom prst="rect">
            <a:avLst/>
          </a:prstGeom>
        </p:spPr>
        <p:txBody>
          <a:bodyPr wrap="square">
            <a:spAutoFit/>
          </a:bodyPr>
          <a:lstStyle/>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29%</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24%</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14%</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31%</a:t>
            </a:r>
          </a:p>
          <a:p>
            <a:pPr marL="0" marR="0" lvl="0" indent="0" algn="r" defTabSz="91433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2%</a:t>
            </a:r>
          </a:p>
        </p:txBody>
      </p:sp>
      <p:sp>
        <p:nvSpPr>
          <p:cNvPr id="7" name="Tekstfelt 6">
            <a:extLst>
              <a:ext uri="{FF2B5EF4-FFF2-40B4-BE49-F238E27FC236}">
                <a16:creationId xmlns:a16="http://schemas.microsoft.com/office/drawing/2014/main" id="{B9D142C4-3B32-4E54-9C1B-C565E7EB017C}"/>
              </a:ext>
            </a:extLst>
          </p:cNvPr>
          <p:cNvSpPr txBox="1"/>
          <p:nvPr/>
        </p:nvSpPr>
        <p:spPr>
          <a:xfrm>
            <a:off x="0" y="5773"/>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Samarbejde</a:t>
            </a:r>
            <a:r>
              <a:rPr lang="da-DK" b="1" dirty="0">
                <a:solidFill>
                  <a:schemeClr val="bg1"/>
                </a:solidFill>
              </a:rPr>
              <a:t>  </a:t>
            </a:r>
          </a:p>
        </p:txBody>
      </p:sp>
      <p:sp>
        <p:nvSpPr>
          <p:cNvPr id="14" name="Freeform 14">
            <a:extLst>
              <a:ext uri="{FF2B5EF4-FFF2-40B4-BE49-F238E27FC236}">
                <a16:creationId xmlns:a16="http://schemas.microsoft.com/office/drawing/2014/main" id="{FA7BEFF0-0645-4477-8274-8992220ACDF6}"/>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
        <p:nvSpPr>
          <p:cNvPr id="10" name="Pladsholder til slidenummer 1">
            <a:extLst>
              <a:ext uri="{FF2B5EF4-FFF2-40B4-BE49-F238E27FC236}">
                <a16:creationId xmlns:a16="http://schemas.microsoft.com/office/drawing/2014/main" id="{BB3D66A2-C31A-4BF7-ABD8-BA488AF3FCCB}"/>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50</a:t>
            </a:fld>
            <a:endParaRPr lang="en-US" sz="1000" b="1" dirty="0">
              <a:solidFill>
                <a:srgbClr val="211A52">
                  <a:alpha val="70000"/>
                </a:srgbClr>
              </a:solidFill>
              <a:latin typeface="Arial"/>
            </a:endParaRPr>
          </a:p>
        </p:txBody>
      </p:sp>
      <p:sp>
        <p:nvSpPr>
          <p:cNvPr id="2" name="Rutediagram: Forbindelse 1">
            <a:extLst>
              <a:ext uri="{FF2B5EF4-FFF2-40B4-BE49-F238E27FC236}">
                <a16:creationId xmlns:a16="http://schemas.microsoft.com/office/drawing/2014/main" id="{19C0D162-8E63-61B6-A3EF-82BBD2741F4C}"/>
              </a:ext>
            </a:extLst>
          </p:cNvPr>
          <p:cNvSpPr/>
          <p:nvPr/>
        </p:nvSpPr>
        <p:spPr>
          <a:xfrm>
            <a:off x="5234330" y="1772271"/>
            <a:ext cx="5128798" cy="4470400"/>
          </a:xfrm>
          <a:prstGeom prst="flowChartConnector">
            <a:avLst/>
          </a:prstGeom>
          <a:noFill/>
          <a:ln w="9525" cap="flat" cmpd="sng" algn="ctr">
            <a:solidFill>
              <a:schemeClr val="dk1"/>
            </a:solidFill>
            <a:prstDash val="solid"/>
            <a:round/>
            <a:headEnd type="none" w="med" len="med"/>
            <a:tailEnd type="none" w="med" len="med"/>
          </a:ln>
          <a:effectLst>
            <a:outerShdw blurRad="63500" sx="102000" sy="102000" algn="ctr" rotWithShape="0">
              <a:prstClr val="black">
                <a:alpha val="40000"/>
              </a:prstClr>
            </a:outerShdw>
          </a:effectLst>
          <a:scene3d>
            <a:camera prst="obliqueTopLeft"/>
            <a:lightRig rig="threePt" dir="t"/>
          </a:scene3d>
        </p:spPr>
        <p:style>
          <a:lnRef idx="0">
            <a:scrgbClr r="0" g="0" b="0"/>
          </a:lnRef>
          <a:fillRef idx="0">
            <a:scrgbClr r="0" g="0" b="0"/>
          </a:fillRef>
          <a:effectRef idx="0">
            <a:scrgbClr r="0" g="0" b="0"/>
          </a:effectRef>
          <a:fontRef idx="minor">
            <a:schemeClr val="dk1"/>
          </a:fontRef>
        </p:style>
        <p:txBody>
          <a:bodyPr rtlCol="0" anchor="ctr"/>
          <a:lstStyle/>
          <a:p>
            <a:pPr algn="ctr"/>
            <a:endParaRPr lang="da-DK" dirty="0"/>
          </a:p>
        </p:txBody>
      </p:sp>
    </p:spTree>
    <p:extLst>
      <p:ext uri="{BB962C8B-B14F-4D97-AF65-F5344CB8AC3E}">
        <p14:creationId xmlns:p14="http://schemas.microsoft.com/office/powerpoint/2010/main" val="1695601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øj, person, menneske, stående&#10;&#10;Automatisk genereret beskrivelse">
            <a:extLst>
              <a:ext uri="{FF2B5EF4-FFF2-40B4-BE49-F238E27FC236}">
                <a16:creationId xmlns:a16="http://schemas.microsoft.com/office/drawing/2014/main" id="{ADB84F06-F5A3-0E13-27F5-848CFB196E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55684" y="1445247"/>
            <a:ext cx="3093689" cy="3093689"/>
          </a:xfrm>
          <a:prstGeom prst="rect">
            <a:avLst/>
          </a:prstGeom>
        </p:spPr>
      </p:pic>
      <p:sp>
        <p:nvSpPr>
          <p:cNvPr id="9" name="Titel 8"/>
          <p:cNvSpPr>
            <a:spLocks noGrp="1"/>
          </p:cNvSpPr>
          <p:nvPr>
            <p:ph type="title"/>
          </p:nvPr>
        </p:nvSpPr>
        <p:spPr>
          <a:xfrm>
            <a:off x="512038" y="239384"/>
            <a:ext cx="9777855" cy="1621619"/>
          </a:xfrm>
        </p:spPr>
        <p:txBody>
          <a:bodyPr/>
          <a:lstStyle/>
          <a:p>
            <a:r>
              <a:rPr lang="da-DK" dirty="0">
                <a:solidFill>
                  <a:srgbClr val="192753"/>
                </a:solidFill>
                <a:latin typeface="Barlow Black" panose="00000A00000000000000" pitchFamily="2" charset="0"/>
                <a:cs typeface="Arial" panose="020B0604020202020204" pitchFamily="34" charset="0"/>
              </a:rPr>
              <a:t>AAU SAMARBEJDER MED VIRKSOMHEDER I HELE DANMARK</a:t>
            </a:r>
            <a:endParaRPr lang="da-DK" dirty="0">
              <a:solidFill>
                <a:schemeClr val="accent4"/>
              </a:solidFill>
              <a:latin typeface="Barlow Black" panose="00000A00000000000000" pitchFamily="2" charset="0"/>
              <a:cs typeface="Arial" panose="020B0604020202020204" pitchFamily="34" charset="0"/>
            </a:endParaRPr>
          </a:p>
        </p:txBody>
      </p:sp>
      <p:sp>
        <p:nvSpPr>
          <p:cNvPr id="11" name="Pladsholder til tekst 10"/>
          <p:cNvSpPr>
            <a:spLocks noGrp="1"/>
          </p:cNvSpPr>
          <p:nvPr>
            <p:ph type="body" sz="quarter" idx="12"/>
          </p:nvPr>
        </p:nvSpPr>
        <p:spPr>
          <a:xfrm>
            <a:off x="6096000" y="1861003"/>
            <a:ext cx="4983652" cy="3365436"/>
          </a:xfrm>
          <a:solidFill>
            <a:schemeClr val="bg1"/>
          </a:solidFill>
        </p:spPr>
        <p:txBody>
          <a:bodyPr>
            <a:noAutofit/>
          </a:bodyPr>
          <a:lstStyle/>
          <a:p>
            <a:pPr marL="0" indent="0">
              <a:lnSpc>
                <a:spcPct val="120000"/>
              </a:lnSpc>
              <a:spcBef>
                <a:spcPts val="0"/>
              </a:spcBef>
              <a:spcAft>
                <a:spcPts val="1200"/>
              </a:spcAft>
              <a:buNone/>
            </a:pPr>
            <a:endParaRPr lang="da-DK" dirty="0">
              <a:solidFill>
                <a:srgbClr val="211A52"/>
              </a:solidFill>
              <a:latin typeface="Barlow Light" panose="00000400000000000000" pitchFamily="2" charset="0"/>
              <a:cs typeface="Arial" panose="020B0604020202020204" pitchFamily="34" charset="0"/>
            </a:endParaRPr>
          </a:p>
          <a:p>
            <a:pPr>
              <a:lnSpc>
                <a:spcPct val="120000"/>
              </a:lnSpc>
              <a:spcBef>
                <a:spcPts val="0"/>
              </a:spcBef>
              <a:spcAft>
                <a:spcPts val="1200"/>
              </a:spcAft>
              <a:buFont typeface="Arial" pitchFamily="34" charset="0"/>
              <a:buBlip>
                <a:blip r:embed="rId4"/>
              </a:buBlip>
            </a:pPr>
            <a:r>
              <a:rPr lang="da-DK" dirty="0">
                <a:solidFill>
                  <a:srgbClr val="211A52"/>
                </a:solidFill>
                <a:latin typeface="Barlow Light" panose="00000400000000000000" pitchFamily="2" charset="0"/>
                <a:cs typeface="Arial" panose="020B0604020202020204" pitchFamily="34" charset="0"/>
              </a:rPr>
              <a:t>AAU samarbejder med et bredt udsnit af det danske erhvervsliv. AAU’s hyppigste samarbejdspartnere er industrivirksomheder og IKT-virksomheder.</a:t>
            </a:r>
          </a:p>
          <a:p>
            <a:pPr>
              <a:lnSpc>
                <a:spcPct val="120000"/>
              </a:lnSpc>
              <a:spcBef>
                <a:spcPts val="0"/>
              </a:spcBef>
              <a:spcAft>
                <a:spcPts val="1200"/>
              </a:spcAft>
              <a:buFont typeface="Arial" pitchFamily="34" charset="0"/>
              <a:buBlip>
                <a:blip r:embed="rId4"/>
              </a:buBlip>
            </a:pPr>
            <a:r>
              <a:rPr lang="da-DK" dirty="0">
                <a:solidFill>
                  <a:srgbClr val="211A52"/>
                </a:solidFill>
                <a:latin typeface="Barlow Light" panose="00000400000000000000" pitchFamily="2" charset="0"/>
                <a:cs typeface="Arial" panose="020B0604020202020204" pitchFamily="34" charset="0"/>
              </a:rPr>
              <a:t>AAU samarbejder hyppigst med virksomheder, der beskæftiger 20-49 årsværk samt virksomheder, der beskæftiger over 100 årsværk.</a:t>
            </a:r>
          </a:p>
          <a:p>
            <a:pPr>
              <a:lnSpc>
                <a:spcPct val="120000"/>
              </a:lnSpc>
              <a:spcBef>
                <a:spcPts val="0"/>
              </a:spcBef>
              <a:spcAft>
                <a:spcPts val="1200"/>
              </a:spcAft>
              <a:buFont typeface="Arial" pitchFamily="34" charset="0"/>
              <a:buBlip>
                <a:blip r:embed="rId4"/>
              </a:buBlip>
            </a:pPr>
            <a:r>
              <a:rPr lang="da-DK" dirty="0">
                <a:solidFill>
                  <a:srgbClr val="211A52"/>
                </a:solidFill>
                <a:latin typeface="Barlow Light" panose="00000400000000000000" pitchFamily="2" charset="0"/>
                <a:cs typeface="Arial" panose="020B0604020202020204" pitchFamily="34" charset="0"/>
              </a:rPr>
              <a:t>Over en tredjedel af AAU’s samarbejdsvirksomheder har en høj </a:t>
            </a:r>
            <a:r>
              <a:rPr lang="da-DK" dirty="0" err="1">
                <a:solidFill>
                  <a:srgbClr val="211A52"/>
                </a:solidFill>
                <a:latin typeface="Barlow Light" panose="00000400000000000000" pitchFamily="2" charset="0"/>
                <a:cs typeface="Arial" panose="020B0604020202020204" pitchFamily="34" charset="0"/>
              </a:rPr>
              <a:t>FoU</a:t>
            </a:r>
            <a:r>
              <a:rPr lang="da-DK" dirty="0">
                <a:solidFill>
                  <a:srgbClr val="211A52"/>
                </a:solidFill>
                <a:latin typeface="Barlow Light" panose="00000400000000000000" pitchFamily="2" charset="0"/>
                <a:cs typeface="Arial" panose="020B0604020202020204" pitchFamily="34" charset="0"/>
              </a:rPr>
              <a:t>-intensitet.</a:t>
            </a:r>
          </a:p>
          <a:p>
            <a:pPr marL="0" indent="0">
              <a:lnSpc>
                <a:spcPct val="120000"/>
              </a:lnSpc>
              <a:spcBef>
                <a:spcPts val="0"/>
              </a:spcBef>
              <a:spcAft>
                <a:spcPts val="1200"/>
              </a:spcAft>
              <a:buNone/>
            </a:pPr>
            <a:endParaRPr lang="en-US" dirty="0">
              <a:latin typeface="Arial" panose="020B0604020202020204" pitchFamily="34" charset="0"/>
              <a:cs typeface="Arial" panose="020B0604020202020204" pitchFamily="34" charset="0"/>
            </a:endParaRPr>
          </a:p>
          <a:p>
            <a:pPr>
              <a:lnSpc>
                <a:spcPct val="120000"/>
              </a:lnSpc>
              <a:spcBef>
                <a:spcPts val="0"/>
              </a:spcBef>
              <a:spcAft>
                <a:spcPts val="1200"/>
              </a:spcAft>
              <a:buFont typeface="Arial" pitchFamily="34" charset="0"/>
              <a:buBlip>
                <a:blip r:embed="rId4"/>
              </a:buBlip>
            </a:pPr>
            <a:endParaRPr lang="en-US" dirty="0">
              <a:latin typeface="Arial" panose="020B0604020202020204" pitchFamily="34" charset="0"/>
              <a:cs typeface="Arial" panose="020B0604020202020204" pitchFamily="34" charset="0"/>
            </a:endParaRPr>
          </a:p>
          <a:p>
            <a:pPr marL="0" indent="0">
              <a:lnSpc>
                <a:spcPct val="120000"/>
              </a:lnSpc>
              <a:spcBef>
                <a:spcPts val="0"/>
              </a:spcBef>
              <a:spcAft>
                <a:spcPts val="1200"/>
              </a:spcAft>
              <a:buNone/>
            </a:pPr>
            <a:endParaRPr lang="da-DK" dirty="0"/>
          </a:p>
        </p:txBody>
      </p:sp>
      <p:pic>
        <p:nvPicPr>
          <p:cNvPr id="12" name="Billed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82865" y="1861003"/>
            <a:ext cx="4121240" cy="4522325"/>
          </a:xfrm>
          <a:prstGeom prst="rect">
            <a:avLst/>
          </a:prstGeom>
        </p:spPr>
      </p:pic>
      <p:sp>
        <p:nvSpPr>
          <p:cNvPr id="7" name="Tekstfelt 6">
            <a:extLst>
              <a:ext uri="{FF2B5EF4-FFF2-40B4-BE49-F238E27FC236}">
                <a16:creationId xmlns:a16="http://schemas.microsoft.com/office/drawing/2014/main" id="{B9D142C4-3B32-4E54-9C1B-C565E7EB017C}"/>
              </a:ext>
            </a:extLst>
          </p:cNvPr>
          <p:cNvSpPr txBox="1"/>
          <p:nvPr/>
        </p:nvSpPr>
        <p:spPr>
          <a:xfrm>
            <a:off x="0" y="5773"/>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Samarbejde </a:t>
            </a:r>
            <a:r>
              <a:rPr lang="da-DK" b="1" dirty="0">
                <a:solidFill>
                  <a:schemeClr val="bg1"/>
                </a:solidFill>
              </a:rPr>
              <a:t> </a:t>
            </a:r>
          </a:p>
        </p:txBody>
      </p:sp>
      <p:sp>
        <p:nvSpPr>
          <p:cNvPr id="14" name="Freeform 14">
            <a:extLst>
              <a:ext uri="{FF2B5EF4-FFF2-40B4-BE49-F238E27FC236}">
                <a16:creationId xmlns:a16="http://schemas.microsoft.com/office/drawing/2014/main" id="{FA7BEFF0-0645-4477-8274-8992220ACDF6}"/>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
        <p:nvSpPr>
          <p:cNvPr id="10" name="Pladsholder til slidenummer 1">
            <a:extLst>
              <a:ext uri="{FF2B5EF4-FFF2-40B4-BE49-F238E27FC236}">
                <a16:creationId xmlns:a16="http://schemas.microsoft.com/office/drawing/2014/main" id="{BB3D66A2-C31A-4BF7-ABD8-BA488AF3FCCB}"/>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51</a:t>
            </a:fld>
            <a:endParaRPr lang="en-US" sz="1000" b="1" dirty="0">
              <a:solidFill>
                <a:srgbClr val="211A52">
                  <a:alpha val="70000"/>
                </a:srgbClr>
              </a:solidFill>
              <a:latin typeface="Arial"/>
            </a:endParaRPr>
          </a:p>
        </p:txBody>
      </p:sp>
      <p:sp>
        <p:nvSpPr>
          <p:cNvPr id="4" name="Pil: bøjet til højre 3">
            <a:extLst>
              <a:ext uri="{FF2B5EF4-FFF2-40B4-BE49-F238E27FC236}">
                <a16:creationId xmlns:a16="http://schemas.microsoft.com/office/drawing/2014/main" id="{F0A0860D-7C23-8833-DC39-9EB9ECFC51C1}"/>
              </a:ext>
            </a:extLst>
          </p:cNvPr>
          <p:cNvSpPr/>
          <p:nvPr/>
        </p:nvSpPr>
        <p:spPr>
          <a:xfrm rot="2181187">
            <a:off x="507849" y="1421739"/>
            <a:ext cx="1050925" cy="2768202"/>
          </a:xfrm>
          <a:prstGeom prst="curv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solidFill>
                <a:schemeClr val="tx1"/>
              </a:solidFill>
            </a:endParaRPr>
          </a:p>
        </p:txBody>
      </p:sp>
      <p:sp>
        <p:nvSpPr>
          <p:cNvPr id="6" name="Pil: bøjet til højre 5">
            <a:extLst>
              <a:ext uri="{FF2B5EF4-FFF2-40B4-BE49-F238E27FC236}">
                <a16:creationId xmlns:a16="http://schemas.microsoft.com/office/drawing/2014/main" id="{F0A6F60E-A15A-11D8-2118-A6700322BE2D}"/>
              </a:ext>
            </a:extLst>
          </p:cNvPr>
          <p:cNvSpPr/>
          <p:nvPr/>
        </p:nvSpPr>
        <p:spPr>
          <a:xfrm rot="11510502">
            <a:off x="4644376" y="4319196"/>
            <a:ext cx="1120375" cy="2577848"/>
          </a:xfrm>
          <a:prstGeom prst="curved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3718989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294967295"/>
          </p:nvPr>
        </p:nvSpPr>
        <p:spPr>
          <a:xfrm>
            <a:off x="11339887" y="593223"/>
            <a:ext cx="571468" cy="227164"/>
          </a:xfrm>
          <a:prstGeom prst="rect">
            <a:avLst/>
          </a:prstGeom>
        </p:spPr>
        <p:txBody>
          <a:bodyPr/>
          <a:lstStyle/>
          <a:p>
            <a:pPr marL="0" marR="0" lvl="0" indent="0" algn="l"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800" b="0" i="0" u="none" strike="noStrike" kern="1200" cap="none" spc="0" normalizeH="0" baseline="0" noProof="0" smtClean="0">
                <a:ln>
                  <a:noFill/>
                </a:ln>
                <a:solidFill>
                  <a:srgbClr val="211A52"/>
                </a:solidFill>
                <a:effectLst/>
                <a:uLnTx/>
                <a:uFillTx/>
                <a:latin typeface="Arial"/>
                <a:ea typeface="+mn-ea"/>
                <a:cs typeface="+mn-cs"/>
              </a:rPr>
              <a:pPr marL="0" marR="0" lvl="0" indent="0" algn="l" defTabSz="91433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srgbClr val="211A52"/>
              </a:solidFill>
              <a:effectLst/>
              <a:uLnTx/>
              <a:uFillTx/>
              <a:latin typeface="Arial"/>
              <a:ea typeface="+mn-ea"/>
              <a:cs typeface="+mn-cs"/>
            </a:endParaRPr>
          </a:p>
        </p:txBody>
      </p:sp>
      <p:sp>
        <p:nvSpPr>
          <p:cNvPr id="7" name="Titel 6"/>
          <p:cNvSpPr>
            <a:spLocks noGrp="1"/>
          </p:cNvSpPr>
          <p:nvPr>
            <p:ph type="title"/>
          </p:nvPr>
        </p:nvSpPr>
        <p:spPr>
          <a:xfrm>
            <a:off x="587375" y="359273"/>
            <a:ext cx="6570748" cy="1621619"/>
          </a:xfrm>
        </p:spPr>
        <p:txBody>
          <a:bodyPr/>
          <a:lstStyle/>
          <a:p>
            <a:r>
              <a:rPr lang="da-DK" dirty="0">
                <a:latin typeface="Barlow Black" panose="00000A00000000000000" pitchFamily="2" charset="0"/>
                <a:cs typeface="Arial" panose="020B0604020202020204" pitchFamily="34" charset="0"/>
              </a:rPr>
              <a:t>TRADITION FOR AT SAMARBEJDE</a:t>
            </a:r>
            <a:br>
              <a:rPr lang="da-DK" dirty="0">
                <a:latin typeface="Arial" panose="020B0604020202020204" pitchFamily="34" charset="0"/>
                <a:cs typeface="Arial" panose="020B0604020202020204" pitchFamily="34" charset="0"/>
              </a:rPr>
            </a:br>
            <a:endParaRPr lang="da-DK" dirty="0"/>
          </a:p>
        </p:txBody>
      </p:sp>
      <p:sp>
        <p:nvSpPr>
          <p:cNvPr id="9" name="Pladsholder til tekst 8"/>
          <p:cNvSpPr>
            <a:spLocks noGrp="1"/>
          </p:cNvSpPr>
          <p:nvPr>
            <p:ph type="body" sz="quarter" idx="12"/>
          </p:nvPr>
        </p:nvSpPr>
        <p:spPr>
          <a:xfrm>
            <a:off x="587375" y="2159000"/>
            <a:ext cx="5508625" cy="4136504"/>
          </a:xfrm>
        </p:spPr>
        <p:txBody>
          <a:bodyPr>
            <a:normAutofit/>
          </a:bodyPr>
          <a:lstStyle/>
          <a:p>
            <a:r>
              <a:rPr lang="da-DK" sz="1800" dirty="0">
                <a:latin typeface="Barlow Light" panose="00000400000000000000" pitchFamily="2" charset="0"/>
              </a:rPr>
              <a:t>AAU’s problembaserede forsknings- og læringsmodel skaber forandring.</a:t>
            </a:r>
            <a:br>
              <a:rPr lang="da-DK" sz="1800" dirty="0">
                <a:latin typeface="Barlow Light" panose="00000400000000000000" pitchFamily="2" charset="0"/>
              </a:rPr>
            </a:br>
            <a:endParaRPr lang="da-DK" sz="1800" dirty="0">
              <a:latin typeface="Barlow Light" panose="00000400000000000000" pitchFamily="2" charset="0"/>
            </a:endParaRPr>
          </a:p>
          <a:p>
            <a:r>
              <a:rPr lang="da-DK" sz="1800" dirty="0">
                <a:latin typeface="Barlow Light" panose="00000400000000000000" pitchFamily="2" charset="0"/>
              </a:rPr>
              <a:t>Videnskab bedrives i tæt samarbejde med erhvervsliv og offentlige partnere.</a:t>
            </a:r>
          </a:p>
          <a:p>
            <a:endParaRPr lang="da-DK" sz="1800" dirty="0">
              <a:latin typeface="Barlow Light" panose="00000400000000000000" pitchFamily="2" charset="0"/>
            </a:endParaRPr>
          </a:p>
          <a:p>
            <a:r>
              <a:rPr lang="da-DK" sz="1800" dirty="0">
                <a:latin typeface="Barlow Light" panose="00000400000000000000" pitchFamily="2" charset="0"/>
              </a:rPr>
              <a:t>En AAU-kultur, der understøtter dynamik og handlekraft hos studerende og ansatte.</a:t>
            </a:r>
          </a:p>
          <a:p>
            <a:endParaRPr lang="da-DK" sz="1800" dirty="0">
              <a:latin typeface="Barlow Light" panose="00000400000000000000" pitchFamily="2" charset="0"/>
            </a:endParaRPr>
          </a:p>
          <a:p>
            <a:r>
              <a:rPr lang="da-DK" sz="1800" dirty="0">
                <a:latin typeface="Barlow Light" panose="00000400000000000000" pitchFamily="2" charset="0"/>
              </a:rPr>
              <a:t>Skarpt fokus på at udvikle nye måder at understøtte vidensamarbejde.</a:t>
            </a:r>
          </a:p>
          <a:p>
            <a:pPr marL="0" indent="0">
              <a:buNone/>
            </a:pPr>
            <a:endParaRPr lang="da-DK" dirty="0"/>
          </a:p>
        </p:txBody>
      </p:sp>
      <p:sp>
        <p:nvSpPr>
          <p:cNvPr id="3" name="Pladsholder til billede 2"/>
          <p:cNvSpPr>
            <a:spLocks noGrp="1"/>
          </p:cNvSpPr>
          <p:nvPr>
            <p:ph type="pic" sz="quarter" idx="11"/>
          </p:nvPr>
        </p:nvSpPr>
        <p:spPr/>
        <p:txBody>
          <a:bodyPr/>
          <a:lstStyle/>
          <a:p>
            <a:endParaRPr lang="da-DK"/>
          </a:p>
        </p:txBody>
      </p:sp>
      <p:pic>
        <p:nvPicPr>
          <p:cNvPr id="8" name="Pladsholder til billede 9"/>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438768" y="0"/>
            <a:ext cx="4753232" cy="6858000"/>
          </a:xfrm>
          <a:prstGeom prst="rect">
            <a:avLst/>
          </a:prstGeom>
        </p:spPr>
      </p:pic>
      <p:sp>
        <p:nvSpPr>
          <p:cNvPr id="10" name="Tekstfelt 9">
            <a:extLst>
              <a:ext uri="{FF2B5EF4-FFF2-40B4-BE49-F238E27FC236}">
                <a16:creationId xmlns:a16="http://schemas.microsoft.com/office/drawing/2014/main" id="{3DF82DBB-9E0E-403C-AEE5-6ED85FDBB7FF}"/>
              </a:ext>
            </a:extLst>
          </p:cNvPr>
          <p:cNvSpPr txBox="1"/>
          <p:nvPr/>
        </p:nvSpPr>
        <p:spPr>
          <a:xfrm>
            <a:off x="0" y="0"/>
            <a:ext cx="3200400" cy="370290"/>
          </a:xfrm>
          <a:prstGeom prst="rect">
            <a:avLst/>
          </a:prstGeom>
          <a:solidFill>
            <a:srgbClr val="002060"/>
          </a:solidFill>
        </p:spPr>
        <p:txBody>
          <a:bodyPr wrap="square" rtlCol="0">
            <a:spAutoFit/>
          </a:bodyPr>
          <a:lstStyle/>
          <a:p>
            <a:r>
              <a:rPr lang="da-DK" b="1" dirty="0">
                <a:solidFill>
                  <a:schemeClr val="bg1"/>
                </a:solidFill>
              </a:rPr>
              <a:t>Samarbejde  </a:t>
            </a:r>
          </a:p>
        </p:txBody>
      </p:sp>
      <p:sp>
        <p:nvSpPr>
          <p:cNvPr id="11" name="Freeform 14">
            <a:extLst>
              <a:ext uri="{FF2B5EF4-FFF2-40B4-BE49-F238E27FC236}">
                <a16:creationId xmlns:a16="http://schemas.microsoft.com/office/drawing/2014/main" id="{2144678C-B935-4C16-93DE-AFB2DCBB052A}"/>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Tree>
    <p:extLst>
      <p:ext uri="{BB962C8B-B14F-4D97-AF65-F5344CB8AC3E}">
        <p14:creationId xmlns:p14="http://schemas.microsoft.com/office/powerpoint/2010/main" val="371313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rtlCol="0"/>
          <a:lstStyle/>
          <a:p>
            <a:pPr marL="0" marR="0" lvl="0" indent="0" algn="r" defTabSz="91422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prstClr val="black">
                    <a:alpha val="70000"/>
                  </a:prstClr>
                </a:solidFill>
                <a:effectLst/>
                <a:uLnTx/>
                <a:uFillTx/>
                <a:latin typeface="Arial"/>
              </a:rPr>
              <a:pPr marL="0" marR="0" lvl="0" indent="0" algn="r" defTabSz="914220" rtl="0" eaLnBrk="1" fontAlgn="auto" latinLnBrk="0" hangingPunct="1">
                <a:lnSpc>
                  <a:spcPct val="100000"/>
                </a:lnSpc>
                <a:spcBef>
                  <a:spcPts val="0"/>
                </a:spcBef>
                <a:spcAft>
                  <a:spcPts val="0"/>
                </a:spcAft>
                <a:buClrTx/>
                <a:buSzTx/>
                <a:buFontTx/>
                <a:buNone/>
                <a:tabLst/>
                <a:defRPr/>
              </a:pPr>
              <a:t>53</a:t>
            </a:fld>
            <a:endParaRPr kumimoji="0" lang="en-US" sz="1000" b="1" i="0" u="none" strike="noStrike" kern="1200" cap="none" spc="0" normalizeH="0" baseline="0" noProof="0" dirty="0">
              <a:ln>
                <a:noFill/>
              </a:ln>
              <a:solidFill>
                <a:prstClr val="black">
                  <a:alpha val="70000"/>
                </a:prstClr>
              </a:solidFill>
              <a:effectLst/>
              <a:uLnTx/>
              <a:uFillTx/>
              <a:latin typeface="Arial"/>
            </a:endParaRPr>
          </a:p>
        </p:txBody>
      </p:sp>
      <p:sp>
        <p:nvSpPr>
          <p:cNvPr id="5" name="Titel 4"/>
          <p:cNvSpPr>
            <a:spLocks noGrp="1"/>
          </p:cNvSpPr>
          <p:nvPr>
            <p:ph type="title"/>
          </p:nvPr>
        </p:nvSpPr>
        <p:spPr>
          <a:xfrm>
            <a:off x="587373" y="370290"/>
            <a:ext cx="8112127" cy="1474385"/>
          </a:xfrm>
        </p:spPr>
        <p:txBody>
          <a:bodyPr rtlCol="0"/>
          <a:lstStyle/>
          <a:p>
            <a:pPr rtl="0"/>
            <a:r>
              <a:rPr lang="da-DK" dirty="0">
                <a:solidFill>
                  <a:srgbClr val="211A52"/>
                </a:solidFill>
                <a:latin typeface="Barlow Black" panose="00000A00000000000000" pitchFamily="2" charset="0"/>
                <a:cs typeface="Arial" panose="020B0604020202020204" pitchFamily="34" charset="0"/>
              </a:rPr>
              <a:t>STÆRKE TIL SAMARBEJDE</a:t>
            </a:r>
            <a:endParaRPr lang="da-DK" dirty="0">
              <a:solidFill>
                <a:srgbClr val="211A52"/>
              </a:solidFill>
              <a:latin typeface="Barlow Black" panose="00000A00000000000000" pitchFamily="2" charset="0"/>
            </a:endParaRPr>
          </a:p>
        </p:txBody>
      </p:sp>
      <p:sp>
        <p:nvSpPr>
          <p:cNvPr id="4" name="TextBox 19"/>
          <p:cNvSpPr txBox="1"/>
          <p:nvPr/>
        </p:nvSpPr>
        <p:spPr>
          <a:xfrm>
            <a:off x="587374" y="4021644"/>
            <a:ext cx="3098361" cy="1027974"/>
          </a:xfrm>
          <a:prstGeom prst="rect">
            <a:avLst/>
          </a:prstGeom>
          <a:noFill/>
        </p:spPr>
        <p:txBody>
          <a:bodyPr wrap="square" lIns="0" rIns="0" rtlCol="0">
            <a:spAutoFit/>
          </a:bodyPr>
          <a:lstStyle/>
          <a:p>
            <a:pPr algn="ctr"/>
            <a:r>
              <a:rPr kumimoji="0" lang="da-DK" sz="1600" b="1" i="0" u="none" strike="noStrike" kern="1200" cap="none" spc="0" normalizeH="0" baseline="0" noProof="0" dirty="0">
                <a:ln>
                  <a:noFill/>
                </a:ln>
                <a:solidFill>
                  <a:srgbClr val="211A52"/>
                </a:solidFill>
                <a:effectLst/>
                <a:uLnTx/>
                <a:uFillTx/>
                <a:latin typeface="Arial Black"/>
                <a:ea typeface="+mn-ea"/>
                <a:cs typeface="Arial" panose="020B0604020202020204" pitchFamily="34" charset="0"/>
              </a:rPr>
              <a:t>VIRKSOMHEDERS FORETRUKNE PARTNER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srgbClr val="000061"/>
              </a:solidFill>
              <a:effectLst/>
              <a:uLnTx/>
              <a:uFillTx/>
              <a:latin typeface="Arial Black"/>
              <a:ea typeface="+mn-ea"/>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6" name="TextBox 20"/>
          <p:cNvSpPr txBox="1"/>
          <p:nvPr/>
        </p:nvSpPr>
        <p:spPr>
          <a:xfrm>
            <a:off x="935502" y="4737160"/>
            <a:ext cx="2575141" cy="1335750"/>
          </a:xfrm>
          <a:prstGeom prst="rect">
            <a:avLst/>
          </a:prstGeom>
          <a:noFill/>
        </p:spPr>
        <p:txBody>
          <a:bodyPr wrap="square" lIns="0" rIns="0" rtlCol="0">
            <a:spAutoFit/>
          </a:bodyPr>
          <a:lstStyle/>
          <a:p>
            <a:pPr algn="ct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AAU indtager førstepladsen på DI’s liste over, hvor tilfredse virksomhederne er med at samarbejde med landets universiteter. </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srgbClr val="211A52"/>
              </a:solidFill>
              <a:effectLst/>
              <a:uLnTx/>
              <a:uFillTx/>
              <a:latin typeface="Arial" panose="020B0604020202020204" pitchFamily="34" charset="0"/>
              <a:ea typeface="+mn-ea"/>
              <a:cs typeface="Arial" panose="020B0604020202020204" pitchFamily="34" charset="0"/>
            </a:endParaRPr>
          </a:p>
        </p:txBody>
      </p:sp>
      <p:sp>
        <p:nvSpPr>
          <p:cNvPr id="7" name="TextBox 19"/>
          <p:cNvSpPr txBox="1"/>
          <p:nvPr/>
        </p:nvSpPr>
        <p:spPr>
          <a:xfrm>
            <a:off x="4243227" y="4021644"/>
            <a:ext cx="2973499" cy="806375"/>
          </a:xfrm>
          <a:prstGeom prst="rect">
            <a:avLst/>
          </a:prstGeom>
          <a:noFill/>
        </p:spPr>
        <p:txBody>
          <a:bodyPr wrap="square" lIns="0" rIns="0" rtlCol="0">
            <a:spAutoFit/>
          </a:bodyPr>
          <a:lstStyle/>
          <a:p>
            <a:pPr algn="ctr"/>
            <a:r>
              <a:rPr kumimoji="0" lang="da-DK" sz="1600" b="1" i="0" u="none" strike="noStrike" kern="1200" cap="none" spc="0" normalizeH="0" baseline="0" noProof="0" dirty="0">
                <a:ln>
                  <a:noFill/>
                </a:ln>
                <a:solidFill>
                  <a:srgbClr val="211A52"/>
                </a:solidFill>
                <a:effectLst/>
                <a:uLnTx/>
                <a:uFillTx/>
                <a:latin typeface="Arial Black"/>
                <a:ea typeface="+mn-ea"/>
                <a:cs typeface="Arial" panose="020B0604020202020204" pitchFamily="34" charset="0"/>
              </a:rPr>
              <a:t>SMIDIG TILGANG TIL SAMARBEJDE</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1" i="0" u="none" strike="noStrike" kern="1200" cap="none" spc="0" normalizeH="0" baseline="0" noProof="0" dirty="0">
              <a:ln>
                <a:noFill/>
              </a:ln>
              <a:solidFill>
                <a:prstClr val="black"/>
              </a:solidFill>
              <a:effectLst/>
              <a:uLnTx/>
              <a:uFillTx/>
              <a:latin typeface="Arial Black"/>
              <a:ea typeface="+mn-ea"/>
              <a:cs typeface="Arial" panose="020B0604020202020204" pitchFamily="34" charset="0"/>
            </a:endParaRPr>
          </a:p>
        </p:txBody>
      </p:sp>
      <p:sp>
        <p:nvSpPr>
          <p:cNvPr id="8" name="TextBox 20"/>
          <p:cNvSpPr txBox="1"/>
          <p:nvPr/>
        </p:nvSpPr>
        <p:spPr>
          <a:xfrm>
            <a:off x="4410501" y="4737160"/>
            <a:ext cx="2640659" cy="1335750"/>
          </a:xfrm>
          <a:prstGeom prst="rect">
            <a:avLst/>
          </a:prstGeom>
          <a:noFill/>
        </p:spPr>
        <p:txBody>
          <a:bodyPr wrap="square" lIns="0" rIns="0" rtlCol="0">
            <a:spAutoFit/>
          </a:bodyPr>
          <a:lstStyle/>
          <a:p>
            <a:pPr algn="ct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Forskningstunge virksomheder anser AAU som det bedste danske universitet til at varetage processen fra patent til kommercialisering.</a:t>
            </a:r>
            <a:endPar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endParaRP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08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Tekstfelt 20"/>
          <p:cNvSpPr txBox="1"/>
          <p:nvPr/>
        </p:nvSpPr>
        <p:spPr>
          <a:xfrm>
            <a:off x="8076163" y="4737160"/>
            <a:ext cx="2764776" cy="1120307"/>
          </a:xfrm>
          <a:prstGeom prst="rect">
            <a:avLst/>
          </a:prstGeom>
          <a:noFill/>
        </p:spPr>
        <p:txBody>
          <a:bodyPr wrap="square" rtlCol="0">
            <a:spAutoFit/>
          </a:bodyPr>
          <a:lstStyle/>
          <a:p>
            <a:pPr algn="ctr" defTabSz="914330">
              <a:defRPr/>
            </a:pPr>
            <a:r>
              <a:rPr kumimoji="0" lang="da-DK" sz="1400" b="0"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rPr>
              <a:t>Årligt oprettes mellem 500 og 600 forskningsaftaler mellem offentlige/private aktører og AAU.</a:t>
            </a:r>
            <a:endParaRPr kumimoji="0" lang="da-DK" sz="1400" b="1" i="0" u="none" strike="noStrike" kern="1200" cap="none" spc="0" normalizeH="0" baseline="0" noProof="0" dirty="0">
              <a:ln>
                <a:noFill/>
              </a:ln>
              <a:solidFill>
                <a:srgbClr val="211A52"/>
              </a:solidFill>
              <a:effectLst/>
              <a:uLnTx/>
              <a:uFillTx/>
              <a:latin typeface="Barlow Medium" panose="00000600000000000000" pitchFamily="2" charset="0"/>
              <a:cs typeface="Arial" panose="020B0604020202020204" pitchFamily="34"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080" b="0" i="0" u="none" strike="noStrike" kern="1200" cap="none" spc="0" normalizeH="0" baseline="0" noProof="0" dirty="0">
              <a:ln>
                <a:noFill/>
              </a:ln>
              <a:solidFill>
                <a:srgbClr val="211A52"/>
              </a:solidFill>
              <a:effectLst/>
              <a:uLnTx/>
              <a:uFillTx/>
              <a:latin typeface="Arial"/>
              <a:ea typeface="+mn-ea"/>
              <a:cs typeface="+mn-cs"/>
            </a:endParaRPr>
          </a:p>
        </p:txBody>
      </p:sp>
      <p:sp>
        <p:nvSpPr>
          <p:cNvPr id="23" name="Tekstfelt 22"/>
          <p:cNvSpPr txBox="1"/>
          <p:nvPr/>
        </p:nvSpPr>
        <p:spPr>
          <a:xfrm>
            <a:off x="7774218" y="4030675"/>
            <a:ext cx="3368667" cy="806375"/>
          </a:xfrm>
          <a:prstGeom prst="rect">
            <a:avLst/>
          </a:prstGeom>
          <a:noFill/>
        </p:spPr>
        <p:txBody>
          <a:bodyPr wrap="square" rtlCol="0">
            <a:spAutoFit/>
          </a:bodyPr>
          <a:lstStyle/>
          <a:p>
            <a:pPr algn="ctr"/>
            <a:r>
              <a:rPr kumimoji="0" lang="nn-NO" sz="1600" b="1" i="0" u="none" strike="noStrike" kern="1200" cap="none" spc="0" normalizeH="0" baseline="0" noProof="0" dirty="0">
                <a:ln>
                  <a:noFill/>
                </a:ln>
                <a:solidFill>
                  <a:srgbClr val="211A52"/>
                </a:solidFill>
                <a:effectLst/>
                <a:uLnTx/>
                <a:uFillTx/>
                <a:latin typeface="Arial Black"/>
                <a:ea typeface="+mn-ea"/>
                <a:cs typeface="Arial" panose="020B0604020202020204" pitchFamily="34" charset="0"/>
              </a:rPr>
              <a:t>BEDST TIL SAMARBEJDSAFTALER</a:t>
            </a:r>
          </a:p>
          <a:p>
            <a:pPr marL="0" marR="0" lvl="0" indent="0" algn="ctr" defTabSz="914220" rtl="0" eaLnBrk="1" fontAlgn="auto" latinLnBrk="0" hangingPunct="1">
              <a:lnSpc>
                <a:spcPct val="100000"/>
              </a:lnSpc>
              <a:spcBef>
                <a:spcPts val="0"/>
              </a:spcBef>
              <a:spcAft>
                <a:spcPts val="0"/>
              </a:spcAft>
              <a:buClrTx/>
              <a:buSzTx/>
              <a:buFontTx/>
              <a:buNone/>
              <a:tabLst/>
              <a:defRPr/>
            </a:pPr>
            <a:endParaRPr kumimoji="0" lang="da-DK" sz="1440" b="0" i="0" u="none" strike="noStrike" kern="1200" cap="none" spc="0" normalizeH="0" baseline="0" noProof="0" dirty="0">
              <a:ln>
                <a:noFill/>
              </a:ln>
              <a:solidFill>
                <a:prstClr val="black"/>
              </a:solidFill>
              <a:effectLst/>
              <a:uLnTx/>
              <a:uFillTx/>
              <a:latin typeface="Arial Black"/>
              <a:ea typeface="+mn-ea"/>
              <a:cs typeface="+mn-cs"/>
            </a:endParaRPr>
          </a:p>
        </p:txBody>
      </p:sp>
      <p:sp>
        <p:nvSpPr>
          <p:cNvPr id="15" name="Tekstfelt 14"/>
          <p:cNvSpPr txBox="1"/>
          <p:nvPr/>
        </p:nvSpPr>
        <p:spPr>
          <a:xfrm>
            <a:off x="0" y="0"/>
            <a:ext cx="3200400" cy="370290"/>
          </a:xfrm>
          <a:prstGeom prst="rect">
            <a:avLst/>
          </a:prstGeom>
          <a:solidFill>
            <a:srgbClr val="211A52"/>
          </a:solidFill>
        </p:spPr>
        <p:txBody>
          <a:bodyPr wrap="square" rtlCol="0">
            <a:spAutoFit/>
          </a:bodyPr>
          <a:lstStyle/>
          <a:p>
            <a:pPr marL="0" marR="0" lvl="0" indent="0" algn="l" defTabSz="91422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Barlow Medium" panose="00000600000000000000" pitchFamily="2" charset="0"/>
              </a:rPr>
              <a:t>Samarbejde</a:t>
            </a:r>
            <a:r>
              <a:rPr kumimoji="0" lang="da-DK" sz="1800" b="1" i="0" u="none" strike="noStrike" kern="1200" cap="none" spc="0" normalizeH="0" baseline="0" noProof="0" dirty="0">
                <a:ln>
                  <a:noFill/>
                </a:ln>
                <a:solidFill>
                  <a:prstClr val="white"/>
                </a:solidFill>
                <a:effectLst/>
                <a:uLnTx/>
                <a:uFillTx/>
                <a:latin typeface="Arial"/>
                <a:ea typeface="+mn-ea"/>
                <a:cs typeface="+mn-cs"/>
              </a:rPr>
              <a:t>  </a:t>
            </a:r>
          </a:p>
        </p:txBody>
      </p:sp>
      <p:sp>
        <p:nvSpPr>
          <p:cNvPr id="19"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marL="0" marR="0" lvl="0" indent="0" algn="l" defTabSz="685748"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dirty="0">
              <a:ln>
                <a:noFill/>
              </a:ln>
              <a:solidFill>
                <a:srgbClr val="211A52"/>
              </a:solidFill>
              <a:effectLst/>
              <a:uLnTx/>
              <a:uFillTx/>
              <a:latin typeface="Arial"/>
              <a:ea typeface="+mn-ea"/>
              <a:cs typeface="+mn-cs"/>
            </a:endParaRPr>
          </a:p>
        </p:txBody>
      </p:sp>
      <p:pic>
        <p:nvPicPr>
          <p:cNvPr id="20" name="Billede 19">
            <a:extLst>
              <a:ext uri="{FF2B5EF4-FFF2-40B4-BE49-F238E27FC236}">
                <a16:creationId xmlns:a16="http://schemas.microsoft.com/office/drawing/2014/main" id="{9E89E486-137D-4340-8B86-092B9B1C4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582" y="2269864"/>
            <a:ext cx="1513944" cy="1215614"/>
          </a:xfrm>
          <a:prstGeom prst="rect">
            <a:avLst/>
          </a:prstGeom>
        </p:spPr>
      </p:pic>
      <p:pic>
        <p:nvPicPr>
          <p:cNvPr id="22" name="Billede 21">
            <a:extLst>
              <a:ext uri="{FF2B5EF4-FFF2-40B4-BE49-F238E27FC236}">
                <a16:creationId xmlns:a16="http://schemas.microsoft.com/office/drawing/2014/main" id="{32F18A9B-912E-4E18-9481-2A739CC18E2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58722" y="2098485"/>
            <a:ext cx="1608784" cy="1610025"/>
          </a:xfrm>
          <a:prstGeom prst="rect">
            <a:avLst/>
          </a:prstGeom>
        </p:spPr>
      </p:pic>
      <p:pic>
        <p:nvPicPr>
          <p:cNvPr id="24" name="Billede 23">
            <a:extLst>
              <a:ext uri="{FF2B5EF4-FFF2-40B4-BE49-F238E27FC236}">
                <a16:creationId xmlns:a16="http://schemas.microsoft.com/office/drawing/2014/main" id="{5A9BD0C8-A847-42A7-B2BC-90D77B51DD5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87484" y="2025748"/>
            <a:ext cx="1742133" cy="1695581"/>
          </a:xfrm>
          <a:prstGeom prst="rect">
            <a:avLst/>
          </a:prstGeom>
        </p:spPr>
      </p:pic>
    </p:spTree>
    <p:extLst>
      <p:ext uri="{BB962C8B-B14F-4D97-AF65-F5344CB8AC3E}">
        <p14:creationId xmlns:p14="http://schemas.microsoft.com/office/powerpoint/2010/main" val="36201280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1"/>
          </p:nvPr>
        </p:nvPicPr>
        <p:blipFill rotWithShape="1">
          <a:blip r:embed="rId2" cstate="email">
            <a:extLst>
              <a:ext uri="{28A0092B-C50C-407E-A947-70E740481C1C}">
                <a14:useLocalDpi xmlns:a14="http://schemas.microsoft.com/office/drawing/2010/main" val="0"/>
              </a:ext>
            </a:extLst>
          </a:blip>
          <a:srcRect/>
          <a:stretch/>
        </p:blipFill>
        <p:spPr>
          <a:xfrm>
            <a:off x="-60319" y="589550"/>
            <a:ext cx="4753232" cy="6858000"/>
          </a:xfrm>
        </p:spPr>
      </p:pic>
      <p:sp>
        <p:nvSpPr>
          <p:cNvPr id="2" name="Titel 1"/>
          <p:cNvSpPr>
            <a:spLocks noGrp="1"/>
          </p:cNvSpPr>
          <p:nvPr>
            <p:ph type="title"/>
          </p:nvPr>
        </p:nvSpPr>
        <p:spPr>
          <a:xfrm>
            <a:off x="5324160" y="359277"/>
            <a:ext cx="6530383" cy="1621619"/>
          </a:xfrm>
        </p:spPr>
        <p:txBody>
          <a:bodyPr/>
          <a:lstStyle/>
          <a:p>
            <a:r>
              <a:rPr lang="da-DK" dirty="0">
                <a:solidFill>
                  <a:srgbClr val="211A52"/>
                </a:solidFill>
                <a:latin typeface="Barlow Black" panose="00000A00000000000000" pitchFamily="2" charset="0"/>
              </a:rPr>
              <a:t>VIDENSAMARBEJDE</a:t>
            </a:r>
            <a:br>
              <a:rPr lang="da-DK" dirty="0">
                <a:solidFill>
                  <a:srgbClr val="211A52"/>
                </a:solidFill>
                <a:latin typeface="Barlow Black" panose="00000A00000000000000" pitchFamily="2" charset="0"/>
              </a:rPr>
            </a:br>
            <a:r>
              <a:rPr lang="da-DK" dirty="0">
                <a:solidFill>
                  <a:srgbClr val="211A52"/>
                </a:solidFill>
                <a:latin typeface="Barlow Black" panose="00000A00000000000000" pitchFamily="2" charset="0"/>
              </a:rPr>
              <a:t>- FORPLIGTENDE, FOKUSERET, GENSIDIGT </a:t>
            </a:r>
          </a:p>
        </p:txBody>
      </p:sp>
      <p:sp>
        <p:nvSpPr>
          <p:cNvPr id="3" name="Pladsholder til indhold 2"/>
          <p:cNvSpPr>
            <a:spLocks noGrp="1"/>
          </p:cNvSpPr>
          <p:nvPr>
            <p:ph type="body" sz="quarter" idx="12"/>
          </p:nvPr>
        </p:nvSpPr>
        <p:spPr>
          <a:xfrm>
            <a:off x="5324160" y="2732314"/>
            <a:ext cx="5920783" cy="3163162"/>
          </a:xfrm>
        </p:spPr>
        <p:txBody>
          <a:bodyPr>
            <a:normAutofit fontScale="92500" lnSpcReduction="20000"/>
          </a:bodyPr>
          <a:lstStyle/>
          <a:p>
            <a:pPr>
              <a:lnSpc>
                <a:spcPct val="121000"/>
              </a:lnSpc>
              <a:spcBef>
                <a:spcPts val="1200"/>
              </a:spcBef>
            </a:pPr>
            <a:r>
              <a:rPr lang="da-DK" sz="2000" dirty="0">
                <a:solidFill>
                  <a:srgbClr val="211A52"/>
                </a:solidFill>
                <a:latin typeface="Barlow Light" panose="00000400000000000000" pitchFamily="2" charset="0"/>
              </a:rPr>
              <a:t>Klyngesamarbejde</a:t>
            </a:r>
          </a:p>
          <a:p>
            <a:pPr>
              <a:lnSpc>
                <a:spcPct val="121000"/>
              </a:lnSpc>
              <a:spcBef>
                <a:spcPts val="1200"/>
              </a:spcBef>
            </a:pPr>
            <a:r>
              <a:rPr lang="da-DK" sz="2000" dirty="0">
                <a:solidFill>
                  <a:srgbClr val="211A52"/>
                </a:solidFill>
                <a:latin typeface="Barlow Light" panose="00000400000000000000" pitchFamily="2" charset="0"/>
              </a:rPr>
              <a:t>Entreprenørskab</a:t>
            </a:r>
          </a:p>
          <a:p>
            <a:pPr>
              <a:lnSpc>
                <a:spcPct val="121000"/>
              </a:lnSpc>
              <a:spcBef>
                <a:spcPts val="1200"/>
              </a:spcBef>
            </a:pPr>
            <a:r>
              <a:rPr lang="da-DK" sz="2000" dirty="0">
                <a:solidFill>
                  <a:srgbClr val="211A52"/>
                </a:solidFill>
                <a:latin typeface="Barlow Light" panose="00000400000000000000" pitchFamily="2" charset="0"/>
              </a:rPr>
              <a:t>SMV samarbejde</a:t>
            </a:r>
          </a:p>
          <a:p>
            <a:pPr>
              <a:lnSpc>
                <a:spcPct val="121000"/>
              </a:lnSpc>
              <a:spcBef>
                <a:spcPts val="1200"/>
              </a:spcBef>
            </a:pPr>
            <a:r>
              <a:rPr lang="da-DK" sz="2000" dirty="0">
                <a:solidFill>
                  <a:srgbClr val="211A52"/>
                </a:solidFill>
                <a:latin typeface="Barlow Light" panose="00000400000000000000" pitchFamily="2" charset="0"/>
              </a:rPr>
              <a:t>Strategiske partnerskaber</a:t>
            </a:r>
          </a:p>
          <a:p>
            <a:pPr>
              <a:lnSpc>
                <a:spcPct val="121000"/>
              </a:lnSpc>
              <a:spcBef>
                <a:spcPts val="1200"/>
              </a:spcBef>
            </a:pPr>
            <a:r>
              <a:rPr lang="da-DK" sz="2000" dirty="0">
                <a:solidFill>
                  <a:srgbClr val="211A52"/>
                </a:solidFill>
                <a:latin typeface="Barlow Light" panose="00000400000000000000" pitchFamily="2" charset="0"/>
              </a:rPr>
              <a:t>Erhvervs Ph.d., post docs, 20 % professor mm. </a:t>
            </a:r>
          </a:p>
          <a:p>
            <a:pPr>
              <a:lnSpc>
                <a:spcPct val="121000"/>
              </a:lnSpc>
              <a:spcBef>
                <a:spcPts val="1200"/>
              </a:spcBef>
            </a:pPr>
            <a:r>
              <a:rPr lang="da-DK" sz="2000" dirty="0">
                <a:solidFill>
                  <a:srgbClr val="211A52"/>
                </a:solidFill>
                <a:latin typeface="Barlow Light" panose="00000400000000000000" pitchFamily="2" charset="0"/>
              </a:rPr>
              <a:t>Studentersamarbejde (projekt, praktik, studiejob)</a:t>
            </a:r>
          </a:p>
          <a:p>
            <a:pPr>
              <a:lnSpc>
                <a:spcPct val="121000"/>
              </a:lnSpc>
              <a:spcBef>
                <a:spcPts val="1200"/>
              </a:spcBef>
            </a:pPr>
            <a:r>
              <a:rPr lang="da-DK" sz="2000" dirty="0">
                <a:solidFill>
                  <a:srgbClr val="211A52"/>
                </a:solidFill>
                <a:latin typeface="Barlow Light" panose="00000400000000000000" pitchFamily="2" charset="0"/>
              </a:rPr>
              <a:t>Forskningssamarbejde.</a:t>
            </a:r>
          </a:p>
          <a:p>
            <a:endParaRPr lang="da-DK" dirty="0">
              <a:solidFill>
                <a:srgbClr val="211A52"/>
              </a:solidFill>
            </a:endParaRPr>
          </a:p>
        </p:txBody>
      </p:sp>
      <p:sp>
        <p:nvSpPr>
          <p:cNvPr id="5" name="Tekstfelt 4"/>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Samarbejde  </a:t>
            </a:r>
          </a:p>
        </p:txBody>
      </p:sp>
      <p:sp>
        <p:nvSpPr>
          <p:cNvPr id="6"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dirty="0">
              <a:solidFill>
                <a:srgbClr val="211A52"/>
              </a:solidFill>
              <a:latin typeface="Arial"/>
            </a:endParaRPr>
          </a:p>
        </p:txBody>
      </p:sp>
      <p:sp>
        <p:nvSpPr>
          <p:cNvPr id="8" name="Pladsholder til slidenummer 1">
            <a:extLst>
              <a:ext uri="{FF2B5EF4-FFF2-40B4-BE49-F238E27FC236}">
                <a16:creationId xmlns:a16="http://schemas.microsoft.com/office/drawing/2014/main" id="{A3A684FC-58DC-4D1E-AB5B-33B166FD7605}"/>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54</a:t>
            </a:fld>
            <a:endParaRPr lang="en-US" sz="1000" b="1" dirty="0">
              <a:solidFill>
                <a:srgbClr val="211A52">
                  <a:alpha val="70000"/>
                </a:srgbClr>
              </a:solidFill>
              <a:latin typeface="Arial"/>
            </a:endParaRPr>
          </a:p>
        </p:txBody>
      </p:sp>
    </p:spTree>
    <p:extLst>
      <p:ext uri="{BB962C8B-B14F-4D97-AF65-F5344CB8AC3E}">
        <p14:creationId xmlns:p14="http://schemas.microsoft.com/office/powerpoint/2010/main" val="726212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øjet pil 4"/>
          <p:cNvSpPr/>
          <p:nvPr/>
        </p:nvSpPr>
        <p:spPr>
          <a:xfrm>
            <a:off x="2717798" y="4785516"/>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6" name="Bøjet pil 5"/>
          <p:cNvSpPr/>
          <p:nvPr/>
        </p:nvSpPr>
        <p:spPr>
          <a:xfrm>
            <a:off x="3592506" y="4377009"/>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7" name="Bøjet pil 6"/>
          <p:cNvSpPr/>
          <p:nvPr/>
        </p:nvSpPr>
        <p:spPr>
          <a:xfrm>
            <a:off x="4502567" y="3957115"/>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8" name="Bøjet pil 7"/>
          <p:cNvSpPr/>
          <p:nvPr/>
        </p:nvSpPr>
        <p:spPr>
          <a:xfrm>
            <a:off x="5411519" y="3553949"/>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9" name="Bøjet pil 8"/>
          <p:cNvSpPr/>
          <p:nvPr/>
        </p:nvSpPr>
        <p:spPr>
          <a:xfrm>
            <a:off x="6344724" y="3124817"/>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10" name="Bøjet pil 9"/>
          <p:cNvSpPr/>
          <p:nvPr/>
        </p:nvSpPr>
        <p:spPr>
          <a:xfrm>
            <a:off x="7289547" y="2697284"/>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tx1"/>
              </a:solidFill>
            </a:endParaRPr>
          </a:p>
        </p:txBody>
      </p:sp>
      <p:sp>
        <p:nvSpPr>
          <p:cNvPr id="17" name="Tekstboks 16"/>
          <p:cNvSpPr txBox="1"/>
          <p:nvPr/>
        </p:nvSpPr>
        <p:spPr>
          <a:xfrm>
            <a:off x="2932651" y="5079041"/>
            <a:ext cx="1920213"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Solution Camp</a:t>
            </a:r>
          </a:p>
        </p:txBody>
      </p:sp>
      <p:sp>
        <p:nvSpPr>
          <p:cNvPr id="18" name="Tekstboks 17"/>
          <p:cNvSpPr txBox="1"/>
          <p:nvPr/>
        </p:nvSpPr>
        <p:spPr>
          <a:xfrm>
            <a:off x="3845152" y="4670535"/>
            <a:ext cx="1392155"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Wofie</a:t>
            </a:r>
          </a:p>
        </p:txBody>
      </p:sp>
      <p:sp>
        <p:nvSpPr>
          <p:cNvPr id="20" name="Tekstboks 19"/>
          <p:cNvSpPr txBox="1"/>
          <p:nvPr/>
        </p:nvSpPr>
        <p:spPr>
          <a:xfrm>
            <a:off x="5598117" y="3840729"/>
            <a:ext cx="2592288"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Spin In</a:t>
            </a:r>
          </a:p>
        </p:txBody>
      </p:sp>
      <p:sp>
        <p:nvSpPr>
          <p:cNvPr id="21" name="Tekstboks 20"/>
          <p:cNvSpPr txBox="1"/>
          <p:nvPr/>
        </p:nvSpPr>
        <p:spPr>
          <a:xfrm>
            <a:off x="6600521" y="3411598"/>
            <a:ext cx="3563777"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Venture Cup – Idea Competition</a:t>
            </a:r>
          </a:p>
        </p:txBody>
      </p:sp>
      <p:sp>
        <p:nvSpPr>
          <p:cNvPr id="23" name="Bøjet pil 22"/>
          <p:cNvSpPr/>
          <p:nvPr/>
        </p:nvSpPr>
        <p:spPr>
          <a:xfrm>
            <a:off x="8190406" y="2265236"/>
            <a:ext cx="828477" cy="573562"/>
          </a:xfrm>
          <a:prstGeom prst="bentArrow">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solidFill>
                <a:schemeClr val="accent3">
                  <a:lumMod val="75000"/>
                </a:schemeClr>
              </a:solidFill>
            </a:endParaRPr>
          </a:p>
        </p:txBody>
      </p:sp>
      <p:sp>
        <p:nvSpPr>
          <p:cNvPr id="22" name="Tekstboks 21"/>
          <p:cNvSpPr txBox="1"/>
          <p:nvPr/>
        </p:nvSpPr>
        <p:spPr>
          <a:xfrm>
            <a:off x="7536140" y="2986318"/>
            <a:ext cx="4512501"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Venture Cup – </a:t>
            </a:r>
            <a:r>
              <a:rPr lang="da-DK" sz="1500" b="1" dirty="0" err="1">
                <a:solidFill>
                  <a:srgbClr val="211A52"/>
                </a:solidFill>
                <a:latin typeface="Barlow Medium" panose="00000600000000000000" pitchFamily="2" charset="0"/>
              </a:rPr>
              <a:t>Startup</a:t>
            </a:r>
            <a:r>
              <a:rPr lang="da-DK" sz="1500" b="1" dirty="0">
                <a:solidFill>
                  <a:srgbClr val="211A52"/>
                </a:solidFill>
                <a:latin typeface="Barlow Medium" panose="00000600000000000000" pitchFamily="2" charset="0"/>
              </a:rPr>
              <a:t> Competition</a:t>
            </a:r>
          </a:p>
        </p:txBody>
      </p:sp>
      <p:sp>
        <p:nvSpPr>
          <p:cNvPr id="24" name="Tekstboks 23"/>
          <p:cNvSpPr txBox="1"/>
          <p:nvPr/>
        </p:nvSpPr>
        <p:spPr>
          <a:xfrm>
            <a:off x="8382427" y="2552017"/>
            <a:ext cx="3168352" cy="349203"/>
          </a:xfrm>
          <a:prstGeom prst="rect">
            <a:avLst/>
          </a:prstGeom>
          <a:noFill/>
        </p:spPr>
        <p:txBody>
          <a:bodyPr wrap="square" lIns="117226" tIns="58613" rIns="117226" bIns="58613" rtlCol="0">
            <a:spAutoFit/>
          </a:bodyPr>
          <a:lstStyle/>
          <a:p>
            <a:r>
              <a:rPr lang="da-DK" sz="1500" b="1" dirty="0" err="1">
                <a:solidFill>
                  <a:srgbClr val="211A52"/>
                </a:solidFill>
                <a:latin typeface="Barlow Medium" panose="00000600000000000000" pitchFamily="2" charset="0"/>
              </a:rPr>
              <a:t>Inkubatorordningen</a:t>
            </a:r>
            <a:endParaRPr lang="da-DK" sz="1500" b="1" dirty="0">
              <a:solidFill>
                <a:srgbClr val="211A52"/>
              </a:solidFill>
              <a:latin typeface="Barlow Medium" panose="00000600000000000000" pitchFamily="2" charset="0"/>
            </a:endParaRPr>
          </a:p>
        </p:txBody>
      </p:sp>
      <p:sp>
        <p:nvSpPr>
          <p:cNvPr id="26" name="Retvinklet trekant 25"/>
          <p:cNvSpPr/>
          <p:nvPr/>
        </p:nvSpPr>
        <p:spPr>
          <a:xfrm>
            <a:off x="4526081" y="2651314"/>
            <a:ext cx="7687673" cy="4203460"/>
          </a:xfrm>
          <a:custGeom>
            <a:avLst/>
            <a:gdLst>
              <a:gd name="connsiteX0" fmla="*/ 0 w 3816424"/>
              <a:gd name="connsiteY0" fmla="*/ 2376264 h 2376264"/>
              <a:gd name="connsiteX1" fmla="*/ 0 w 3816424"/>
              <a:gd name="connsiteY1" fmla="*/ 0 h 2376264"/>
              <a:gd name="connsiteX2" fmla="*/ 3816424 w 3816424"/>
              <a:gd name="connsiteY2" fmla="*/ 2376264 h 2376264"/>
              <a:gd name="connsiteX3" fmla="*/ 0 w 3816424"/>
              <a:gd name="connsiteY3" fmla="*/ 2376264 h 2376264"/>
              <a:gd name="connsiteX0" fmla="*/ 5237018 w 5237018"/>
              <a:gd name="connsiteY0" fmla="*/ 1544991 h 2376264"/>
              <a:gd name="connsiteX1" fmla="*/ 0 w 5237018"/>
              <a:gd name="connsiteY1" fmla="*/ 0 h 2376264"/>
              <a:gd name="connsiteX2" fmla="*/ 3816424 w 5237018"/>
              <a:gd name="connsiteY2" fmla="*/ 2376264 h 2376264"/>
              <a:gd name="connsiteX3" fmla="*/ 5237018 w 5237018"/>
              <a:gd name="connsiteY3" fmla="*/ 1544991 h 2376264"/>
              <a:gd name="connsiteX0" fmla="*/ 1420594 w 1466776"/>
              <a:gd name="connsiteY0" fmla="*/ 2071463 h 2902736"/>
              <a:gd name="connsiteX1" fmla="*/ 1466776 w 1466776"/>
              <a:gd name="connsiteY1" fmla="*/ 0 h 2902736"/>
              <a:gd name="connsiteX2" fmla="*/ 0 w 1466776"/>
              <a:gd name="connsiteY2" fmla="*/ 2902736 h 2902736"/>
              <a:gd name="connsiteX3" fmla="*/ 1420594 w 1466776"/>
              <a:gd name="connsiteY3" fmla="*/ 2071463 h 2902736"/>
              <a:gd name="connsiteX0" fmla="*/ 3877467 w 3923649"/>
              <a:gd name="connsiteY0" fmla="*/ 2071463 h 2108409"/>
              <a:gd name="connsiteX1" fmla="*/ 3923649 w 3923649"/>
              <a:gd name="connsiteY1" fmla="*/ 0 h 2108409"/>
              <a:gd name="connsiteX2" fmla="*/ 0 w 3923649"/>
              <a:gd name="connsiteY2" fmla="*/ 2108409 h 2108409"/>
              <a:gd name="connsiteX3" fmla="*/ 3877467 w 3923649"/>
              <a:gd name="connsiteY3" fmla="*/ 2071463 h 2108409"/>
              <a:gd name="connsiteX0" fmla="*/ 3877467 w 3886703"/>
              <a:gd name="connsiteY0" fmla="*/ 2071463 h 2108409"/>
              <a:gd name="connsiteX1" fmla="*/ 3886703 w 3886703"/>
              <a:gd name="connsiteY1" fmla="*/ 0 h 2108409"/>
              <a:gd name="connsiteX2" fmla="*/ 0 w 3886703"/>
              <a:gd name="connsiteY2" fmla="*/ 2108409 h 2108409"/>
              <a:gd name="connsiteX3" fmla="*/ 3877467 w 3886703"/>
              <a:gd name="connsiteY3" fmla="*/ 2071463 h 2108409"/>
              <a:gd name="connsiteX0" fmla="*/ 3877467 w 3932885"/>
              <a:gd name="connsiteY0" fmla="*/ 2911972 h 2948918"/>
              <a:gd name="connsiteX1" fmla="*/ 3932885 w 3932885"/>
              <a:gd name="connsiteY1" fmla="*/ 0 h 2948918"/>
              <a:gd name="connsiteX2" fmla="*/ 0 w 3932885"/>
              <a:gd name="connsiteY2" fmla="*/ 2948918 h 2948918"/>
              <a:gd name="connsiteX3" fmla="*/ 3877467 w 3932885"/>
              <a:gd name="connsiteY3" fmla="*/ 2911972 h 2948918"/>
              <a:gd name="connsiteX0" fmla="*/ 3877467 w 3932885"/>
              <a:gd name="connsiteY0" fmla="*/ 3262954 h 3299900"/>
              <a:gd name="connsiteX1" fmla="*/ 3932885 w 3932885"/>
              <a:gd name="connsiteY1" fmla="*/ 0 h 3299900"/>
              <a:gd name="connsiteX2" fmla="*/ 0 w 3932885"/>
              <a:gd name="connsiteY2" fmla="*/ 3299900 h 3299900"/>
              <a:gd name="connsiteX3" fmla="*/ 3877467 w 3932885"/>
              <a:gd name="connsiteY3" fmla="*/ 3262954 h 3299900"/>
              <a:gd name="connsiteX0" fmla="*/ 5992595 w 6048013"/>
              <a:gd name="connsiteY0" fmla="*/ 3262954 h 3281427"/>
              <a:gd name="connsiteX1" fmla="*/ 6048013 w 6048013"/>
              <a:gd name="connsiteY1" fmla="*/ 0 h 3281427"/>
              <a:gd name="connsiteX2" fmla="*/ 0 w 6048013"/>
              <a:gd name="connsiteY2" fmla="*/ 3281427 h 3281427"/>
              <a:gd name="connsiteX3" fmla="*/ 5992595 w 6048013"/>
              <a:gd name="connsiteY3" fmla="*/ 3262954 h 3281427"/>
              <a:gd name="connsiteX0" fmla="*/ 6029286 w 6048013"/>
              <a:gd name="connsiteY0" fmla="*/ 3244481 h 3281427"/>
              <a:gd name="connsiteX1" fmla="*/ 6048013 w 6048013"/>
              <a:gd name="connsiteY1" fmla="*/ 0 h 3281427"/>
              <a:gd name="connsiteX2" fmla="*/ 0 w 6048013"/>
              <a:gd name="connsiteY2" fmla="*/ 3281427 h 3281427"/>
              <a:gd name="connsiteX3" fmla="*/ 6029286 w 6048013"/>
              <a:gd name="connsiteY3" fmla="*/ 3244481 h 3281427"/>
              <a:gd name="connsiteX0" fmla="*/ 6029286 w 6048013"/>
              <a:gd name="connsiteY0" fmla="*/ 3272191 h 3281427"/>
              <a:gd name="connsiteX1" fmla="*/ 6048013 w 6048013"/>
              <a:gd name="connsiteY1" fmla="*/ 0 h 3281427"/>
              <a:gd name="connsiteX2" fmla="*/ 0 w 6048013"/>
              <a:gd name="connsiteY2" fmla="*/ 3281427 h 3281427"/>
              <a:gd name="connsiteX3" fmla="*/ 6029286 w 6048013"/>
              <a:gd name="connsiteY3" fmla="*/ 3272191 h 3281427"/>
            </a:gdLst>
            <a:ahLst/>
            <a:cxnLst>
              <a:cxn ang="0">
                <a:pos x="connsiteX0" y="connsiteY0"/>
              </a:cxn>
              <a:cxn ang="0">
                <a:pos x="connsiteX1" y="connsiteY1"/>
              </a:cxn>
              <a:cxn ang="0">
                <a:pos x="connsiteX2" y="connsiteY2"/>
              </a:cxn>
              <a:cxn ang="0">
                <a:pos x="connsiteX3" y="connsiteY3"/>
              </a:cxn>
            </a:cxnLst>
            <a:rect l="l" t="t" r="r" b="b"/>
            <a:pathLst>
              <a:path w="6048013" h="3281427">
                <a:moveTo>
                  <a:pt x="6029286" y="3272191"/>
                </a:moveTo>
                <a:cubicBezTo>
                  <a:pt x="6032365" y="2581703"/>
                  <a:pt x="6044934" y="690488"/>
                  <a:pt x="6048013" y="0"/>
                </a:cubicBezTo>
                <a:lnTo>
                  <a:pt x="0" y="3281427"/>
                </a:lnTo>
                <a:lnTo>
                  <a:pt x="6029286" y="3272191"/>
                </a:lnTo>
                <a:close/>
              </a:path>
            </a:pathLst>
          </a:cu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rtlCol="0" anchor="ctr"/>
          <a:lstStyle/>
          <a:p>
            <a:pPr algn="ctr"/>
            <a:endParaRPr lang="da-DK"/>
          </a:p>
        </p:txBody>
      </p:sp>
      <p:sp>
        <p:nvSpPr>
          <p:cNvPr id="27" name="Tekstboks 26"/>
          <p:cNvSpPr txBox="1"/>
          <p:nvPr/>
        </p:nvSpPr>
        <p:spPr>
          <a:xfrm>
            <a:off x="8016215" y="5517232"/>
            <a:ext cx="3660788" cy="518480"/>
          </a:xfrm>
          <a:prstGeom prst="rect">
            <a:avLst/>
          </a:prstGeom>
          <a:noFill/>
        </p:spPr>
        <p:txBody>
          <a:bodyPr wrap="square" lIns="117226" tIns="58613" rIns="117226" bIns="58613" rtlCol="0">
            <a:spAutoFit/>
          </a:bodyPr>
          <a:lstStyle/>
          <a:p>
            <a:pPr algn="ctr"/>
            <a:r>
              <a:rPr lang="da-DK" sz="2600" dirty="0">
                <a:solidFill>
                  <a:schemeClr val="bg1"/>
                </a:solidFill>
                <a:latin typeface="Barlow Medium" panose="00000600000000000000" pitchFamily="2" charset="0"/>
              </a:rPr>
              <a:t>Business Booth</a:t>
            </a:r>
          </a:p>
        </p:txBody>
      </p:sp>
      <p:sp>
        <p:nvSpPr>
          <p:cNvPr id="28" name="Tekstboks 27"/>
          <p:cNvSpPr txBox="1"/>
          <p:nvPr/>
        </p:nvSpPr>
        <p:spPr>
          <a:xfrm>
            <a:off x="7542351" y="5854159"/>
            <a:ext cx="4608512" cy="580036"/>
          </a:xfrm>
          <a:prstGeom prst="rect">
            <a:avLst/>
          </a:prstGeom>
          <a:noFill/>
        </p:spPr>
        <p:txBody>
          <a:bodyPr wrap="square" lIns="117226" tIns="58613" rIns="117226" bIns="58613" rtlCol="0">
            <a:spAutoFit/>
          </a:bodyPr>
          <a:lstStyle/>
          <a:p>
            <a:pPr algn="ctr"/>
            <a:r>
              <a:rPr lang="da-DK" sz="1500" dirty="0">
                <a:solidFill>
                  <a:schemeClr val="bg1"/>
                </a:solidFill>
                <a:latin typeface="Barlow Light" panose="00000400000000000000" pitchFamily="2" charset="0"/>
              </a:rPr>
              <a:t>Drop-in rådgivning til iværksættere uanset hvilket step de er på. </a:t>
            </a:r>
          </a:p>
        </p:txBody>
      </p:sp>
      <p:sp>
        <p:nvSpPr>
          <p:cNvPr id="29" name="Tekstboks 28"/>
          <p:cNvSpPr txBox="1"/>
          <p:nvPr/>
        </p:nvSpPr>
        <p:spPr>
          <a:xfrm>
            <a:off x="746333" y="2003470"/>
            <a:ext cx="6723609" cy="2279219"/>
          </a:xfrm>
          <a:prstGeom prst="rect">
            <a:avLst/>
          </a:prstGeom>
          <a:noFill/>
        </p:spPr>
        <p:txBody>
          <a:bodyPr wrap="square" lIns="117226" tIns="58613" rIns="117226" bIns="58613" rtlCol="0">
            <a:spAutoFit/>
          </a:bodyPr>
          <a:lstStyle/>
          <a:p>
            <a:pPr>
              <a:lnSpc>
                <a:spcPct val="120000"/>
              </a:lnSpc>
              <a:spcAft>
                <a:spcPts val="1200"/>
              </a:spcAft>
            </a:pPr>
            <a:r>
              <a:rPr lang="da-DK" sz="2100" dirty="0">
                <a:solidFill>
                  <a:srgbClr val="211A52"/>
                </a:solidFill>
                <a:latin typeface="Barlow Light" panose="00000400000000000000" pitchFamily="2" charset="0"/>
              </a:rPr>
              <a:t>AAU arbejder strategisk med entreprenørskab for studerende og forskere.</a:t>
            </a:r>
          </a:p>
          <a:p>
            <a:pPr>
              <a:lnSpc>
                <a:spcPct val="120000"/>
              </a:lnSpc>
              <a:spcAft>
                <a:spcPts val="1200"/>
              </a:spcAft>
            </a:pPr>
            <a:r>
              <a:rPr lang="da-DK" sz="2100" dirty="0">
                <a:solidFill>
                  <a:srgbClr val="211A52"/>
                </a:solidFill>
                <a:latin typeface="Barlow Light" panose="00000400000000000000" pitchFamily="2" charset="0"/>
              </a:rPr>
              <a:t>AAU Science and Innovation Hub </a:t>
            </a:r>
            <a:br>
              <a:rPr lang="da-DK" sz="2100" dirty="0">
                <a:solidFill>
                  <a:srgbClr val="211A52"/>
                </a:solidFill>
                <a:latin typeface="Barlow Light" panose="00000400000000000000" pitchFamily="2" charset="0"/>
              </a:rPr>
            </a:br>
            <a:r>
              <a:rPr lang="da-DK" sz="2100" dirty="0">
                <a:solidFill>
                  <a:srgbClr val="211A52"/>
                </a:solidFill>
                <a:latin typeface="Barlow Light" panose="00000400000000000000" pitchFamily="2" charset="0"/>
              </a:rPr>
              <a:t>igangsat.</a:t>
            </a:r>
          </a:p>
          <a:p>
            <a:pPr>
              <a:lnSpc>
                <a:spcPct val="120000"/>
              </a:lnSpc>
              <a:spcAft>
                <a:spcPts val="1200"/>
              </a:spcAft>
            </a:pPr>
            <a:endParaRPr lang="da-DK" dirty="0">
              <a:solidFill>
                <a:srgbClr val="211A52"/>
              </a:solidFill>
            </a:endParaRPr>
          </a:p>
        </p:txBody>
      </p:sp>
      <p:pic>
        <p:nvPicPr>
          <p:cNvPr id="1025" name="Billede 102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9478" y="6309321"/>
            <a:ext cx="1254023" cy="537439"/>
          </a:xfrm>
          <a:prstGeom prst="rect">
            <a:avLst/>
          </a:prstGeom>
        </p:spPr>
      </p:pic>
      <p:sp>
        <p:nvSpPr>
          <p:cNvPr id="3" name="Tekstboks 2"/>
          <p:cNvSpPr txBox="1"/>
          <p:nvPr/>
        </p:nvSpPr>
        <p:spPr>
          <a:xfrm rot="19880947">
            <a:off x="4541276" y="4660576"/>
            <a:ext cx="8529344" cy="395370"/>
          </a:xfrm>
          <a:prstGeom prst="rect">
            <a:avLst/>
          </a:prstGeom>
          <a:noFill/>
        </p:spPr>
        <p:txBody>
          <a:bodyPr wrap="square" lIns="117226" tIns="58613" rIns="117226" bIns="58613" rtlCol="0">
            <a:spAutoFit/>
          </a:bodyPr>
          <a:lstStyle/>
          <a:p>
            <a:pPr algn="ctr"/>
            <a:r>
              <a:rPr lang="da-DK" dirty="0">
                <a:solidFill>
                  <a:schemeClr val="bg1"/>
                </a:solidFill>
                <a:latin typeface="Barlow Medium" panose="00000600000000000000" pitchFamily="2" charset="0"/>
              </a:rPr>
              <a:t>Entreprenørskabs- og innovationskurser integreret i studieordninger</a:t>
            </a:r>
          </a:p>
        </p:txBody>
      </p:sp>
      <p:sp>
        <p:nvSpPr>
          <p:cNvPr id="13" name="Titel 12"/>
          <p:cNvSpPr>
            <a:spLocks noGrp="1"/>
          </p:cNvSpPr>
          <p:nvPr>
            <p:ph type="title"/>
          </p:nvPr>
        </p:nvSpPr>
        <p:spPr/>
        <p:txBody>
          <a:bodyPr>
            <a:normAutofit/>
          </a:bodyPr>
          <a:lstStyle/>
          <a:p>
            <a:r>
              <a:rPr lang="da-DK" sz="3200" dirty="0">
                <a:solidFill>
                  <a:srgbClr val="211A52"/>
                </a:solidFill>
                <a:latin typeface="Barlow Black" panose="00000A00000000000000" pitchFamily="2" charset="0"/>
              </a:rPr>
              <a:t>INNOVATION- OG </a:t>
            </a:r>
            <a:r>
              <a:rPr lang="da-DK" dirty="0">
                <a:solidFill>
                  <a:srgbClr val="211A52"/>
                </a:solidFill>
                <a:latin typeface="Barlow Black" panose="00000A00000000000000" pitchFamily="2" charset="0"/>
              </a:rPr>
              <a:t>ENTREPRENØRSKAB</a:t>
            </a:r>
            <a:endParaRPr lang="da-DK" sz="3200" dirty="0">
              <a:solidFill>
                <a:srgbClr val="211A52"/>
              </a:solidFill>
              <a:latin typeface="Barlow Black" panose="00000A00000000000000" pitchFamily="2" charset="0"/>
            </a:endParaRPr>
          </a:p>
        </p:txBody>
      </p:sp>
      <p:sp>
        <p:nvSpPr>
          <p:cNvPr id="2" name="Pladsholder til diasnummer 1"/>
          <p:cNvSpPr>
            <a:spLocks noGrp="1"/>
          </p:cNvSpPr>
          <p:nvPr>
            <p:ph type="sldNum" sz="quarter" idx="12"/>
          </p:nvPr>
        </p:nvSpPr>
        <p:spPr/>
        <p:txBody>
          <a:bodyPr/>
          <a:lstStyle/>
          <a:p>
            <a:fld id="{409B8A6B-2702-4E09-BF63-7CC1F22DFC4D}" type="slidenum">
              <a:rPr lang="da-DK" smtClean="0"/>
              <a:t>55</a:t>
            </a:fld>
            <a:endParaRPr lang="da-DK"/>
          </a:p>
        </p:txBody>
      </p:sp>
      <p:cxnSp>
        <p:nvCxnSpPr>
          <p:cNvPr id="1026" name="Lige forbindelse 1025"/>
          <p:cNvCxnSpPr/>
          <p:nvPr/>
        </p:nvCxnSpPr>
        <p:spPr>
          <a:xfrm flipV="1">
            <a:off x="5084893" y="2838797"/>
            <a:ext cx="8064896" cy="43487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kstboks 29"/>
          <p:cNvSpPr txBox="1"/>
          <p:nvPr/>
        </p:nvSpPr>
        <p:spPr>
          <a:xfrm>
            <a:off x="4952569" y="4262845"/>
            <a:ext cx="1392155" cy="349203"/>
          </a:xfrm>
          <a:prstGeom prst="rect">
            <a:avLst/>
          </a:prstGeom>
          <a:noFill/>
        </p:spPr>
        <p:txBody>
          <a:bodyPr wrap="square" lIns="117226" tIns="58613" rIns="117226" bIns="58613" rtlCol="0">
            <a:spAutoFit/>
          </a:bodyPr>
          <a:lstStyle/>
          <a:p>
            <a:r>
              <a:rPr lang="da-DK" sz="1500" b="1" dirty="0">
                <a:solidFill>
                  <a:srgbClr val="211A52"/>
                </a:solidFill>
                <a:latin typeface="Barlow Medium" panose="00000600000000000000" pitchFamily="2" charset="0"/>
              </a:rPr>
              <a:t>Workshops</a:t>
            </a:r>
          </a:p>
        </p:txBody>
      </p:sp>
      <p:sp>
        <p:nvSpPr>
          <p:cNvPr id="25" name="Tekstfelt 24"/>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Samarbejde  </a:t>
            </a:r>
          </a:p>
        </p:txBody>
      </p:sp>
      <p:sp>
        <p:nvSpPr>
          <p:cNvPr id="31"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pic>
        <p:nvPicPr>
          <p:cNvPr id="14" name="Grafik 13" descr="Puslespilsbrikker kontur">
            <a:extLst>
              <a:ext uri="{FF2B5EF4-FFF2-40B4-BE49-F238E27FC236}">
                <a16:creationId xmlns:a16="http://schemas.microsoft.com/office/drawing/2014/main" id="{1400F35B-F64F-AB20-4E2D-F43B816F63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52203" y="333210"/>
            <a:ext cx="914400" cy="914400"/>
          </a:xfrm>
          <a:prstGeom prst="rect">
            <a:avLst/>
          </a:prstGeom>
        </p:spPr>
      </p:pic>
    </p:spTree>
    <p:extLst>
      <p:ext uri="{BB962C8B-B14F-4D97-AF65-F5344CB8AC3E}">
        <p14:creationId xmlns:p14="http://schemas.microsoft.com/office/powerpoint/2010/main" val="3335811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28465" y="1859796"/>
            <a:ext cx="8711609" cy="4055241"/>
          </a:xfrm>
          <a:prstGeom prst="rect">
            <a:avLst/>
          </a:prstGeom>
        </p:spPr>
      </p:pic>
      <p:sp>
        <p:nvSpPr>
          <p:cNvPr id="5" name="Titel 4"/>
          <p:cNvSpPr>
            <a:spLocks noGrp="1"/>
          </p:cNvSpPr>
          <p:nvPr>
            <p:ph type="title"/>
          </p:nvPr>
        </p:nvSpPr>
        <p:spPr>
          <a:xfrm>
            <a:off x="587374" y="370290"/>
            <a:ext cx="10529264" cy="2670861"/>
          </a:xfrm>
        </p:spPr>
        <p:txBody>
          <a:bodyPr/>
          <a:lstStyle/>
          <a:p>
            <a:r>
              <a:rPr lang="da-DK" dirty="0">
                <a:solidFill>
                  <a:srgbClr val="211A52"/>
                </a:solidFill>
                <a:latin typeface="Barlow Black" panose="00000A00000000000000" pitchFamily="2" charset="0"/>
                <a:cs typeface="Arial" panose="020B0604020202020204" pitchFamily="34" charset="0"/>
              </a:rPr>
              <a:t>AAU SCIENCE &amp; </a:t>
            </a:r>
            <a:br>
              <a:rPr lang="da-DK" dirty="0">
                <a:solidFill>
                  <a:srgbClr val="211A52"/>
                </a:solidFill>
                <a:latin typeface="Barlow Black" panose="00000A00000000000000" pitchFamily="2" charset="0"/>
                <a:cs typeface="Arial" panose="020B0604020202020204" pitchFamily="34" charset="0"/>
              </a:rPr>
            </a:br>
            <a:r>
              <a:rPr lang="da-DK" dirty="0">
                <a:solidFill>
                  <a:srgbClr val="211A52"/>
                </a:solidFill>
                <a:latin typeface="Barlow Black" panose="00000A00000000000000" pitchFamily="2" charset="0"/>
                <a:cs typeface="Arial" panose="020B0604020202020204" pitchFamily="34" charset="0"/>
              </a:rPr>
              <a:t>INNOVATION HUB</a:t>
            </a:r>
            <a:br>
              <a:rPr lang="da-DK" dirty="0">
                <a:latin typeface="Arial" panose="020B0604020202020204" pitchFamily="34" charset="0"/>
                <a:cs typeface="Arial" panose="020B0604020202020204" pitchFamily="34" charset="0"/>
              </a:rPr>
            </a:br>
            <a:endParaRPr lang="da-DK" dirty="0">
              <a:solidFill>
                <a:srgbClr val="FF0000"/>
              </a:solidFill>
              <a:latin typeface="Arial" panose="020B0604020202020204" pitchFamily="34" charset="0"/>
              <a:cs typeface="Arial" panose="020B0604020202020204" pitchFamily="34" charset="0"/>
            </a:endParaRPr>
          </a:p>
        </p:txBody>
      </p:sp>
      <p:sp>
        <p:nvSpPr>
          <p:cNvPr id="10" name="Ellipse 9"/>
          <p:cNvSpPr/>
          <p:nvPr/>
        </p:nvSpPr>
        <p:spPr>
          <a:xfrm>
            <a:off x="663119" y="2335358"/>
            <a:ext cx="1684194" cy="1650000"/>
          </a:xfrm>
          <a:prstGeom prst="ellipse">
            <a:avLst/>
          </a:prstGeom>
          <a:solidFill>
            <a:srgbClr val="211A52"/>
          </a:solidFill>
          <a:ln>
            <a:noFill/>
          </a:ln>
        </p:spPr>
        <p:style>
          <a:lnRef idx="2">
            <a:schemeClr val="accent1">
              <a:shade val="50000"/>
            </a:schemeClr>
          </a:lnRef>
          <a:fillRef idx="1001">
            <a:schemeClr val="dk2"/>
          </a:fillRef>
          <a:effectRef idx="0">
            <a:schemeClr val="accent1"/>
          </a:effectRef>
          <a:fontRef idx="minor">
            <a:schemeClr val="lt1"/>
          </a:fontRef>
        </p:style>
        <p:txBody>
          <a:bodyPr lIns="0" tIns="0" rIns="0" bIns="0" rtlCol="0" anchor="ctr"/>
          <a:lstStyle/>
          <a:p>
            <a:pPr algn="ctr"/>
            <a:r>
              <a:rPr lang="da-DK" sz="1100" dirty="0">
                <a:solidFill>
                  <a:schemeClr val="bg1"/>
                </a:solidFill>
                <a:latin typeface="Barlow Medium" panose="00000600000000000000" pitchFamily="2" charset="0"/>
                <a:cs typeface="Arial" panose="020B0604020202020204" pitchFamily="34" charset="0"/>
              </a:rPr>
              <a:t>TALENT- OG VIRKSOMHEDS-UDVIKLING</a:t>
            </a:r>
          </a:p>
        </p:txBody>
      </p:sp>
      <p:sp>
        <p:nvSpPr>
          <p:cNvPr id="11" name="Ellipse 10"/>
          <p:cNvSpPr/>
          <p:nvPr/>
        </p:nvSpPr>
        <p:spPr>
          <a:xfrm>
            <a:off x="7350650" y="1391151"/>
            <a:ext cx="1730288" cy="1650000"/>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a-DK" sz="1100" dirty="0">
              <a:solidFill>
                <a:prstClr val="white"/>
              </a:solidFill>
              <a:latin typeface="Barlow Medium" panose="00000600000000000000" pitchFamily="2" charset="0"/>
              <a:cs typeface="Arial" panose="020B0604020202020204" pitchFamily="34" charset="0"/>
            </a:endParaRPr>
          </a:p>
          <a:p>
            <a:pPr algn="ctr"/>
            <a:r>
              <a:rPr lang="da-DK" sz="1100" dirty="0">
                <a:solidFill>
                  <a:prstClr val="white"/>
                </a:solidFill>
                <a:latin typeface="Barlow Medium" panose="00000600000000000000" pitchFamily="2" charset="0"/>
                <a:cs typeface="Arial" panose="020B0604020202020204" pitchFamily="34" charset="0"/>
              </a:rPr>
              <a:t>TVÆR-</a:t>
            </a:r>
          </a:p>
          <a:p>
            <a:pPr algn="ctr"/>
            <a:r>
              <a:rPr lang="da-DK" sz="1100" dirty="0">
                <a:solidFill>
                  <a:prstClr val="white"/>
                </a:solidFill>
                <a:latin typeface="Barlow Medium" panose="00000600000000000000" pitchFamily="2" charset="0"/>
                <a:cs typeface="Arial" panose="020B0604020202020204" pitchFamily="34" charset="0"/>
              </a:rPr>
              <a:t>VIDENSKABELIG FORSKING</a:t>
            </a:r>
          </a:p>
          <a:p>
            <a:pPr algn="ctr"/>
            <a:endParaRPr lang="da-DK" sz="1100" dirty="0">
              <a:solidFill>
                <a:prstClr val="white"/>
              </a:solidFill>
              <a:latin typeface="Arial" panose="020B0604020202020204" pitchFamily="34" charset="0"/>
              <a:cs typeface="Arial" panose="020B0604020202020204" pitchFamily="34" charset="0"/>
            </a:endParaRPr>
          </a:p>
        </p:txBody>
      </p:sp>
      <p:sp>
        <p:nvSpPr>
          <p:cNvPr id="12" name="Ellipse 11"/>
          <p:cNvSpPr/>
          <p:nvPr/>
        </p:nvSpPr>
        <p:spPr>
          <a:xfrm>
            <a:off x="2977463" y="4728087"/>
            <a:ext cx="1839670" cy="1770000"/>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Barlow Medium" panose="00000600000000000000" pitchFamily="2" charset="0"/>
                <a:cs typeface="Arial" panose="020B0604020202020204" pitchFamily="34" charset="0"/>
              </a:rPr>
              <a:t>INKUBATORMILJØ FOR STUDERENDE /</a:t>
            </a:r>
          </a:p>
          <a:p>
            <a:pPr algn="ctr"/>
            <a:r>
              <a:rPr lang="da-DK" sz="1100" dirty="0">
                <a:solidFill>
                  <a:prstClr val="white"/>
                </a:solidFill>
                <a:latin typeface="Barlow Medium" panose="00000600000000000000" pitchFamily="2" charset="0"/>
                <a:cs typeface="Arial" panose="020B0604020202020204" pitchFamily="34" charset="0"/>
              </a:rPr>
              <a:t>UNGE FORSKERE</a:t>
            </a:r>
          </a:p>
        </p:txBody>
      </p:sp>
      <p:sp>
        <p:nvSpPr>
          <p:cNvPr id="9" name="Ellipse 8"/>
          <p:cNvSpPr/>
          <p:nvPr/>
        </p:nvSpPr>
        <p:spPr>
          <a:xfrm>
            <a:off x="9371052" y="2657091"/>
            <a:ext cx="1832793" cy="1749972"/>
          </a:xfrm>
          <a:prstGeom prst="ellipse">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a-DK" sz="1100" dirty="0">
                <a:solidFill>
                  <a:prstClr val="white"/>
                </a:solidFill>
                <a:latin typeface="Barlow Medium" panose="00000600000000000000" pitchFamily="2" charset="0"/>
                <a:cs typeface="Arial" panose="020B0604020202020204" pitchFamily="34" charset="0"/>
              </a:rPr>
              <a:t>VÆRKSTEDER </a:t>
            </a:r>
          </a:p>
          <a:p>
            <a:pPr algn="ctr"/>
            <a:r>
              <a:rPr lang="da-DK" sz="1100" dirty="0">
                <a:solidFill>
                  <a:prstClr val="white"/>
                </a:solidFill>
                <a:latin typeface="Barlow Medium" panose="00000600000000000000" pitchFamily="2" charset="0"/>
                <a:cs typeface="Arial" panose="020B0604020202020204" pitchFamily="34" charset="0"/>
              </a:rPr>
              <a:t>OG PROTOTYPELABS</a:t>
            </a:r>
          </a:p>
        </p:txBody>
      </p:sp>
      <p:sp>
        <p:nvSpPr>
          <p:cNvPr id="8" name="Tekstfelt 7"/>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Samarbejde  </a:t>
            </a:r>
          </a:p>
        </p:txBody>
      </p:sp>
      <p:sp>
        <p:nvSpPr>
          <p:cNvPr id="13" name="Freeform 14">
            <a:extLst>
              <a:ext uri="{FF2B5EF4-FFF2-40B4-BE49-F238E27FC236}">
                <a16:creationId xmlns:a16="http://schemas.microsoft.com/office/drawing/2014/main" id="{44399B7B-586C-6F40-8CB5-07109E07EB7E}"/>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sp>
        <p:nvSpPr>
          <p:cNvPr id="14" name="Pladsholder til slidenummer 1">
            <a:extLst>
              <a:ext uri="{FF2B5EF4-FFF2-40B4-BE49-F238E27FC236}">
                <a16:creationId xmlns:a16="http://schemas.microsoft.com/office/drawing/2014/main" id="{7C41F4B6-7F24-41DF-AC27-4527E1D542A8}"/>
              </a:ext>
            </a:extLst>
          </p:cNvPr>
          <p:cNvSpPr>
            <a:spLocks noGrp="1"/>
          </p:cNvSpPr>
          <p:nvPr>
            <p:ph type="sldNum" sz="quarter" idx="4"/>
          </p:nvPr>
        </p:nvSpPr>
        <p:spPr>
          <a:xfrm>
            <a:off x="11339887" y="593225"/>
            <a:ext cx="571468" cy="227164"/>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56</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Tree>
    <p:extLst>
      <p:ext uri="{BB962C8B-B14F-4D97-AF65-F5344CB8AC3E}">
        <p14:creationId xmlns:p14="http://schemas.microsoft.com/office/powerpoint/2010/main" val="992171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2"/>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76200" y="-429312"/>
            <a:ext cx="12344400" cy="7716623"/>
          </a:xfrm>
          <a:prstGeom prst="rect">
            <a:avLst/>
          </a:prstGeom>
          <a:pattFill prst="pct10">
            <a:fgClr>
              <a:schemeClr val="tx1"/>
            </a:fgClr>
            <a:bgClr>
              <a:schemeClr val="bg1"/>
            </a:bgClr>
          </a:pattFill>
        </p:spPr>
      </p:pic>
      <p:sp>
        <p:nvSpPr>
          <p:cNvPr id="3" name="Titel 2"/>
          <p:cNvSpPr>
            <a:spLocks noGrp="1"/>
          </p:cNvSpPr>
          <p:nvPr>
            <p:ph type="title"/>
          </p:nvPr>
        </p:nvSpPr>
        <p:spPr>
          <a:xfrm>
            <a:off x="2441575" y="2544414"/>
            <a:ext cx="7341129" cy="1036319"/>
          </a:xfrm>
        </p:spPr>
        <p:txBody>
          <a:bodyPr anchor="ctr"/>
          <a:lstStyle/>
          <a:p>
            <a:r>
              <a:rPr lang="da-DK" dirty="0">
                <a:solidFill>
                  <a:srgbClr val="211A52"/>
                </a:solidFill>
                <a:latin typeface="Barlow Black" panose="00000A00000000000000" pitchFamily="2" charset="0"/>
              </a:rPr>
              <a:t>INSTITUTTER</a:t>
            </a:r>
          </a:p>
        </p:txBody>
      </p:sp>
    </p:spTree>
    <p:extLst>
      <p:ext uri="{BB962C8B-B14F-4D97-AF65-F5344CB8AC3E}">
        <p14:creationId xmlns:p14="http://schemas.microsoft.com/office/powerpoint/2010/main" val="2014137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58</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7" name="Pladsholder til billede 6"/>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p:blipFill>
        <p:spPr>
          <a:xfrm>
            <a:off x="7427912" y="3500057"/>
            <a:ext cx="4764087" cy="3360132"/>
          </a:xfrm>
          <a:prstGeom prst="rect">
            <a:avLst/>
          </a:prstGeom>
        </p:spPr>
      </p:pic>
      <p:sp>
        <p:nvSpPr>
          <p:cNvPr id="4" name="Titel 3"/>
          <p:cNvSpPr>
            <a:spLocks noGrp="1"/>
          </p:cNvSpPr>
          <p:nvPr>
            <p:ph type="title"/>
          </p:nvPr>
        </p:nvSpPr>
        <p:spPr>
          <a:xfrm>
            <a:off x="587375" y="357948"/>
            <a:ext cx="6300788" cy="1486727"/>
          </a:xfrm>
        </p:spPr>
        <p:txBody>
          <a:bodyPr/>
          <a:lstStyle/>
          <a:p>
            <a:r>
              <a:rPr lang="da-DK" dirty="0">
                <a:solidFill>
                  <a:srgbClr val="211A52"/>
                </a:solidFill>
                <a:latin typeface="Barlow Black" panose="00000A00000000000000" pitchFamily="2" charset="0"/>
              </a:rPr>
              <a:t>INSTITUT FOR KEMI OG BIOVIDENSKAB</a:t>
            </a:r>
          </a:p>
        </p:txBody>
      </p:sp>
      <p:sp>
        <p:nvSpPr>
          <p:cNvPr id="5" name="Pladsholder til tekst 4"/>
          <p:cNvSpPr>
            <a:spLocks noGrp="1"/>
          </p:cNvSpPr>
          <p:nvPr>
            <p:ph type="body" sz="quarter" idx="15"/>
          </p:nvPr>
        </p:nvSpPr>
        <p:spPr>
          <a:xfrm>
            <a:off x="587375" y="1951234"/>
            <a:ext cx="6448426" cy="4314825"/>
          </a:xfrm>
        </p:spPr>
        <p:txBody>
          <a:bodyPr>
            <a:noAutofit/>
          </a:bodyPr>
          <a:lstStyle/>
          <a:p>
            <a:pPr marL="0" indent="0">
              <a:lnSpc>
                <a:spcPct val="120000"/>
              </a:lnSpc>
              <a:spcBef>
                <a:spcPts val="1200"/>
              </a:spcBef>
              <a:buNone/>
            </a:pPr>
            <a:r>
              <a:rPr lang="da-DK" sz="1400" dirty="0">
                <a:solidFill>
                  <a:srgbClr val="211A52"/>
                </a:solidFill>
                <a:effectLst/>
                <a:latin typeface="Barlow Light" panose="00000400000000000000" pitchFamily="2" charset="0"/>
                <a:ea typeface="Calibri" panose="020F0502020204030204" pitchFamily="34" charset="0"/>
              </a:rPr>
              <a:t>Institut for Kemi og Biovidenskab forsker og uddanner inden for Kemi, Miljø, Biologi og Bioteknologi. Instituttet har tradition for at samarbejde med erhvervslivet, nationalt såvel som internationalt, om ny og innovativ forskning.</a:t>
            </a:r>
            <a:endParaRPr lang="da-DK" sz="1400" b="1" dirty="0">
              <a:solidFill>
                <a:srgbClr val="211A52"/>
              </a:solidFill>
              <a:latin typeface="Barlow Light" panose="00000400000000000000" pitchFamily="2" charset="0"/>
            </a:endParaRPr>
          </a:p>
          <a:p>
            <a:pPr marL="0" indent="0">
              <a:lnSpc>
                <a:spcPct val="120000"/>
              </a:lnSpc>
              <a:spcBef>
                <a:spcPts val="1200"/>
              </a:spcBef>
              <a:buNone/>
            </a:pPr>
            <a:r>
              <a:rPr lang="da-DK" sz="1400" b="1" dirty="0">
                <a:solidFill>
                  <a:srgbClr val="211A52"/>
                </a:solidFill>
                <a:latin typeface="Barlow Medium" panose="00000600000000000000" pitchFamily="2" charset="0"/>
              </a:rPr>
              <a:t>STYRKEPOSITIONER NU OG I FREMTIDEN</a:t>
            </a:r>
          </a:p>
          <a:p>
            <a:pPr lvl="0">
              <a:lnSpc>
                <a:spcPct val="120000"/>
              </a:lnSpc>
            </a:pPr>
            <a:r>
              <a:rPr lang="da-DK" sz="1400" dirty="0">
                <a:solidFill>
                  <a:srgbClr val="211A52"/>
                </a:solidFill>
                <a:latin typeface="Barlow Light" panose="00000400000000000000" pitchFamily="2" charset="0"/>
              </a:rPr>
              <a:t>Miljøbioteknologi </a:t>
            </a:r>
          </a:p>
          <a:p>
            <a:pPr lvl="0">
              <a:lnSpc>
                <a:spcPct val="120000"/>
              </a:lnSpc>
            </a:pPr>
            <a:r>
              <a:rPr lang="da-DK" sz="1400" dirty="0">
                <a:solidFill>
                  <a:srgbClr val="211A52"/>
                </a:solidFill>
                <a:latin typeface="Barlow Light" panose="00000400000000000000" pitchFamily="2" charset="0"/>
              </a:rPr>
              <a:t>Miljø, natur &amp; biodiversitet</a:t>
            </a:r>
          </a:p>
          <a:p>
            <a:pPr lvl="0">
              <a:lnSpc>
                <a:spcPct val="120000"/>
              </a:lnSpc>
            </a:pPr>
            <a:r>
              <a:rPr lang="da-DK" sz="1400" dirty="0">
                <a:solidFill>
                  <a:srgbClr val="211A52"/>
                </a:solidFill>
                <a:latin typeface="Barlow Light" panose="00000400000000000000" pitchFamily="2" charset="0"/>
              </a:rPr>
              <a:t>Bæredygtig og cirkulær økonomi    </a:t>
            </a:r>
          </a:p>
          <a:p>
            <a:pPr lvl="0">
              <a:lnSpc>
                <a:spcPct val="120000"/>
              </a:lnSpc>
            </a:pPr>
            <a:r>
              <a:rPr lang="da-DK" sz="1400" dirty="0">
                <a:solidFill>
                  <a:srgbClr val="211A52"/>
                </a:solidFill>
                <a:latin typeface="Barlow Light" panose="00000400000000000000" pitchFamily="2" charset="0"/>
              </a:rPr>
              <a:t>Glas – uendelige muligheder for anvendelse</a:t>
            </a:r>
          </a:p>
          <a:p>
            <a:pPr lvl="0">
              <a:lnSpc>
                <a:spcPct val="120000"/>
              </a:lnSpc>
            </a:pPr>
            <a:r>
              <a:rPr lang="da-DK" sz="1400" dirty="0">
                <a:solidFill>
                  <a:srgbClr val="211A52"/>
                </a:solidFill>
                <a:latin typeface="Barlow Light" panose="00000400000000000000" pitchFamily="2" charset="0"/>
              </a:rPr>
              <a:t>Medicinsk bioteknologi og personlig medicin</a:t>
            </a:r>
          </a:p>
        </p:txBody>
      </p:sp>
      <p:pic>
        <p:nvPicPr>
          <p:cNvPr id="8" name="Pladsholder til billede 7"/>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a:fillRect/>
          </a:stretch>
        </p:blipFill>
        <p:spPr/>
      </p:pic>
      <p:sp>
        <p:nvSpPr>
          <p:cNvPr id="9" name="Tekstfelt 8">
            <a:extLst>
              <a:ext uri="{FF2B5EF4-FFF2-40B4-BE49-F238E27FC236}">
                <a16:creationId xmlns:a16="http://schemas.microsoft.com/office/drawing/2014/main" id="{DDAB5DEE-7F3C-4A86-ACDB-72639A165CBC}"/>
              </a:ext>
            </a:extLst>
          </p:cNvPr>
          <p:cNvSpPr txBox="1"/>
          <p:nvPr/>
        </p:nvSpPr>
        <p:spPr>
          <a:xfrm>
            <a:off x="0" y="5054856"/>
            <a:ext cx="8448754" cy="1812448"/>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marL="171450" lvl="0" indent="-171450">
              <a:lnSpc>
                <a:spcPct val="140000"/>
              </a:lnSpc>
              <a:spcBef>
                <a:spcPts val="0"/>
              </a:spcBef>
              <a:buFont typeface="Arial" panose="020B0604020202020204" pitchFamily="34" charset="0"/>
              <a:buChar char="•"/>
            </a:pPr>
            <a:r>
              <a:rPr lang="da-DK" sz="1200" dirty="0" err="1">
                <a:solidFill>
                  <a:schemeClr val="bg1"/>
                </a:solidFill>
                <a:latin typeface="Barlow Medium" panose="00000600000000000000" pitchFamily="2" charset="0"/>
              </a:rPr>
              <a:t>Microflora</a:t>
            </a:r>
            <a:r>
              <a:rPr lang="da-DK" sz="1200" dirty="0">
                <a:solidFill>
                  <a:schemeClr val="bg1"/>
                </a:solidFill>
                <a:latin typeface="Barlow Medium" panose="00000600000000000000" pitchFamily="2" charset="0"/>
              </a:rPr>
              <a:t> Danica – kortlægning af samtlige mikroorganismer i Danmark </a:t>
            </a:r>
          </a:p>
          <a:p>
            <a:pPr marL="171450" lvl="0" indent="-171450">
              <a:lnSpc>
                <a:spcPct val="140000"/>
              </a:lnSpc>
              <a:spcBef>
                <a:spcPts val="0"/>
              </a:spcBef>
              <a:buFont typeface="Arial" panose="020B0604020202020204" pitchFamily="34" charset="0"/>
              <a:buChar char="•"/>
            </a:pPr>
            <a:r>
              <a:rPr lang="da-DK" sz="1200" dirty="0">
                <a:solidFill>
                  <a:schemeClr val="bg1"/>
                </a:solidFill>
                <a:latin typeface="Barlow Medium" panose="00000600000000000000" pitchFamily="2" charset="0"/>
              </a:rPr>
              <a:t>Samarbejde med SSI om gensekventering af positive </a:t>
            </a:r>
            <a:r>
              <a:rPr lang="da-DK" sz="1200" dirty="0" err="1">
                <a:solidFill>
                  <a:schemeClr val="bg1"/>
                </a:solidFill>
                <a:latin typeface="Barlow Medium" panose="00000600000000000000" pitchFamily="2" charset="0"/>
              </a:rPr>
              <a:t>coronaprøver</a:t>
            </a:r>
            <a:endParaRPr lang="da-DK" sz="1200" dirty="0">
              <a:solidFill>
                <a:schemeClr val="bg1"/>
              </a:solidFill>
              <a:latin typeface="Barlow Medium" panose="00000600000000000000" pitchFamily="2" charset="0"/>
            </a:endParaRPr>
          </a:p>
          <a:p>
            <a:pPr marL="171450" lvl="0" indent="-171450">
              <a:lnSpc>
                <a:spcPct val="140000"/>
              </a:lnSpc>
              <a:spcBef>
                <a:spcPts val="0"/>
              </a:spcBef>
              <a:buFont typeface="Arial" panose="020B0604020202020204" pitchFamily="34" charset="0"/>
              <a:buChar char="•"/>
            </a:pPr>
            <a:r>
              <a:rPr lang="da-DK" sz="1200" dirty="0">
                <a:solidFill>
                  <a:schemeClr val="bg1"/>
                </a:solidFill>
                <a:latin typeface="Barlow Medium" panose="00000600000000000000" pitchFamily="2" charset="0"/>
              </a:rPr>
              <a:t>Bæredygtige svampebatterier</a:t>
            </a:r>
          </a:p>
          <a:p>
            <a:pPr marL="171450" lvl="0" indent="-171450">
              <a:lnSpc>
                <a:spcPct val="140000"/>
              </a:lnSpc>
              <a:spcBef>
                <a:spcPts val="0"/>
              </a:spcBef>
              <a:buFont typeface="Arial" panose="020B0604020202020204" pitchFamily="34" charset="0"/>
              <a:buChar char="•"/>
            </a:pPr>
            <a:r>
              <a:rPr lang="da-DK" sz="1200" dirty="0">
                <a:solidFill>
                  <a:schemeClr val="bg1"/>
                </a:solidFill>
                <a:latin typeface="Barlow Medium" panose="00000600000000000000" pitchFamily="2" charset="0"/>
              </a:rPr>
              <a:t>Verdens mest brudsikre glas og selvhelende glas</a:t>
            </a:r>
          </a:p>
          <a:p>
            <a:pPr lvl="0">
              <a:lnSpc>
                <a:spcPct val="140000"/>
              </a:lnSpc>
              <a:spcBef>
                <a:spcPts val="0"/>
              </a:spcBef>
            </a:pPr>
            <a:endParaRPr lang="da-DK" sz="1200" dirty="0">
              <a:solidFill>
                <a:schemeClr val="bg1"/>
              </a:solidFill>
            </a:endParaRPr>
          </a:p>
        </p:txBody>
      </p:sp>
      <p:pic>
        <p:nvPicPr>
          <p:cNvPr id="11" name="Grafik 10" descr="Mikroskop kontur">
            <a:extLst>
              <a:ext uri="{FF2B5EF4-FFF2-40B4-BE49-F238E27FC236}">
                <a16:creationId xmlns:a16="http://schemas.microsoft.com/office/drawing/2014/main" id="{B57AD3C0-0CCD-4758-90E8-96A14215792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95969" y="5433501"/>
            <a:ext cx="1109211" cy="1109211"/>
          </a:xfrm>
          <a:prstGeom prst="rect">
            <a:avLst/>
          </a:prstGeom>
        </p:spPr>
      </p:pic>
      <p:grpSp>
        <p:nvGrpSpPr>
          <p:cNvPr id="13" name="Gruppe 12">
            <a:extLst>
              <a:ext uri="{FF2B5EF4-FFF2-40B4-BE49-F238E27FC236}">
                <a16:creationId xmlns:a16="http://schemas.microsoft.com/office/drawing/2014/main" id="{FEF61401-47D6-4361-99B8-5C5842BD26C3}"/>
              </a:ext>
            </a:extLst>
          </p:cNvPr>
          <p:cNvGrpSpPr/>
          <p:nvPr/>
        </p:nvGrpSpPr>
        <p:grpSpPr>
          <a:xfrm>
            <a:off x="6487821" y="5527387"/>
            <a:ext cx="800684" cy="867386"/>
            <a:chOff x="6177481" y="5425955"/>
            <a:chExt cx="1084459" cy="1116757"/>
          </a:xfrm>
        </p:grpSpPr>
        <p:pic>
          <p:nvPicPr>
            <p:cNvPr id="6" name="Grafik 5" descr="bakterier kontur">
              <a:extLst>
                <a:ext uri="{FF2B5EF4-FFF2-40B4-BE49-F238E27FC236}">
                  <a16:creationId xmlns:a16="http://schemas.microsoft.com/office/drawing/2014/main" id="{F9C4435D-195E-4FA5-B484-AEA5C86D4A3B}"/>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71327" y="5852099"/>
              <a:ext cx="690613" cy="690613"/>
            </a:xfrm>
            <a:prstGeom prst="rect">
              <a:avLst/>
            </a:prstGeom>
          </p:spPr>
        </p:pic>
        <p:pic>
          <p:nvPicPr>
            <p:cNvPr id="12" name="Grafik 11" descr="bakterier kontur">
              <a:extLst>
                <a:ext uri="{FF2B5EF4-FFF2-40B4-BE49-F238E27FC236}">
                  <a16:creationId xmlns:a16="http://schemas.microsoft.com/office/drawing/2014/main" id="{4D10B4F9-B283-4EC2-BD3A-D76B94325EB9}"/>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460793">
              <a:off x="6177481" y="5425955"/>
              <a:ext cx="690613" cy="690613"/>
            </a:xfrm>
            <a:prstGeom prst="rect">
              <a:avLst/>
            </a:prstGeom>
          </p:spPr>
        </p:pic>
      </p:grpSp>
      <p:sp>
        <p:nvSpPr>
          <p:cNvPr id="14" name="Tekstfelt 13">
            <a:extLst>
              <a:ext uri="{FF2B5EF4-FFF2-40B4-BE49-F238E27FC236}">
                <a16:creationId xmlns:a16="http://schemas.microsoft.com/office/drawing/2014/main" id="{9A51C541-0D39-9D5F-0B95-3558E72DC03E}"/>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15" name="Grafik 14" descr="Til salg kontur">
            <a:extLst>
              <a:ext uri="{FF2B5EF4-FFF2-40B4-BE49-F238E27FC236}">
                <a16:creationId xmlns:a16="http://schemas.microsoft.com/office/drawing/2014/main" id="{375390D5-F9D5-A681-FC6D-275EBEAE7FF0}"/>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4146761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59</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10" name="Pladsholder til billede 9"/>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a:stretch/>
        </p:blipFill>
        <p:spPr/>
      </p:pic>
      <p:sp>
        <p:nvSpPr>
          <p:cNvPr id="4" name="Titel 3"/>
          <p:cNvSpPr>
            <a:spLocks noGrp="1"/>
          </p:cNvSpPr>
          <p:nvPr>
            <p:ph type="title"/>
          </p:nvPr>
        </p:nvSpPr>
        <p:spPr/>
        <p:txBody>
          <a:bodyPr/>
          <a:lstStyle/>
          <a:p>
            <a:r>
              <a:rPr lang="da-DK" dirty="0">
                <a:solidFill>
                  <a:srgbClr val="211A52"/>
                </a:solidFill>
                <a:latin typeface="Barlow Black" panose="00000A00000000000000" pitchFamily="2" charset="0"/>
              </a:rPr>
              <a:t>INSTITUT FOR ENERGITEKNIK</a:t>
            </a:r>
          </a:p>
        </p:txBody>
      </p:sp>
      <p:sp>
        <p:nvSpPr>
          <p:cNvPr id="5" name="Pladsholder til tekst 4"/>
          <p:cNvSpPr>
            <a:spLocks noGrp="1"/>
          </p:cNvSpPr>
          <p:nvPr>
            <p:ph type="body" sz="quarter" idx="15"/>
          </p:nvPr>
        </p:nvSpPr>
        <p:spPr>
          <a:xfrm>
            <a:off x="587374" y="1844676"/>
            <a:ext cx="6232526" cy="3308599"/>
          </a:xfrm>
        </p:spPr>
        <p:txBody>
          <a:bodyPr>
            <a:normAutofit fontScale="92500"/>
          </a:bodyPr>
          <a:lstStyle/>
          <a:p>
            <a:pPr marL="0" indent="0">
              <a:lnSpc>
                <a:spcPct val="160000"/>
              </a:lnSpc>
              <a:buNone/>
            </a:pPr>
            <a:r>
              <a:rPr lang="da-DK" sz="1500" dirty="0">
                <a:solidFill>
                  <a:srgbClr val="211A52"/>
                </a:solidFill>
                <a:effectLst/>
                <a:latin typeface="Barlow Light" panose="00000400000000000000" pitchFamily="2" charset="0"/>
                <a:ea typeface="Calibri" panose="020F0502020204030204" pitchFamily="34" charset="0"/>
              </a:rPr>
              <a:t>Institut for Energi uddanner og forsker inden for eksempelvis energieffektivitet, vedvarende energi, elektrificering og CO2-lagring. Ud fra dette fokus investerer instituttet sin ekspertise og gennemslagskraft i den grønne omstilling.</a:t>
            </a:r>
            <a:endParaRPr lang="da-DK" sz="1500" b="1" dirty="0">
              <a:solidFill>
                <a:srgbClr val="211A52"/>
              </a:solidFill>
              <a:latin typeface="Barlow Light" panose="00000400000000000000" pitchFamily="2" charset="0"/>
            </a:endParaRPr>
          </a:p>
          <a:p>
            <a:pPr marL="0" indent="0">
              <a:buNone/>
            </a:pPr>
            <a:endParaRPr lang="da-DK" sz="1500" b="1" dirty="0">
              <a:solidFill>
                <a:srgbClr val="211A52"/>
              </a:solidFill>
              <a:latin typeface="Barlow Light" panose="00000400000000000000" pitchFamily="2" charset="0"/>
            </a:endParaRPr>
          </a:p>
          <a:p>
            <a:pPr marL="0" indent="0">
              <a:buNone/>
            </a:pPr>
            <a:r>
              <a:rPr lang="da-DK" sz="1500" b="1" dirty="0">
                <a:solidFill>
                  <a:srgbClr val="211A52"/>
                </a:solidFill>
                <a:latin typeface="Barlow Medium" panose="00000600000000000000" pitchFamily="2" charset="0"/>
              </a:rPr>
              <a:t>STYRKEPOSITIONER NU OG I FREMTIDEN</a:t>
            </a:r>
          </a:p>
          <a:p>
            <a:r>
              <a:rPr lang="da-DK" sz="1500" dirty="0">
                <a:solidFill>
                  <a:srgbClr val="211A52"/>
                </a:solidFill>
                <a:latin typeface="Barlow Light" panose="00000400000000000000" pitchFamily="2" charset="0"/>
              </a:rPr>
              <a:t>Effektelektronik</a:t>
            </a:r>
          </a:p>
          <a:p>
            <a:r>
              <a:rPr lang="da-DK" sz="1500" dirty="0">
                <a:solidFill>
                  <a:srgbClr val="211A52"/>
                </a:solidFill>
                <a:latin typeface="Barlow Light" panose="00000400000000000000" pitchFamily="2" charset="0"/>
              </a:rPr>
              <a:t>Smarte energisystemer</a:t>
            </a:r>
          </a:p>
          <a:p>
            <a:r>
              <a:rPr lang="da-DK" sz="1500" dirty="0">
                <a:solidFill>
                  <a:srgbClr val="211A52"/>
                </a:solidFill>
                <a:latin typeface="Barlow Light" panose="00000400000000000000" pitchFamily="2" charset="0"/>
              </a:rPr>
              <a:t>Bæredygtigt brændstof og </a:t>
            </a:r>
            <a:r>
              <a:rPr lang="da-DK" sz="1500" dirty="0" err="1">
                <a:solidFill>
                  <a:srgbClr val="211A52"/>
                </a:solidFill>
                <a:latin typeface="Barlow Light" panose="00000400000000000000" pitchFamily="2" charset="0"/>
              </a:rPr>
              <a:t>biorefinery</a:t>
            </a:r>
            <a:endParaRPr lang="da-DK" sz="1500" dirty="0">
              <a:solidFill>
                <a:srgbClr val="211A52"/>
              </a:solidFill>
              <a:latin typeface="Barlow Light" panose="00000400000000000000" pitchFamily="2" charset="0"/>
            </a:endParaRPr>
          </a:p>
          <a:p>
            <a:r>
              <a:rPr lang="en-US" sz="1500" dirty="0" err="1">
                <a:solidFill>
                  <a:srgbClr val="211A52"/>
                </a:solidFill>
                <a:latin typeface="Barlow Light" panose="00000400000000000000" pitchFamily="2" charset="0"/>
              </a:rPr>
              <a:t>Elektrificerede</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og</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integrerede</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vedvarende</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energisystemer</a:t>
            </a:r>
            <a:endParaRPr lang="en-US" sz="1500" dirty="0">
              <a:solidFill>
                <a:srgbClr val="211A52"/>
              </a:solidFill>
              <a:latin typeface="Barlow Light" panose="00000400000000000000" pitchFamily="2" charset="0"/>
            </a:endParaRPr>
          </a:p>
          <a:p>
            <a:r>
              <a:rPr lang="en-US" sz="1500" dirty="0" err="1">
                <a:solidFill>
                  <a:srgbClr val="211A52"/>
                </a:solidFill>
                <a:latin typeface="Barlow Light" panose="00000400000000000000" pitchFamily="2" charset="0"/>
              </a:rPr>
              <a:t>Digitalisering</a:t>
            </a:r>
            <a:r>
              <a:rPr lang="en-US" sz="1500" dirty="0">
                <a:solidFill>
                  <a:srgbClr val="211A52"/>
                </a:solidFill>
                <a:latin typeface="Barlow Light" panose="00000400000000000000" pitchFamily="2" charset="0"/>
              </a:rPr>
              <a:t> </a:t>
            </a:r>
            <a:r>
              <a:rPr lang="en-US" sz="1500" dirty="0" err="1">
                <a:solidFill>
                  <a:srgbClr val="211A52"/>
                </a:solidFill>
                <a:latin typeface="Barlow Light" panose="00000400000000000000" pitchFamily="2" charset="0"/>
              </a:rPr>
              <a:t>og</a:t>
            </a:r>
            <a:r>
              <a:rPr lang="en-US" sz="1500" dirty="0">
                <a:solidFill>
                  <a:srgbClr val="211A52"/>
                </a:solidFill>
                <a:latin typeface="Barlow Light" panose="00000400000000000000" pitchFamily="2" charset="0"/>
              </a:rPr>
              <a:t> AI i </a:t>
            </a:r>
            <a:r>
              <a:rPr lang="en-US" sz="1500" dirty="0" err="1">
                <a:solidFill>
                  <a:srgbClr val="211A52"/>
                </a:solidFill>
                <a:latin typeface="Barlow Light" panose="00000400000000000000" pitchFamily="2" charset="0"/>
              </a:rPr>
              <a:t>energisystemer</a:t>
            </a:r>
            <a:endParaRPr lang="en-US" sz="1500" dirty="0">
              <a:solidFill>
                <a:srgbClr val="211A52"/>
              </a:solidFill>
              <a:latin typeface="Barlow Light" panose="00000400000000000000" pitchFamily="2" charset="0"/>
            </a:endParaRPr>
          </a:p>
          <a:p>
            <a:pPr marL="0" indent="0">
              <a:buNone/>
            </a:pPr>
            <a:endParaRPr lang="en-US" dirty="0"/>
          </a:p>
        </p:txBody>
      </p:sp>
      <p:pic>
        <p:nvPicPr>
          <p:cNvPr id="8" name="Pladsholder til billede 7"/>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a:fillRect/>
          </a:stretch>
        </p:blipFill>
        <p:spPr/>
      </p:pic>
      <p:sp>
        <p:nvSpPr>
          <p:cNvPr id="7" name="Tekstfelt 6">
            <a:extLst>
              <a:ext uri="{FF2B5EF4-FFF2-40B4-BE49-F238E27FC236}">
                <a16:creationId xmlns:a16="http://schemas.microsoft.com/office/drawing/2014/main" id="{CE3E615F-898C-488B-B024-CDF53E2B47AC}"/>
              </a:ext>
            </a:extLst>
          </p:cNvPr>
          <p:cNvSpPr txBox="1"/>
          <p:nvPr/>
        </p:nvSpPr>
        <p:spPr>
          <a:xfrm>
            <a:off x="0" y="5264297"/>
            <a:ext cx="8379216" cy="1670870"/>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200" dirty="0">
              <a:solidFill>
                <a:schemeClr val="bg1"/>
              </a:solidFill>
              <a:latin typeface="Barlow Medium" panose="00000600000000000000" pitchFamily="2" charset="0"/>
            </a:endParaRPr>
          </a:p>
          <a:p>
            <a:pPr marL="171450" lvl="0" indent="-171450">
              <a:buFont typeface="Arial" panose="020B0604020202020204" pitchFamily="34" charset="0"/>
              <a:buChar char="•"/>
            </a:pPr>
            <a:r>
              <a:rPr lang="da-DK" sz="1200" dirty="0">
                <a:solidFill>
                  <a:schemeClr val="bg1"/>
                </a:solidFill>
                <a:latin typeface="Barlow Medium" panose="00000600000000000000" pitchFamily="2" charset="0"/>
              </a:rPr>
              <a:t>Større hjemtag og mange priser inden for effektelektronik.</a:t>
            </a:r>
          </a:p>
          <a:p>
            <a:pPr marL="171450" lvl="0" indent="-171450">
              <a:buFont typeface="Arial" panose="020B0604020202020204" pitchFamily="34" charset="0"/>
              <a:buChar char="•"/>
            </a:pPr>
            <a:r>
              <a:rPr lang="da-DK" sz="1200" dirty="0">
                <a:solidFill>
                  <a:schemeClr val="bg1"/>
                </a:solidFill>
                <a:latin typeface="Barlow Medium" panose="00000600000000000000" pitchFamily="2" charset="0"/>
              </a:rPr>
              <a:t>Ibrugtagning af Power-to-</a:t>
            </a:r>
            <a:r>
              <a:rPr lang="da-DK" sz="1200" dirty="0" err="1">
                <a:solidFill>
                  <a:schemeClr val="bg1"/>
                </a:solidFill>
                <a:latin typeface="Barlow Medium" panose="00000600000000000000" pitchFamily="2" charset="0"/>
              </a:rPr>
              <a:t>Methanol</a:t>
            </a:r>
            <a:r>
              <a:rPr lang="da-DK" sz="1200" dirty="0">
                <a:solidFill>
                  <a:schemeClr val="bg1"/>
                </a:solidFill>
                <a:latin typeface="Barlow Medium" panose="00000600000000000000" pitchFamily="2" charset="0"/>
              </a:rPr>
              <a:t> anlægget; første danske </a:t>
            </a:r>
            <a:r>
              <a:rPr lang="da-DK" sz="1200" dirty="0" err="1">
                <a:solidFill>
                  <a:schemeClr val="bg1"/>
                </a:solidFill>
                <a:latin typeface="Barlow Medium" panose="00000600000000000000" pitchFamily="2" charset="0"/>
              </a:rPr>
              <a:t>PtX</a:t>
            </a:r>
            <a:r>
              <a:rPr lang="da-DK" sz="1200" dirty="0">
                <a:solidFill>
                  <a:schemeClr val="bg1"/>
                </a:solidFill>
                <a:latin typeface="Barlow Medium" panose="00000600000000000000" pitchFamily="2" charset="0"/>
              </a:rPr>
              <a:t> anlæg i pilotskala</a:t>
            </a:r>
            <a:r>
              <a:rPr lang="da-DK" sz="1100" dirty="0">
                <a:solidFill>
                  <a:schemeClr val="bg1"/>
                </a:solidFill>
                <a:latin typeface="Barlow Medium" panose="00000600000000000000" pitchFamily="2" charset="0"/>
              </a:rPr>
              <a:t>.</a:t>
            </a:r>
          </a:p>
          <a:p>
            <a:pPr lvl="0"/>
            <a:endParaRPr lang="da-DK" sz="1100" dirty="0">
              <a:solidFill>
                <a:schemeClr val="bg1"/>
              </a:solidFill>
              <a:latin typeface="Barlow Medium" panose="00000600000000000000" pitchFamily="2" charset="0"/>
            </a:endParaRPr>
          </a:p>
          <a:p>
            <a:pPr lvl="0"/>
            <a:endParaRPr lang="da-DK" sz="1100" dirty="0">
              <a:solidFill>
                <a:schemeClr val="bg1"/>
              </a:solidFill>
            </a:endParaRPr>
          </a:p>
          <a:p>
            <a:pPr lvl="0">
              <a:lnSpc>
                <a:spcPct val="140000"/>
              </a:lnSpc>
              <a:spcBef>
                <a:spcPts val="0"/>
              </a:spcBef>
            </a:pPr>
            <a:endParaRPr lang="da-DK" sz="1200" dirty="0">
              <a:solidFill>
                <a:schemeClr val="bg1"/>
              </a:solidFill>
            </a:endParaRPr>
          </a:p>
        </p:txBody>
      </p:sp>
      <p:pic>
        <p:nvPicPr>
          <p:cNvPr id="6" name="Grafik 5" descr="Vedvarende energi kontur">
            <a:extLst>
              <a:ext uri="{FF2B5EF4-FFF2-40B4-BE49-F238E27FC236}">
                <a16:creationId xmlns:a16="http://schemas.microsoft.com/office/drawing/2014/main" id="{DE8DCC19-F8D9-4E68-98F6-CF81B66384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4701" y="5587021"/>
            <a:ext cx="914400" cy="914400"/>
          </a:xfrm>
          <a:prstGeom prst="rect">
            <a:avLst/>
          </a:prstGeom>
        </p:spPr>
      </p:pic>
      <p:pic>
        <p:nvPicPr>
          <p:cNvPr id="11" name="Grafik 10" descr="Lyspære med massiv udfyldning">
            <a:extLst>
              <a:ext uri="{FF2B5EF4-FFF2-40B4-BE49-F238E27FC236}">
                <a16:creationId xmlns:a16="http://schemas.microsoft.com/office/drawing/2014/main" id="{6415DBCA-FE46-4C6B-AA60-9F41C878EED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27912" y="5666787"/>
            <a:ext cx="754867" cy="754867"/>
          </a:xfrm>
          <a:prstGeom prst="rect">
            <a:avLst/>
          </a:prstGeom>
        </p:spPr>
      </p:pic>
      <p:sp>
        <p:nvSpPr>
          <p:cNvPr id="3" name="Tekstfelt 2">
            <a:extLst>
              <a:ext uri="{FF2B5EF4-FFF2-40B4-BE49-F238E27FC236}">
                <a16:creationId xmlns:a16="http://schemas.microsoft.com/office/drawing/2014/main" id="{647E834A-1819-A343-19A9-ADCB22AC0DF3}"/>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9" name="Grafik 8" descr="Til salg kontur">
            <a:extLst>
              <a:ext uri="{FF2B5EF4-FFF2-40B4-BE49-F238E27FC236}">
                <a16:creationId xmlns:a16="http://schemas.microsoft.com/office/drawing/2014/main" id="{ED6F0C96-22A5-CE32-263D-22A5EC9DB2CE}"/>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1434215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dsholder til indhold 8">
            <a:extLst>
              <a:ext uri="{FF2B5EF4-FFF2-40B4-BE49-F238E27FC236}">
                <a16:creationId xmlns:a16="http://schemas.microsoft.com/office/drawing/2014/main" id="{61DD4FB8-64B3-47DB-B248-AA2F391A57AA}"/>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44090" y="4268640"/>
            <a:ext cx="5751910" cy="2208360"/>
          </a:xfrm>
          <a:prstGeom prst="rect">
            <a:avLst/>
          </a:prstGeom>
        </p:spPr>
      </p:pic>
      <p:pic>
        <p:nvPicPr>
          <p:cNvPr id="11" name="Billede 10">
            <a:extLst>
              <a:ext uri="{FF2B5EF4-FFF2-40B4-BE49-F238E27FC236}">
                <a16:creationId xmlns:a16="http://schemas.microsoft.com/office/drawing/2014/main" id="{633DB6BD-A9BF-4A6E-8D06-5E4DDA9234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20953478">
            <a:off x="399361" y="547774"/>
            <a:ext cx="4341033" cy="2921000"/>
          </a:xfrm>
          <a:prstGeom prst="rect">
            <a:avLst/>
          </a:prstGeom>
        </p:spPr>
      </p:pic>
      <p:pic>
        <p:nvPicPr>
          <p:cNvPr id="14" name="Billede 13">
            <a:extLst>
              <a:ext uri="{FF2B5EF4-FFF2-40B4-BE49-F238E27FC236}">
                <a16:creationId xmlns:a16="http://schemas.microsoft.com/office/drawing/2014/main" id="{DD7E6D59-253F-4FEB-A4FF-331E840E737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303925">
            <a:off x="6808880" y="2490091"/>
            <a:ext cx="4922045" cy="2867667"/>
          </a:xfrm>
          <a:prstGeom prst="rect">
            <a:avLst/>
          </a:prstGeom>
        </p:spPr>
      </p:pic>
      <p:pic>
        <p:nvPicPr>
          <p:cNvPr id="13" name="Billede 12">
            <a:extLst>
              <a:ext uri="{FF2B5EF4-FFF2-40B4-BE49-F238E27FC236}">
                <a16:creationId xmlns:a16="http://schemas.microsoft.com/office/drawing/2014/main" id="{072D3D6B-015C-4197-88BE-104EF07E8FB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70037" y="4991481"/>
            <a:ext cx="4922044" cy="1725968"/>
          </a:xfrm>
          <a:prstGeom prst="rect">
            <a:avLst/>
          </a:prstGeom>
        </p:spPr>
      </p:pic>
      <p:pic>
        <p:nvPicPr>
          <p:cNvPr id="10" name="Billede 9">
            <a:extLst>
              <a:ext uri="{FF2B5EF4-FFF2-40B4-BE49-F238E27FC236}">
                <a16:creationId xmlns:a16="http://schemas.microsoft.com/office/drawing/2014/main" id="{8F7C6D70-7804-4573-9EBD-CCE2928D2B6A}"/>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34072" y="2522921"/>
            <a:ext cx="3333750" cy="2476500"/>
          </a:xfrm>
          <a:prstGeom prst="rect">
            <a:avLst/>
          </a:prstGeom>
        </p:spPr>
      </p:pic>
      <p:pic>
        <p:nvPicPr>
          <p:cNvPr id="15" name="Billede 14">
            <a:extLst>
              <a:ext uri="{FF2B5EF4-FFF2-40B4-BE49-F238E27FC236}">
                <a16:creationId xmlns:a16="http://schemas.microsoft.com/office/drawing/2014/main" id="{EB4839FB-2F7C-43A7-A253-ECA2FAD60FDB}"/>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3608412" y="506977"/>
            <a:ext cx="4975175" cy="1676696"/>
          </a:xfrm>
          <a:prstGeom prst="rect">
            <a:avLst/>
          </a:prstGeom>
        </p:spPr>
      </p:pic>
      <p:pic>
        <p:nvPicPr>
          <p:cNvPr id="12" name="Billede 11">
            <a:extLst>
              <a:ext uri="{FF2B5EF4-FFF2-40B4-BE49-F238E27FC236}">
                <a16:creationId xmlns:a16="http://schemas.microsoft.com/office/drawing/2014/main" id="{761F8E64-27B5-4CD6-A921-2871239942C3}"/>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216825" y="474419"/>
            <a:ext cx="4432300" cy="1818810"/>
          </a:xfrm>
          <a:prstGeom prst="rect">
            <a:avLst/>
          </a:prstGeom>
        </p:spPr>
      </p:pic>
      <p:pic>
        <p:nvPicPr>
          <p:cNvPr id="17" name="Billede 16">
            <a:extLst>
              <a:ext uri="{FF2B5EF4-FFF2-40B4-BE49-F238E27FC236}">
                <a16:creationId xmlns:a16="http://schemas.microsoft.com/office/drawing/2014/main" id="{2A3FD048-7B2A-4770-8DB6-AA9CE628D58D}"/>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500095" y="3917787"/>
            <a:ext cx="1922462" cy="2733297"/>
          </a:xfrm>
          <a:prstGeom prst="rect">
            <a:avLst/>
          </a:prstGeom>
        </p:spPr>
      </p:pic>
      <p:pic>
        <p:nvPicPr>
          <p:cNvPr id="19" name="Billede 18">
            <a:extLst>
              <a:ext uri="{FF2B5EF4-FFF2-40B4-BE49-F238E27FC236}">
                <a16:creationId xmlns:a16="http://schemas.microsoft.com/office/drawing/2014/main" id="{B2CC0973-E12D-4414-96A0-3681C62A8AEA}"/>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rot="165426">
            <a:off x="37342" y="3019910"/>
            <a:ext cx="4075625" cy="1151374"/>
          </a:xfrm>
          <a:prstGeom prst="rect">
            <a:avLst/>
          </a:prstGeom>
        </p:spPr>
      </p:pic>
      <p:pic>
        <p:nvPicPr>
          <p:cNvPr id="4" name="Billede 3">
            <a:extLst>
              <a:ext uri="{FF2B5EF4-FFF2-40B4-BE49-F238E27FC236}">
                <a16:creationId xmlns:a16="http://schemas.microsoft.com/office/drawing/2014/main" id="{F5F16361-7BC8-FDB4-40E3-1A8DDA9AC5C6}"/>
              </a:ext>
            </a:extLst>
          </p:cNvPr>
          <p:cNvPicPr>
            <a:picLocks noChangeAspect="1"/>
          </p:cNvPicPr>
          <p:nvPr/>
        </p:nvPicPr>
        <p:blipFill>
          <a:blip r:embed="rId11" cstate="email">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06087" y="5594539"/>
            <a:ext cx="3932213" cy="1072169"/>
          </a:xfrm>
          <a:prstGeom prst="rect">
            <a:avLst/>
          </a:prstGeom>
        </p:spPr>
      </p:pic>
    </p:spTree>
    <p:extLst>
      <p:ext uri="{BB962C8B-B14F-4D97-AF65-F5344CB8AC3E}">
        <p14:creationId xmlns:p14="http://schemas.microsoft.com/office/powerpoint/2010/main" val="32532579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60</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8" name="Pladsholder til billede 7"/>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a:fillRect/>
          </a:stretch>
        </p:blipFill>
        <p:spPr>
          <a:xfrm>
            <a:off x="7427913" y="1199"/>
            <a:ext cx="4764087" cy="3360132"/>
          </a:xfrm>
        </p:spPr>
      </p:pic>
      <p:sp>
        <p:nvSpPr>
          <p:cNvPr id="4" name="Titel 3"/>
          <p:cNvSpPr>
            <a:spLocks noGrp="1"/>
          </p:cNvSpPr>
          <p:nvPr>
            <p:ph type="title"/>
          </p:nvPr>
        </p:nvSpPr>
        <p:spPr>
          <a:xfrm>
            <a:off x="587375" y="357948"/>
            <a:ext cx="6300788" cy="1486727"/>
          </a:xfrm>
        </p:spPr>
        <p:txBody>
          <a:bodyPr/>
          <a:lstStyle/>
          <a:p>
            <a:r>
              <a:rPr lang="da-DK" dirty="0">
                <a:solidFill>
                  <a:srgbClr val="211A52"/>
                </a:solidFill>
                <a:latin typeface="Barlow Black" panose="00000A00000000000000" pitchFamily="2" charset="0"/>
              </a:rPr>
              <a:t>INSTITUT FOR BYGGERI, BY OG MILJØ </a:t>
            </a:r>
          </a:p>
        </p:txBody>
      </p:sp>
      <p:sp>
        <p:nvSpPr>
          <p:cNvPr id="5" name="Pladsholder til tekst 4"/>
          <p:cNvSpPr>
            <a:spLocks noGrp="1"/>
          </p:cNvSpPr>
          <p:nvPr>
            <p:ph type="body" sz="quarter" idx="15"/>
          </p:nvPr>
        </p:nvSpPr>
        <p:spPr>
          <a:xfrm>
            <a:off x="587374" y="1680067"/>
            <a:ext cx="6430645" cy="3131964"/>
          </a:xfrm>
        </p:spPr>
        <p:txBody>
          <a:bodyPr>
            <a:normAutofit fontScale="92500"/>
          </a:bodyPr>
          <a:lstStyle/>
          <a:p>
            <a:pPr marL="0" indent="0">
              <a:lnSpc>
                <a:spcPct val="170000"/>
              </a:lnSpc>
              <a:buNone/>
            </a:pPr>
            <a:r>
              <a:rPr lang="da-DK" sz="1500" b="0" i="0" dirty="0">
                <a:solidFill>
                  <a:srgbClr val="211A52"/>
                </a:solidFill>
                <a:effectLst/>
                <a:latin typeface="Barlow Light" panose="00000400000000000000" pitchFamily="2" charset="0"/>
              </a:rPr>
              <a:t>BUILD forsker, rådgiver og uddanner inden for by-, bolig-, bygge-, og anlæg området. På den baggrund bidrager instituttet til at løse samfundets største udfordringer som fx klimakrisen, befolkningsudvikling, ressourceknaphed og urbanisering.</a:t>
            </a:r>
          </a:p>
          <a:p>
            <a:pPr marL="0" indent="0">
              <a:buNone/>
            </a:pPr>
            <a:endParaRPr lang="da-DK" sz="1500" b="1" dirty="0">
              <a:solidFill>
                <a:srgbClr val="211A52"/>
              </a:solidFill>
              <a:latin typeface="Barlow Light" panose="00000400000000000000" pitchFamily="2" charset="0"/>
            </a:endParaRPr>
          </a:p>
          <a:p>
            <a:pPr marL="0" indent="0">
              <a:buNone/>
            </a:pPr>
            <a:r>
              <a:rPr lang="da-DK" sz="1500" b="1" dirty="0">
                <a:solidFill>
                  <a:srgbClr val="211A52"/>
                </a:solidFill>
                <a:latin typeface="Barlow Medium" panose="00000600000000000000" pitchFamily="2" charset="0"/>
              </a:rPr>
              <a:t>STYRKEPOSITIONER NU OG I FREMTIDEN</a:t>
            </a:r>
          </a:p>
          <a:p>
            <a:pPr lvl="0"/>
            <a:r>
              <a:rPr lang="da-DK" sz="1500" dirty="0">
                <a:solidFill>
                  <a:srgbClr val="211A52"/>
                </a:solidFill>
                <a:latin typeface="Barlow Light" panose="00000400000000000000" pitchFamily="2" charset="0"/>
              </a:rPr>
              <a:t>Bæredygtigt byggeri, herunder sundhed og indeklima. </a:t>
            </a:r>
          </a:p>
          <a:p>
            <a:pPr lvl="0"/>
            <a:r>
              <a:rPr lang="da-DK" sz="1500" dirty="0">
                <a:solidFill>
                  <a:srgbClr val="211A52"/>
                </a:solidFill>
                <a:latin typeface="Barlow Light" panose="00000400000000000000" pitchFamily="2" charset="0"/>
              </a:rPr>
              <a:t>Transformation af boliger og steder, herunder flyttemønstre mellem by og land. </a:t>
            </a:r>
          </a:p>
          <a:p>
            <a:r>
              <a:rPr lang="da-DK" sz="1500" dirty="0">
                <a:solidFill>
                  <a:srgbClr val="211A52"/>
                </a:solidFill>
                <a:latin typeface="Barlow Light" panose="00000400000000000000" pitchFamily="2" charset="0"/>
              </a:rPr>
              <a:t>Byens vand og forurening, herunder hav- og kystbyggeri</a:t>
            </a:r>
          </a:p>
          <a:p>
            <a:endParaRPr lang="da-DK" dirty="0"/>
          </a:p>
          <a:p>
            <a:pPr marL="0" indent="0">
              <a:buNone/>
            </a:pPr>
            <a:endParaRPr lang="da-DK" dirty="0"/>
          </a:p>
        </p:txBody>
      </p:sp>
      <p:pic>
        <p:nvPicPr>
          <p:cNvPr id="7" name="Pladsholder til billede 6"/>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p:blipFill>
        <p:spPr>
          <a:xfrm>
            <a:off x="7427912" y="3507855"/>
            <a:ext cx="4764087" cy="3360132"/>
          </a:xfrm>
        </p:spPr>
      </p:pic>
      <p:sp>
        <p:nvSpPr>
          <p:cNvPr id="9" name="Tekstfelt 8">
            <a:extLst>
              <a:ext uri="{FF2B5EF4-FFF2-40B4-BE49-F238E27FC236}">
                <a16:creationId xmlns:a16="http://schemas.microsoft.com/office/drawing/2014/main" id="{3769B49F-0C80-4048-8C06-577CAC3392D8}"/>
              </a:ext>
            </a:extLst>
          </p:cNvPr>
          <p:cNvSpPr txBox="1"/>
          <p:nvPr/>
        </p:nvSpPr>
        <p:spPr>
          <a:xfrm>
            <a:off x="0" y="5064019"/>
            <a:ext cx="8379216" cy="1793981"/>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lnSpc>
                <a:spcPct val="140000"/>
              </a:lnSpc>
              <a:spcBef>
                <a:spcPts val="0"/>
              </a:spcBef>
            </a:pPr>
            <a:endParaRPr lang="da-DK" sz="1200" dirty="0">
              <a:solidFill>
                <a:schemeClr val="bg1"/>
              </a:solidFill>
            </a:endParaRPr>
          </a:p>
        </p:txBody>
      </p:sp>
      <p:sp>
        <p:nvSpPr>
          <p:cNvPr id="6" name="Tekstfelt 5">
            <a:extLst>
              <a:ext uri="{FF2B5EF4-FFF2-40B4-BE49-F238E27FC236}">
                <a16:creationId xmlns:a16="http://schemas.microsoft.com/office/drawing/2014/main" id="{1297A1CD-49B4-4A41-AFB2-D881698DFA15}"/>
              </a:ext>
            </a:extLst>
          </p:cNvPr>
          <p:cNvSpPr txBox="1"/>
          <p:nvPr/>
        </p:nvSpPr>
        <p:spPr>
          <a:xfrm>
            <a:off x="370204" y="5533985"/>
            <a:ext cx="5508626" cy="1200329"/>
          </a:xfrm>
          <a:prstGeom prst="rect">
            <a:avLst/>
          </a:prstGeom>
          <a:noFill/>
        </p:spPr>
        <p:txBody>
          <a:bodyPr wrap="square" rtlCol="0">
            <a:spAutoFit/>
          </a:bodyPr>
          <a:lstStyle/>
          <a:p>
            <a:pPr marL="171450" indent="-171450">
              <a:buFont typeface="Arial" panose="020B0604020202020204" pitchFamily="34" charset="0"/>
              <a:buChar char="•"/>
            </a:pPr>
            <a:r>
              <a:rPr lang="da-DK" sz="1200" dirty="0">
                <a:solidFill>
                  <a:schemeClr val="bg1"/>
                </a:solidFill>
                <a:latin typeface="Barlow Medium" panose="00000600000000000000" pitchFamily="2" charset="0"/>
              </a:rPr>
              <a:t>Udvikling af LCA-metoder og -værktøjer til vurdering af byggeriets klima- og miljøbelastning.</a:t>
            </a:r>
          </a:p>
          <a:p>
            <a:pPr marL="171450" indent="-171450">
              <a:buFont typeface="Arial" panose="020B0604020202020204" pitchFamily="34" charset="0"/>
              <a:buChar char="•"/>
            </a:pPr>
            <a:r>
              <a:rPr lang="da-DK" sz="1200" dirty="0">
                <a:solidFill>
                  <a:schemeClr val="bg1"/>
                </a:solidFill>
                <a:latin typeface="Barlow Medium" panose="00000600000000000000" pitchFamily="2" charset="0"/>
              </a:rPr>
              <a:t>Unge forskningstalenter igennem nåleøjet til </a:t>
            </a:r>
            <a:r>
              <a:rPr lang="da-DK" sz="1200" dirty="0" err="1">
                <a:solidFill>
                  <a:schemeClr val="bg1"/>
                </a:solidFill>
                <a:latin typeface="Barlow Medium" panose="00000600000000000000" pitchFamily="2" charset="0"/>
              </a:rPr>
              <a:t>Data.org’s</a:t>
            </a:r>
            <a:r>
              <a:rPr lang="da-DK" sz="1200" dirty="0">
                <a:solidFill>
                  <a:schemeClr val="bg1"/>
                </a:solidFill>
                <a:latin typeface="Barlow Medium" panose="00000600000000000000" pitchFamily="2" charset="0"/>
              </a:rPr>
              <a:t> program “Inclusive Growth and Recovery Challenge”. </a:t>
            </a:r>
          </a:p>
          <a:p>
            <a:pPr marL="171450" indent="-171450">
              <a:buFont typeface="Arial" panose="020B0604020202020204" pitchFamily="34" charset="0"/>
              <a:buChar char="•"/>
            </a:pPr>
            <a:r>
              <a:rPr lang="da-DK" sz="1200" dirty="0" err="1">
                <a:solidFill>
                  <a:schemeClr val="bg1"/>
                </a:solidFill>
                <a:latin typeface="Barlow Medium" panose="00000600000000000000" pitchFamily="2" charset="0"/>
              </a:rPr>
              <a:t>MarinePlastic</a:t>
            </a:r>
            <a:r>
              <a:rPr lang="da-DK" sz="1200" dirty="0">
                <a:solidFill>
                  <a:schemeClr val="bg1"/>
                </a:solidFill>
                <a:latin typeface="Barlow Medium" panose="00000600000000000000" pitchFamily="2" charset="0"/>
              </a:rPr>
              <a:t> – BUILD er nøgleaktører i det tværfagligt forskningscenter for forurening med plastik i verdenshavene.</a:t>
            </a:r>
          </a:p>
        </p:txBody>
      </p:sp>
      <p:pic>
        <p:nvPicPr>
          <p:cNvPr id="17" name="Grafik 16" descr="Åben hånd med plante kontur">
            <a:extLst>
              <a:ext uri="{FF2B5EF4-FFF2-40B4-BE49-F238E27FC236}">
                <a16:creationId xmlns:a16="http://schemas.microsoft.com/office/drawing/2014/main" id="{E7BE5F21-4148-4921-B7FC-06364E83A63B}"/>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88723" y="5608351"/>
            <a:ext cx="797399" cy="797399"/>
          </a:xfrm>
          <a:prstGeom prst="rect">
            <a:avLst/>
          </a:prstGeom>
        </p:spPr>
      </p:pic>
      <p:pic>
        <p:nvPicPr>
          <p:cNvPr id="19" name="Grafik 18" descr="Bølgestreg kontur">
            <a:extLst>
              <a:ext uri="{FF2B5EF4-FFF2-40B4-BE49-F238E27FC236}">
                <a16:creationId xmlns:a16="http://schemas.microsoft.com/office/drawing/2014/main" id="{C7C24224-EE40-44A5-94BC-C336ADED9976}"/>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55797" y="5558147"/>
            <a:ext cx="862990" cy="862990"/>
          </a:xfrm>
          <a:prstGeom prst="rect">
            <a:avLst/>
          </a:prstGeom>
        </p:spPr>
      </p:pic>
      <p:sp>
        <p:nvSpPr>
          <p:cNvPr id="3" name="Tekstfelt 2">
            <a:extLst>
              <a:ext uri="{FF2B5EF4-FFF2-40B4-BE49-F238E27FC236}">
                <a16:creationId xmlns:a16="http://schemas.microsoft.com/office/drawing/2014/main" id="{541FFD51-A893-8042-4DD0-12701CCB245B}"/>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10" name="Grafik 9" descr="Til salg kontur">
            <a:extLst>
              <a:ext uri="{FF2B5EF4-FFF2-40B4-BE49-F238E27FC236}">
                <a16:creationId xmlns:a16="http://schemas.microsoft.com/office/drawing/2014/main" id="{8D5F1395-0946-6C64-7A41-387146491EF8}"/>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13416352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vert="horz" lIns="0" tIns="0" rIns="0" bIns="0" rtlCol="0" anchor="ctr">
            <a:normAutofit/>
          </a:bodyPr>
          <a:lstStyle/>
          <a:p>
            <a:pPr marL="0" marR="0" lvl="0" indent="0" algn="r" defTabSz="914330" rtl="0" eaLnBrk="1" fontAlgn="auto" latinLnBrk="0" hangingPunct="1">
              <a:lnSpc>
                <a:spcPct val="100000"/>
              </a:lnSpc>
              <a:spcBef>
                <a:spcPts val="0"/>
              </a:spcBef>
              <a:spcAft>
                <a:spcPts val="60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600"/>
                </a:spcAft>
                <a:buClrTx/>
                <a:buSzTx/>
                <a:buFontTx/>
                <a:buNone/>
                <a:tabLst/>
                <a:defRPr/>
              </a:pPr>
              <a:t>61</a:t>
            </a:fld>
            <a:endParaRPr kumimoji="0" lang="en-US" sz="1000" b="1" i="0" u="none" strike="noStrike" kern="1200" cap="none" spc="0" normalizeH="0" baseline="0" noProof="0">
              <a:ln>
                <a:noFill/>
              </a:ln>
              <a:solidFill>
                <a:srgbClr val="211A52">
                  <a:alpha val="70000"/>
                </a:srgbClr>
              </a:solidFill>
              <a:effectLst/>
              <a:uLnTx/>
              <a:uFillTx/>
              <a:latin typeface="Arial"/>
            </a:endParaRPr>
          </a:p>
        </p:txBody>
      </p:sp>
      <p:pic>
        <p:nvPicPr>
          <p:cNvPr id="8" name="Pladsholder til billede 7"/>
          <p:cNvPicPr>
            <a:picLocks noGrp="1" noChangeAspect="1"/>
          </p:cNvPicPr>
          <p:nvPr>
            <p:ph type="pic" sz="quarter" idx="14"/>
          </p:nvPr>
        </p:nvPicPr>
        <p:blipFill rotWithShape="1">
          <a:blip r:embed="rId3" cstate="email">
            <a:extLst>
              <a:ext uri="{28A0092B-C50C-407E-A947-70E740481C1C}">
                <a14:useLocalDpi xmlns:a14="http://schemas.microsoft.com/office/drawing/2010/main" val="0"/>
              </a:ext>
            </a:extLst>
          </a:blip>
          <a:srcRect/>
          <a:stretch/>
        </p:blipFill>
        <p:spPr/>
      </p:pic>
      <p:sp>
        <p:nvSpPr>
          <p:cNvPr id="14" name="Titel 3"/>
          <p:cNvSpPr>
            <a:spLocks noGrp="1"/>
          </p:cNvSpPr>
          <p:nvPr>
            <p:ph type="title"/>
          </p:nvPr>
        </p:nvSpPr>
        <p:spPr>
          <a:xfrm>
            <a:off x="454595" y="255000"/>
            <a:ext cx="7559105" cy="1486727"/>
          </a:xfrm>
        </p:spPr>
        <p:txBody>
          <a:bodyPr/>
          <a:lstStyle/>
          <a:p>
            <a:r>
              <a:rPr lang="en-US" dirty="0">
                <a:solidFill>
                  <a:srgbClr val="211A52"/>
                </a:solidFill>
                <a:latin typeface="Barlow Black" panose="00000A00000000000000" pitchFamily="2" charset="0"/>
              </a:rPr>
              <a:t>INSTITUT FOR MATERIALER </a:t>
            </a:r>
            <a:br>
              <a:rPr lang="en-US" dirty="0">
                <a:solidFill>
                  <a:srgbClr val="211A52"/>
                </a:solidFill>
                <a:latin typeface="Barlow Black" panose="00000A00000000000000" pitchFamily="2" charset="0"/>
              </a:rPr>
            </a:br>
            <a:r>
              <a:rPr lang="en-US" dirty="0">
                <a:solidFill>
                  <a:srgbClr val="211A52"/>
                </a:solidFill>
                <a:latin typeface="Barlow Black" panose="00000A00000000000000" pitchFamily="2" charset="0"/>
              </a:rPr>
              <a:t>OG PRODUKTION</a:t>
            </a:r>
            <a:endParaRPr lang="da-DK" dirty="0">
              <a:solidFill>
                <a:srgbClr val="211A52"/>
              </a:solidFill>
              <a:latin typeface="Barlow Black" panose="00000A00000000000000" pitchFamily="2" charset="0"/>
            </a:endParaRPr>
          </a:p>
        </p:txBody>
      </p:sp>
      <p:sp>
        <p:nvSpPr>
          <p:cNvPr id="15" name="Pladsholder til tekst 4"/>
          <p:cNvSpPr>
            <a:spLocks noGrp="1"/>
          </p:cNvSpPr>
          <p:nvPr>
            <p:ph type="body" sz="quarter" idx="15"/>
          </p:nvPr>
        </p:nvSpPr>
        <p:spPr>
          <a:xfrm>
            <a:off x="454595" y="1684511"/>
            <a:ext cx="6594047" cy="3184669"/>
          </a:xfrm>
        </p:spPr>
        <p:txBody>
          <a:bodyPr numCol="1">
            <a:normAutofit fontScale="25000" lnSpcReduction="20000"/>
          </a:bodyPr>
          <a:lstStyle/>
          <a:p>
            <a:pPr marL="0" indent="0">
              <a:lnSpc>
                <a:spcPct val="170000"/>
              </a:lnSpc>
              <a:buNone/>
            </a:pPr>
            <a:r>
              <a:rPr lang="da-DK" sz="5600" b="0" i="0" dirty="0">
                <a:solidFill>
                  <a:srgbClr val="211A52"/>
                </a:solidFill>
                <a:effectLst/>
                <a:latin typeface="Barlow Light" panose="00000400000000000000" pitchFamily="2" charset="0"/>
              </a:rPr>
              <a:t>Institut for Materialer og Produktion forsker og uddanner inden for materialer, mekanik, fysik, produktion og produktionsledelse. Med det afsæt stræber instituttet efter at udvikle materialer, produkter og produktionssystemer til fremtidens behov.</a:t>
            </a:r>
            <a:endParaRPr lang="da-DK" sz="5600" b="1" dirty="0">
              <a:solidFill>
                <a:srgbClr val="211A52"/>
              </a:solidFill>
              <a:latin typeface="Barlow Light" panose="00000400000000000000" pitchFamily="2" charset="0"/>
            </a:endParaRPr>
          </a:p>
          <a:p>
            <a:pPr marL="0" indent="0">
              <a:buNone/>
            </a:pPr>
            <a:endParaRPr lang="da-DK" sz="5600" b="1" dirty="0">
              <a:solidFill>
                <a:srgbClr val="211A52"/>
              </a:solidFill>
              <a:latin typeface="Barlow Light" panose="00000400000000000000" pitchFamily="2" charset="0"/>
            </a:endParaRPr>
          </a:p>
          <a:p>
            <a:pPr marL="0" indent="0">
              <a:buNone/>
            </a:pPr>
            <a:r>
              <a:rPr lang="da-DK" sz="5600" b="1" dirty="0">
                <a:solidFill>
                  <a:srgbClr val="211A52"/>
                </a:solidFill>
                <a:latin typeface="Barlow Medium" panose="00000600000000000000" pitchFamily="2" charset="0"/>
              </a:rPr>
              <a:t>STYRKEPOSITIONER NU OG I FREMTIDEN</a:t>
            </a:r>
          </a:p>
          <a:p>
            <a:r>
              <a:rPr lang="da-DK" sz="5600" dirty="0">
                <a:solidFill>
                  <a:srgbClr val="211A52"/>
                </a:solidFill>
                <a:latin typeface="Barlow Light" panose="00000400000000000000" pitchFamily="2" charset="0"/>
              </a:rPr>
              <a:t>Exoskeletter (</a:t>
            </a:r>
            <a:r>
              <a:rPr lang="da-DK" sz="5600" dirty="0" err="1">
                <a:solidFill>
                  <a:srgbClr val="211A52"/>
                </a:solidFill>
                <a:latin typeface="Barlow Light" panose="00000400000000000000" pitchFamily="2" charset="0"/>
              </a:rPr>
              <a:t>wearable</a:t>
            </a:r>
            <a:r>
              <a:rPr lang="da-DK" sz="5600" dirty="0">
                <a:solidFill>
                  <a:srgbClr val="211A52"/>
                </a:solidFill>
                <a:latin typeface="Barlow Light" panose="00000400000000000000" pitchFamily="2" charset="0"/>
              </a:rPr>
              <a:t> robots)</a:t>
            </a:r>
          </a:p>
          <a:p>
            <a:r>
              <a:rPr lang="da-DK" sz="5600" dirty="0">
                <a:solidFill>
                  <a:srgbClr val="211A52"/>
                </a:solidFill>
                <a:latin typeface="Barlow Light" panose="00000400000000000000" pitchFamily="2" charset="0"/>
              </a:rPr>
              <a:t>Cirkulære materialer og processer</a:t>
            </a:r>
          </a:p>
          <a:p>
            <a:r>
              <a:rPr lang="da-DK" sz="5600" dirty="0">
                <a:solidFill>
                  <a:srgbClr val="211A52"/>
                </a:solidFill>
                <a:latin typeface="Barlow Light" panose="00000400000000000000" pitchFamily="2" charset="0"/>
              </a:rPr>
              <a:t>Digitalisering af produktion – Industri 4.0</a:t>
            </a:r>
          </a:p>
          <a:p>
            <a:r>
              <a:rPr lang="da-DK" sz="5600" dirty="0">
                <a:solidFill>
                  <a:srgbClr val="211A52"/>
                </a:solidFill>
                <a:latin typeface="Barlow Light" panose="00000400000000000000" pitchFamily="2" charset="0"/>
              </a:rPr>
              <a:t>Biomekanik</a:t>
            </a:r>
          </a:p>
          <a:p>
            <a:r>
              <a:rPr lang="da-DK" sz="5600" dirty="0" err="1">
                <a:solidFill>
                  <a:srgbClr val="211A52"/>
                </a:solidFill>
                <a:latin typeface="Barlow Light" panose="00000400000000000000" pitchFamily="2" charset="0"/>
              </a:rPr>
              <a:t>Computational</a:t>
            </a:r>
            <a:r>
              <a:rPr lang="da-DK" sz="5600" dirty="0">
                <a:solidFill>
                  <a:srgbClr val="211A52"/>
                </a:solidFill>
                <a:latin typeface="Barlow Light" panose="00000400000000000000" pitchFamily="2" charset="0"/>
              </a:rPr>
              <a:t> </a:t>
            </a:r>
            <a:r>
              <a:rPr lang="da-DK" sz="5600" dirty="0" err="1">
                <a:solidFill>
                  <a:srgbClr val="211A52"/>
                </a:solidFill>
                <a:latin typeface="Barlow Light" panose="00000400000000000000" pitchFamily="2" charset="0"/>
              </a:rPr>
              <a:t>mechanics</a:t>
            </a:r>
            <a:endParaRPr lang="da-DK" sz="5600" dirty="0">
              <a:solidFill>
                <a:srgbClr val="211A52"/>
              </a:solidFill>
              <a:latin typeface="Barlow Light" panose="00000400000000000000" pitchFamily="2" charset="0"/>
            </a:endParaRPr>
          </a:p>
          <a:p>
            <a:endParaRPr lang="da-DK" sz="5600" dirty="0"/>
          </a:p>
          <a:p>
            <a:endParaRPr lang="da-DK" dirty="0"/>
          </a:p>
          <a:p>
            <a:endParaRPr lang="da-DK" dirty="0"/>
          </a:p>
          <a:p>
            <a:pPr marL="0" indent="0">
              <a:buNone/>
            </a:pPr>
            <a:endParaRPr lang="da-DK"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endParaRPr lang="da-DK" sz="1800" dirty="0"/>
          </a:p>
        </p:txBody>
      </p:sp>
      <p:pic>
        <p:nvPicPr>
          <p:cNvPr id="9" name="Pladsholder til billede 8"/>
          <p:cNvPicPr>
            <a:picLocks noGrp="1" noChangeAspect="1"/>
          </p:cNvPicPr>
          <p:nvPr>
            <p:ph type="pic" sz="quarter" idx="16"/>
          </p:nvPr>
        </p:nvPicPr>
        <p:blipFill rotWithShape="1">
          <a:blip r:embed="rId4" cstate="email">
            <a:extLst>
              <a:ext uri="{28A0092B-C50C-407E-A947-70E740481C1C}">
                <a14:useLocalDpi xmlns:a14="http://schemas.microsoft.com/office/drawing/2010/main" val="0"/>
              </a:ext>
            </a:extLst>
          </a:blip>
          <a:srcRect/>
          <a:stretch/>
        </p:blipFill>
        <p:spPr/>
      </p:pic>
      <p:sp>
        <p:nvSpPr>
          <p:cNvPr id="10" name="Tekstfelt 9">
            <a:extLst>
              <a:ext uri="{FF2B5EF4-FFF2-40B4-BE49-F238E27FC236}">
                <a16:creationId xmlns:a16="http://schemas.microsoft.com/office/drawing/2014/main" id="{B0BBEE8B-82CD-4FC4-8D96-B03836B31F84}"/>
              </a:ext>
            </a:extLst>
          </p:cNvPr>
          <p:cNvSpPr txBox="1"/>
          <p:nvPr/>
        </p:nvSpPr>
        <p:spPr>
          <a:xfrm>
            <a:off x="0" y="4986847"/>
            <a:ext cx="8379216" cy="1903562"/>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100" dirty="0">
              <a:solidFill>
                <a:schemeClr val="bg1"/>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a:p>
            <a:pPr lvl="0"/>
            <a:endParaRPr lang="da-DK" sz="1100" dirty="0">
              <a:solidFill>
                <a:srgbClr val="211A52"/>
              </a:solidFill>
            </a:endParaRPr>
          </a:p>
        </p:txBody>
      </p:sp>
      <p:sp>
        <p:nvSpPr>
          <p:cNvPr id="4" name="Tekstfelt 3">
            <a:extLst>
              <a:ext uri="{FF2B5EF4-FFF2-40B4-BE49-F238E27FC236}">
                <a16:creationId xmlns:a16="http://schemas.microsoft.com/office/drawing/2014/main" id="{5352A398-3147-4FC0-AC49-CFF88025E923}"/>
              </a:ext>
            </a:extLst>
          </p:cNvPr>
          <p:cNvSpPr txBox="1"/>
          <p:nvPr/>
        </p:nvSpPr>
        <p:spPr>
          <a:xfrm>
            <a:off x="381634" y="5461995"/>
            <a:ext cx="5751895" cy="830997"/>
          </a:xfrm>
          <a:prstGeom prst="rect">
            <a:avLst/>
          </a:prstGeom>
          <a:noFill/>
        </p:spPr>
        <p:txBody>
          <a:bodyPr wrap="square" rtlCol="0">
            <a:spAutoFit/>
          </a:bodyPr>
          <a:lstStyle/>
          <a:p>
            <a:pPr marL="171450" indent="-171450">
              <a:buFont typeface="Arial" panose="020B0604020202020204" pitchFamily="34" charset="0"/>
              <a:buChar char="•"/>
            </a:pPr>
            <a:r>
              <a:rPr lang="da-DK" sz="1200" dirty="0">
                <a:solidFill>
                  <a:schemeClr val="bg1"/>
                </a:solidFill>
                <a:latin typeface="Barlow Medium" panose="00000600000000000000" pitchFamily="2" charset="0"/>
              </a:rPr>
              <a:t>NNF-bevilling til tværfagligt biomekanik-projekt</a:t>
            </a:r>
          </a:p>
          <a:p>
            <a:pPr marL="171450" indent="-171450">
              <a:buFont typeface="Arial" panose="020B0604020202020204" pitchFamily="34" charset="0"/>
              <a:buChar char="•"/>
            </a:pPr>
            <a:r>
              <a:rPr lang="da-DK" sz="1200" dirty="0">
                <a:solidFill>
                  <a:schemeClr val="bg1"/>
                </a:solidFill>
                <a:latin typeface="Barlow Medium" panose="00000600000000000000" pitchFamily="2" charset="0"/>
              </a:rPr>
              <a:t>Innovation Factory North – teknologi og kompetenceudvikling i produktionsvirksomheder</a:t>
            </a:r>
          </a:p>
          <a:p>
            <a:pPr marL="171450" indent="-171450">
              <a:buFont typeface="Arial" panose="020B0604020202020204" pitchFamily="34" charset="0"/>
              <a:buChar char="•"/>
            </a:pPr>
            <a:r>
              <a:rPr lang="da-DK" sz="1200" dirty="0">
                <a:solidFill>
                  <a:schemeClr val="bg1"/>
                </a:solidFill>
                <a:latin typeface="Barlow Medium" panose="00000600000000000000" pitchFamily="2" charset="0"/>
              </a:rPr>
              <a:t>IFD-projekt om </a:t>
            </a:r>
            <a:r>
              <a:rPr lang="da-DK" sz="1200" dirty="0" err="1">
                <a:solidFill>
                  <a:schemeClr val="bg1"/>
                </a:solidFill>
                <a:latin typeface="Barlow Medium" panose="00000600000000000000" pitchFamily="2" charset="0"/>
              </a:rPr>
              <a:t>Recycling</a:t>
            </a:r>
            <a:r>
              <a:rPr lang="da-DK" sz="1200" dirty="0">
                <a:solidFill>
                  <a:schemeClr val="bg1"/>
                </a:solidFill>
                <a:latin typeface="Barlow Medium" panose="00000600000000000000" pitchFamily="2" charset="0"/>
              </a:rPr>
              <a:t> Plastic i samarbejde med bl.a. Grundfos og LOGSTOR</a:t>
            </a:r>
          </a:p>
        </p:txBody>
      </p:sp>
      <p:pic>
        <p:nvPicPr>
          <p:cNvPr id="11" name="Grafik 10" descr="Bæredygtighed kontur">
            <a:extLst>
              <a:ext uri="{FF2B5EF4-FFF2-40B4-BE49-F238E27FC236}">
                <a16:creationId xmlns:a16="http://schemas.microsoft.com/office/drawing/2014/main" id="{3371A132-E749-4AA3-9B70-87DE05FC3EA1}"/>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73918" y="5461995"/>
            <a:ext cx="570505" cy="570505"/>
          </a:xfrm>
          <a:prstGeom prst="rect">
            <a:avLst/>
          </a:prstGeom>
        </p:spPr>
      </p:pic>
      <p:pic>
        <p:nvPicPr>
          <p:cNvPr id="16" name="Grafik 15" descr="Robothånd kontur">
            <a:extLst>
              <a:ext uri="{FF2B5EF4-FFF2-40B4-BE49-F238E27FC236}">
                <a16:creationId xmlns:a16="http://schemas.microsoft.com/office/drawing/2014/main" id="{AAFD8AD5-3E3B-4C73-9CDF-3E34D7297A48}"/>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3527" y="5344328"/>
            <a:ext cx="742183" cy="742183"/>
          </a:xfrm>
          <a:prstGeom prst="rect">
            <a:avLst/>
          </a:prstGeom>
        </p:spPr>
      </p:pic>
      <p:pic>
        <p:nvPicPr>
          <p:cNvPr id="21" name="Grafik 20" descr="Helikopter med 4 propeller kontur">
            <a:extLst>
              <a:ext uri="{FF2B5EF4-FFF2-40B4-BE49-F238E27FC236}">
                <a16:creationId xmlns:a16="http://schemas.microsoft.com/office/drawing/2014/main" id="{F84F79D5-EB23-E4D2-E7B9-9DEC4747246C}"/>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5956" y="5874817"/>
            <a:ext cx="814619" cy="814619"/>
          </a:xfrm>
          <a:prstGeom prst="rect">
            <a:avLst/>
          </a:prstGeom>
        </p:spPr>
      </p:pic>
      <p:sp>
        <p:nvSpPr>
          <p:cNvPr id="24" name="Rutediagram: Forbindelse 23">
            <a:extLst>
              <a:ext uri="{FF2B5EF4-FFF2-40B4-BE49-F238E27FC236}">
                <a16:creationId xmlns:a16="http://schemas.microsoft.com/office/drawing/2014/main" id="{E0E075DB-389B-7221-824A-CB1ADAACF7B2}"/>
              </a:ext>
            </a:extLst>
          </p:cNvPr>
          <p:cNvSpPr/>
          <p:nvPr/>
        </p:nvSpPr>
        <p:spPr>
          <a:xfrm>
            <a:off x="6031259" y="5172566"/>
            <a:ext cx="1624012" cy="1546081"/>
          </a:xfrm>
          <a:prstGeom prst="flowChartConnector">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F6346C32-481A-568E-E951-3BE07640ADAA}"/>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27" name="Grafik 26" descr="Til salg kontur">
            <a:extLst>
              <a:ext uri="{FF2B5EF4-FFF2-40B4-BE49-F238E27FC236}">
                <a16:creationId xmlns:a16="http://schemas.microsoft.com/office/drawing/2014/main" id="{2F437C2D-EA63-FF79-2C6B-F26A8746B989}"/>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2493" y="-43704"/>
            <a:ext cx="413580" cy="413580"/>
          </a:xfrm>
          <a:prstGeom prst="rect">
            <a:avLst/>
          </a:prstGeom>
        </p:spPr>
      </p:pic>
    </p:spTree>
    <p:extLst>
      <p:ext uri="{BB962C8B-B14F-4D97-AF65-F5344CB8AC3E}">
        <p14:creationId xmlns:p14="http://schemas.microsoft.com/office/powerpoint/2010/main" val="23678764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62</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pic>
        <p:nvPicPr>
          <p:cNvPr id="8" name="Pladsholder til billede 3"/>
          <p:cNvPicPr>
            <a:picLocks noGrp="1" noChangeAspect="1"/>
          </p:cNvPicPr>
          <p:nvPr>
            <p:ph type="pic" sz="quarter" idx="14"/>
          </p:nvPr>
        </p:nvPicPr>
        <p:blipFill>
          <a:blip r:embed="rId3" cstate="email">
            <a:extLst>
              <a:ext uri="{28A0092B-C50C-407E-A947-70E740481C1C}">
                <a14:useLocalDpi xmlns:a14="http://schemas.microsoft.com/office/drawing/2010/main" val="0"/>
              </a:ext>
            </a:extLst>
          </a:blip>
          <a:srcRect/>
          <a:stretch/>
        </p:blipFill>
        <p:spPr/>
      </p:pic>
      <p:sp>
        <p:nvSpPr>
          <p:cNvPr id="4" name="Titel 3"/>
          <p:cNvSpPr>
            <a:spLocks noGrp="1"/>
          </p:cNvSpPr>
          <p:nvPr>
            <p:ph type="title"/>
          </p:nvPr>
        </p:nvSpPr>
        <p:spPr>
          <a:xfrm>
            <a:off x="587375" y="357948"/>
            <a:ext cx="6300788" cy="1486727"/>
          </a:xfrm>
        </p:spPr>
        <p:txBody>
          <a:bodyPr/>
          <a:lstStyle/>
          <a:p>
            <a:r>
              <a:rPr lang="da-DK" dirty="0">
                <a:solidFill>
                  <a:srgbClr val="211A52"/>
                </a:solidFill>
                <a:latin typeface="Barlow Black" panose="00000A00000000000000" pitchFamily="2" charset="0"/>
              </a:rPr>
              <a:t>INSTITUT FOR MATEMATISKE FAG</a:t>
            </a:r>
          </a:p>
        </p:txBody>
      </p:sp>
      <p:sp>
        <p:nvSpPr>
          <p:cNvPr id="5" name="Pladsholder til tekst 4"/>
          <p:cNvSpPr>
            <a:spLocks noGrp="1"/>
          </p:cNvSpPr>
          <p:nvPr>
            <p:ph type="body" sz="quarter" idx="15"/>
          </p:nvPr>
        </p:nvSpPr>
        <p:spPr>
          <a:xfrm>
            <a:off x="450214" y="1624331"/>
            <a:ext cx="6300789" cy="3564890"/>
          </a:xfrm>
        </p:spPr>
        <p:txBody>
          <a:bodyPr>
            <a:normAutofit fontScale="70000" lnSpcReduction="20000"/>
          </a:bodyPr>
          <a:lstStyle/>
          <a:p>
            <a:pPr marL="0" indent="0">
              <a:lnSpc>
                <a:spcPct val="170000"/>
              </a:lnSpc>
              <a:buNone/>
            </a:pPr>
            <a:r>
              <a:rPr lang="da-DK" sz="2000" dirty="0">
                <a:solidFill>
                  <a:srgbClr val="211A52"/>
                </a:solidFill>
                <a:effectLst/>
                <a:latin typeface="Barlow Light" panose="00000400000000000000" pitchFamily="2" charset="0"/>
                <a:ea typeface="Calibri" panose="020F0502020204030204" pitchFamily="34" charset="0"/>
              </a:rPr>
              <a:t>Institut for Matematiske Fag forsker og uddanner inden for matematik, matematik-teknologi og matematik-økonomi. Instituttets forskning bidrager til grundvidenskabelige erkendelser og til at løse samfundets udfordringer.</a:t>
            </a:r>
          </a:p>
          <a:p>
            <a:pPr marL="0" indent="0">
              <a:buNone/>
            </a:pPr>
            <a:endParaRPr lang="da-DK" sz="2000" b="1" dirty="0">
              <a:solidFill>
                <a:srgbClr val="211A52"/>
              </a:solidFill>
              <a:latin typeface="Barlow Light" panose="00000400000000000000" pitchFamily="2" charset="0"/>
            </a:endParaRPr>
          </a:p>
          <a:p>
            <a:pPr marL="0" indent="0">
              <a:buNone/>
            </a:pPr>
            <a:r>
              <a:rPr lang="da-DK" sz="2000" b="1" dirty="0">
                <a:solidFill>
                  <a:srgbClr val="211A52"/>
                </a:solidFill>
                <a:latin typeface="Barlow Medium" panose="00000600000000000000" pitchFamily="2" charset="0"/>
              </a:rPr>
              <a:t>STYRKEPOSITIONER NU OG I FREMTIDEN</a:t>
            </a:r>
          </a:p>
          <a:p>
            <a:r>
              <a:rPr lang="da-DK" sz="2000" dirty="0">
                <a:solidFill>
                  <a:srgbClr val="211A52"/>
                </a:solidFill>
                <a:latin typeface="Barlow Light" panose="00000400000000000000" pitchFamily="2" charset="0"/>
              </a:rPr>
              <a:t>Data Science og AI</a:t>
            </a:r>
          </a:p>
          <a:p>
            <a:r>
              <a:rPr lang="da-DK" sz="2000" dirty="0" err="1">
                <a:solidFill>
                  <a:srgbClr val="211A52"/>
                </a:solidFill>
                <a:latin typeface="Barlow Light" panose="00000400000000000000" pitchFamily="2" charset="0"/>
              </a:rPr>
              <a:t>Spatial</a:t>
            </a:r>
            <a:r>
              <a:rPr lang="da-DK" sz="2000" dirty="0">
                <a:solidFill>
                  <a:srgbClr val="211A52"/>
                </a:solidFill>
                <a:latin typeface="Barlow Light" panose="00000400000000000000" pitchFamily="2" charset="0"/>
              </a:rPr>
              <a:t> </a:t>
            </a:r>
            <a:r>
              <a:rPr lang="da-DK" sz="2000" dirty="0" err="1">
                <a:solidFill>
                  <a:srgbClr val="211A52"/>
                </a:solidFill>
                <a:latin typeface="Barlow Light" panose="00000400000000000000" pitchFamily="2" charset="0"/>
              </a:rPr>
              <a:t>statistics</a:t>
            </a:r>
            <a:endParaRPr lang="da-DK" sz="2000" dirty="0">
              <a:solidFill>
                <a:srgbClr val="211A52"/>
              </a:solidFill>
              <a:latin typeface="Barlow Light" panose="00000400000000000000" pitchFamily="2" charset="0"/>
            </a:endParaRPr>
          </a:p>
          <a:p>
            <a:r>
              <a:rPr lang="da-DK" sz="2000" dirty="0" err="1">
                <a:solidFill>
                  <a:srgbClr val="211A52"/>
                </a:solidFill>
                <a:latin typeface="Barlow Light" panose="00000400000000000000" pitchFamily="2" charset="0"/>
              </a:rPr>
              <a:t>Forensic</a:t>
            </a:r>
            <a:r>
              <a:rPr lang="da-DK" sz="2000" dirty="0">
                <a:solidFill>
                  <a:srgbClr val="211A52"/>
                </a:solidFill>
                <a:latin typeface="Barlow Light" panose="00000400000000000000" pitchFamily="2" charset="0"/>
              </a:rPr>
              <a:t> </a:t>
            </a:r>
            <a:r>
              <a:rPr lang="da-DK" sz="2000" dirty="0" err="1">
                <a:solidFill>
                  <a:srgbClr val="211A52"/>
                </a:solidFill>
                <a:latin typeface="Barlow Light" panose="00000400000000000000" pitchFamily="2" charset="0"/>
              </a:rPr>
              <a:t>genetics</a:t>
            </a:r>
            <a:endParaRPr lang="da-DK" sz="2000" dirty="0">
              <a:solidFill>
                <a:srgbClr val="211A52"/>
              </a:solidFill>
              <a:latin typeface="Barlow Light" panose="00000400000000000000" pitchFamily="2" charset="0"/>
            </a:endParaRPr>
          </a:p>
          <a:p>
            <a:r>
              <a:rPr lang="da-DK" sz="2000" dirty="0">
                <a:solidFill>
                  <a:srgbClr val="211A52"/>
                </a:solidFill>
                <a:latin typeface="Barlow Light" panose="00000400000000000000" pitchFamily="2" charset="0"/>
              </a:rPr>
              <a:t>Numerisk og Matematisk Fysik </a:t>
            </a:r>
          </a:p>
          <a:p>
            <a:r>
              <a:rPr lang="da-DK" sz="2000" dirty="0">
                <a:solidFill>
                  <a:srgbClr val="211A52"/>
                </a:solidFill>
                <a:latin typeface="Barlow Light" panose="00000400000000000000" pitchFamily="2" charset="0"/>
              </a:rPr>
              <a:t>Topologisk Dataanalyse</a:t>
            </a:r>
            <a:br>
              <a:rPr lang="da-DK" sz="2000" dirty="0">
                <a:solidFill>
                  <a:srgbClr val="211A52"/>
                </a:solidFill>
              </a:rPr>
            </a:br>
            <a:endParaRPr lang="da-DK" sz="2000" dirty="0">
              <a:solidFill>
                <a:srgbClr val="211A52"/>
              </a:solidFill>
            </a:endParaRPr>
          </a:p>
          <a:p>
            <a:endParaRPr lang="da-DK" dirty="0"/>
          </a:p>
          <a:p>
            <a:endParaRPr lang="da-DK" dirty="0"/>
          </a:p>
        </p:txBody>
      </p:sp>
      <p:pic>
        <p:nvPicPr>
          <p:cNvPr id="7" name="Pladsholder til billede 3"/>
          <p:cNvPicPr>
            <a:picLocks noGrp="1" noChangeAspect="1"/>
          </p:cNvPicPr>
          <p:nvPr>
            <p:ph type="pic" sz="quarter" idx="16"/>
          </p:nvPr>
        </p:nvPicPr>
        <p:blipFill>
          <a:blip r:embed="rId4" cstate="email">
            <a:extLst>
              <a:ext uri="{28A0092B-C50C-407E-A947-70E740481C1C}">
                <a14:useLocalDpi xmlns:a14="http://schemas.microsoft.com/office/drawing/2010/main" val="0"/>
              </a:ext>
            </a:extLst>
          </a:blip>
          <a:srcRect/>
          <a:stretch/>
        </p:blipFill>
        <p:spPr/>
      </p:pic>
      <p:sp>
        <p:nvSpPr>
          <p:cNvPr id="9" name="Tekstfelt 8">
            <a:extLst>
              <a:ext uri="{FF2B5EF4-FFF2-40B4-BE49-F238E27FC236}">
                <a16:creationId xmlns:a16="http://schemas.microsoft.com/office/drawing/2014/main" id="{C21AD8CC-A69B-4155-ACDA-4701027D241E}"/>
              </a:ext>
            </a:extLst>
          </p:cNvPr>
          <p:cNvSpPr txBox="1"/>
          <p:nvPr/>
        </p:nvSpPr>
        <p:spPr>
          <a:xfrm>
            <a:off x="-4127" y="5013326"/>
            <a:ext cx="8379216" cy="1903562"/>
          </a:xfrm>
          <a:prstGeom prst="rect">
            <a:avLst/>
          </a:prstGeom>
          <a:solidFill>
            <a:srgbClr val="211A52"/>
          </a:solidFill>
        </p:spPr>
        <p:txBody>
          <a:bodyPr wrap="square" lIns="576000" tIns="180000" rIns="144000" bIns="108000" rtlCol="0">
            <a:spAutoFit/>
          </a:bodyPr>
          <a:lstStyle/>
          <a:p>
            <a:pPr marL="0" lvl="0" indent="0">
              <a:lnSpc>
                <a:spcPct val="140000"/>
              </a:lnSpc>
              <a:buNone/>
            </a:pPr>
            <a:r>
              <a:rPr lang="da-DK" sz="1200" b="1" dirty="0">
                <a:solidFill>
                  <a:schemeClr val="bg1"/>
                </a:solidFill>
                <a:latin typeface="Barlow Medium" panose="00000600000000000000" pitchFamily="2" charset="0"/>
              </a:rPr>
              <a:t>FORSKNINGSMÆSSIGE HIGHLIGHTS</a:t>
            </a: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a:p>
            <a:pPr lvl="0"/>
            <a:endParaRPr lang="da-DK" sz="1100" dirty="0">
              <a:solidFill>
                <a:schemeClr val="bg1"/>
              </a:solidFill>
            </a:endParaRPr>
          </a:p>
        </p:txBody>
      </p:sp>
      <p:sp>
        <p:nvSpPr>
          <p:cNvPr id="6" name="Tekstfelt 5">
            <a:extLst>
              <a:ext uri="{FF2B5EF4-FFF2-40B4-BE49-F238E27FC236}">
                <a16:creationId xmlns:a16="http://schemas.microsoft.com/office/drawing/2014/main" id="{DEA1AA24-04C1-4569-BB56-C7A317564F7A}"/>
              </a:ext>
            </a:extLst>
          </p:cNvPr>
          <p:cNvSpPr txBox="1"/>
          <p:nvPr/>
        </p:nvSpPr>
        <p:spPr>
          <a:xfrm>
            <a:off x="450214" y="5393164"/>
            <a:ext cx="5980749"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err="1">
                <a:solidFill>
                  <a:schemeClr val="bg1"/>
                </a:solidFill>
                <a:latin typeface="Barlow Medium" panose="00000600000000000000" pitchFamily="2" charset="0"/>
              </a:rPr>
              <a:t>Bevilling</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fra</a:t>
            </a:r>
            <a:r>
              <a:rPr lang="en-US" sz="1200" dirty="0">
                <a:solidFill>
                  <a:schemeClr val="bg1"/>
                </a:solidFill>
                <a:latin typeface="Barlow Medium" panose="00000600000000000000" pitchFamily="2" charset="0"/>
              </a:rPr>
              <a:t> Novo Nordisk </a:t>
            </a:r>
            <a:r>
              <a:rPr lang="en-US" sz="1200" dirty="0" err="1">
                <a:solidFill>
                  <a:schemeClr val="bg1"/>
                </a:solidFill>
                <a:latin typeface="Barlow Medium" panose="00000600000000000000" pitchFamily="2" charset="0"/>
              </a:rPr>
              <a:t>Fonden</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til</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projektet</a:t>
            </a:r>
            <a:r>
              <a:rPr lang="en-US" sz="1200" dirty="0">
                <a:solidFill>
                  <a:schemeClr val="bg1"/>
                </a:solidFill>
                <a:latin typeface="Barlow Medium" panose="00000600000000000000" pitchFamily="2" charset="0"/>
              </a:rPr>
              <a:t> </a:t>
            </a:r>
            <a:r>
              <a:rPr lang="da-DK" sz="1200" dirty="0">
                <a:solidFill>
                  <a:schemeClr val="bg1"/>
                </a:solidFill>
                <a:latin typeface="Barlow Medium" panose="00000600000000000000" pitchFamily="2" charset="0"/>
              </a:rPr>
              <a:t>”AI – Aalborg Intelligens”, der skal designe undervisningsforløb, der bruger kunstig intelligens til at gøre matematik i gymnasiet mere spændende </a:t>
            </a:r>
          </a:p>
          <a:p>
            <a:pPr marL="171450" indent="-171450">
              <a:buFont typeface="Arial" panose="020B0604020202020204" pitchFamily="34" charset="0"/>
              <a:buChar char="•"/>
            </a:pPr>
            <a:r>
              <a:rPr lang="en-US" sz="1200" dirty="0" err="1">
                <a:solidFill>
                  <a:schemeClr val="bg1"/>
                </a:solidFill>
                <a:latin typeface="Barlow Medium" panose="00000600000000000000" pitchFamily="2" charset="0"/>
              </a:rPr>
              <a:t>Banebrydende</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resultater</a:t>
            </a:r>
            <a:r>
              <a:rPr lang="en-US" sz="1200" dirty="0">
                <a:solidFill>
                  <a:schemeClr val="bg1"/>
                </a:solidFill>
                <a:latin typeface="Barlow Medium" panose="00000600000000000000" pitchFamily="2" charset="0"/>
              </a:rPr>
              <a:t> on matching of Y-chromosomes</a:t>
            </a:r>
          </a:p>
          <a:p>
            <a:pPr marL="171450" indent="-171450">
              <a:buFont typeface="Arial" panose="020B0604020202020204" pitchFamily="34" charset="0"/>
              <a:buChar char="•"/>
            </a:pPr>
            <a:r>
              <a:rPr lang="en-US" sz="1200" dirty="0" err="1">
                <a:solidFill>
                  <a:schemeClr val="bg1"/>
                </a:solidFill>
                <a:latin typeface="Barlow Medium" panose="00000600000000000000" pitchFamily="2" charset="0"/>
              </a:rPr>
              <a:t>Verdensførende</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forskning</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i</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rumlig</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statistik</a:t>
            </a:r>
            <a:r>
              <a:rPr lang="en-US" sz="1200" dirty="0">
                <a:solidFill>
                  <a:schemeClr val="bg1"/>
                </a:solidFill>
                <a:latin typeface="Barlow Medium" panose="00000600000000000000" pitchFamily="2" charset="0"/>
              </a:rPr>
              <a:t> med </a:t>
            </a:r>
            <a:r>
              <a:rPr lang="en-US" sz="1200" dirty="0" err="1">
                <a:solidFill>
                  <a:schemeClr val="bg1"/>
                </a:solidFill>
                <a:latin typeface="Barlow Medium" panose="00000600000000000000" pitchFamily="2" charset="0"/>
              </a:rPr>
              <a:t>publikationer</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i</a:t>
            </a:r>
            <a:r>
              <a:rPr lang="en-US" sz="1200" dirty="0">
                <a:solidFill>
                  <a:schemeClr val="bg1"/>
                </a:solidFill>
                <a:latin typeface="Barlow Medium" panose="00000600000000000000" pitchFamily="2" charset="0"/>
              </a:rPr>
              <a:t> de </a:t>
            </a:r>
            <a:r>
              <a:rPr lang="en-US" sz="1200" dirty="0" err="1">
                <a:solidFill>
                  <a:schemeClr val="bg1"/>
                </a:solidFill>
                <a:latin typeface="Barlow Medium" panose="00000600000000000000" pitchFamily="2" charset="0"/>
              </a:rPr>
              <a:t>højest</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rangerede</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tidsskrifter</a:t>
            </a:r>
            <a:r>
              <a:rPr lang="en-US" sz="1200" dirty="0">
                <a:solidFill>
                  <a:schemeClr val="bg1"/>
                </a:solidFill>
                <a:latin typeface="Barlow Medium" panose="00000600000000000000" pitchFamily="2" charset="0"/>
              </a:rPr>
              <a:t> </a:t>
            </a:r>
            <a:r>
              <a:rPr lang="en-US" sz="1200" dirty="0" err="1">
                <a:solidFill>
                  <a:schemeClr val="bg1"/>
                </a:solidFill>
                <a:latin typeface="Barlow Medium" panose="00000600000000000000" pitchFamily="2" charset="0"/>
              </a:rPr>
              <a:t>inden</a:t>
            </a:r>
            <a:r>
              <a:rPr lang="en-US" sz="1200" dirty="0">
                <a:solidFill>
                  <a:schemeClr val="bg1"/>
                </a:solidFill>
                <a:latin typeface="Barlow Medium" panose="00000600000000000000" pitchFamily="2" charset="0"/>
              </a:rPr>
              <a:t> for </a:t>
            </a:r>
            <a:r>
              <a:rPr lang="en-US" sz="1200" dirty="0" err="1">
                <a:solidFill>
                  <a:schemeClr val="bg1"/>
                </a:solidFill>
                <a:latin typeface="Barlow Medium" panose="00000600000000000000" pitchFamily="2" charset="0"/>
              </a:rPr>
              <a:t>statistik</a:t>
            </a:r>
            <a:r>
              <a:rPr lang="en-US" sz="1200" dirty="0">
                <a:solidFill>
                  <a:schemeClr val="bg1"/>
                </a:solidFill>
                <a:latin typeface="Barlow Medium" panose="00000600000000000000" pitchFamily="2" charset="0"/>
              </a:rPr>
              <a:t>: “Annals of Statistics” </a:t>
            </a:r>
            <a:r>
              <a:rPr lang="en-US" sz="1200" dirty="0" err="1">
                <a:solidFill>
                  <a:schemeClr val="bg1"/>
                </a:solidFill>
                <a:latin typeface="Barlow Medium" panose="00000600000000000000" pitchFamily="2" charset="0"/>
              </a:rPr>
              <a:t>og</a:t>
            </a:r>
            <a:r>
              <a:rPr lang="en-US" sz="1200" dirty="0">
                <a:solidFill>
                  <a:schemeClr val="bg1"/>
                </a:solidFill>
                <a:latin typeface="Barlow Medium" panose="00000600000000000000" pitchFamily="2" charset="0"/>
              </a:rPr>
              <a:t> “Journal of the American Statistical Association“ </a:t>
            </a:r>
            <a:endParaRPr lang="da-DK" sz="1200" dirty="0">
              <a:solidFill>
                <a:schemeClr val="bg1"/>
              </a:solidFill>
              <a:latin typeface="Barlow Medium" panose="00000600000000000000" pitchFamily="2" charset="0"/>
            </a:endParaRPr>
          </a:p>
        </p:txBody>
      </p:sp>
      <p:pic>
        <p:nvPicPr>
          <p:cNvPr id="11" name="Grafik 10" descr="Søjlediagram kontur">
            <a:extLst>
              <a:ext uri="{FF2B5EF4-FFF2-40B4-BE49-F238E27FC236}">
                <a16:creationId xmlns:a16="http://schemas.microsoft.com/office/drawing/2014/main" id="{66FA3F32-9CDF-48F6-A1BE-3EA1745CCD08}"/>
              </a:ext>
            </a:extLst>
          </p:cNvPr>
          <p:cNvPicPr>
            <a:picLocks noChangeAspect="1"/>
          </p:cNvPicPr>
          <p:nvPr/>
        </p:nvPicPr>
        <p:blipFill>
          <a:blip r:embed="rId5" cstate="email">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48163" y="5189221"/>
            <a:ext cx="840951" cy="840951"/>
          </a:xfrm>
          <a:prstGeom prst="rect">
            <a:avLst/>
          </a:prstGeom>
        </p:spPr>
      </p:pic>
      <p:pic>
        <p:nvPicPr>
          <p:cNvPr id="13" name="Grafik 12" descr="Kunstig intelligens kontur">
            <a:extLst>
              <a:ext uri="{FF2B5EF4-FFF2-40B4-BE49-F238E27FC236}">
                <a16:creationId xmlns:a16="http://schemas.microsoft.com/office/drawing/2014/main" id="{73BB0981-A1BB-49C3-8FB9-E21444F8D044}"/>
              </a:ext>
            </a:extLst>
          </p:cNvPr>
          <p:cNvPicPr>
            <a:picLocks noChangeAspect="1"/>
          </p:cNvPicPr>
          <p:nvPr/>
        </p:nvPicPr>
        <p:blipFill>
          <a:blip r:embed="rId7" cstate="email">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26557" y="5203719"/>
            <a:ext cx="811954" cy="811954"/>
          </a:xfrm>
          <a:prstGeom prst="rect">
            <a:avLst/>
          </a:prstGeom>
        </p:spPr>
      </p:pic>
      <p:pic>
        <p:nvPicPr>
          <p:cNvPr id="22" name="Grafik 21" descr="Matematik kontur">
            <a:extLst>
              <a:ext uri="{FF2B5EF4-FFF2-40B4-BE49-F238E27FC236}">
                <a16:creationId xmlns:a16="http://schemas.microsoft.com/office/drawing/2014/main" id="{192B9F5C-7E6C-5B5B-ACE7-E94A62AD2BB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69357" y="5927999"/>
            <a:ext cx="914400" cy="914400"/>
          </a:xfrm>
          <a:prstGeom prst="rect">
            <a:avLst/>
          </a:prstGeom>
        </p:spPr>
      </p:pic>
      <p:sp>
        <p:nvSpPr>
          <p:cNvPr id="23" name="Tekstfelt 22">
            <a:extLst>
              <a:ext uri="{FF2B5EF4-FFF2-40B4-BE49-F238E27FC236}">
                <a16:creationId xmlns:a16="http://schemas.microsoft.com/office/drawing/2014/main" id="{C44A19EE-CC1B-E3F8-7A7B-E3A1B25D0DC2}"/>
              </a:ext>
            </a:extLst>
          </p:cNvPr>
          <p:cNvSpPr txBox="1"/>
          <p:nvPr/>
        </p:nvSpPr>
        <p:spPr>
          <a:xfrm>
            <a:off x="-4127" y="0"/>
            <a:ext cx="3200400" cy="370290"/>
          </a:xfrm>
          <a:prstGeom prst="rect">
            <a:avLst/>
          </a:prstGeom>
          <a:solidFill>
            <a:srgbClr val="211A52"/>
          </a:solidFill>
        </p:spPr>
        <p:txBody>
          <a:bodyPr wrap="square" rtlCol="0">
            <a:spAutoFit/>
          </a:bodyPr>
          <a:lstStyle/>
          <a:p>
            <a:r>
              <a:rPr lang="da-DK" b="1" dirty="0">
                <a:solidFill>
                  <a:schemeClr val="bg1"/>
                </a:solidFill>
              </a:rPr>
              <a:t>Institutter </a:t>
            </a:r>
          </a:p>
        </p:txBody>
      </p:sp>
      <p:pic>
        <p:nvPicPr>
          <p:cNvPr id="29" name="Grafik 28" descr="Til salg kontur">
            <a:extLst>
              <a:ext uri="{FF2B5EF4-FFF2-40B4-BE49-F238E27FC236}">
                <a16:creationId xmlns:a16="http://schemas.microsoft.com/office/drawing/2014/main" id="{D851CF59-4D94-B67A-34B7-7C83A1F58F96}"/>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82493" y="-43290"/>
            <a:ext cx="413580" cy="413580"/>
          </a:xfrm>
          <a:prstGeom prst="rect">
            <a:avLst/>
          </a:prstGeom>
        </p:spPr>
      </p:pic>
    </p:spTree>
    <p:extLst>
      <p:ext uri="{BB962C8B-B14F-4D97-AF65-F5344CB8AC3E}">
        <p14:creationId xmlns:p14="http://schemas.microsoft.com/office/powerpoint/2010/main" val="22655890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tekst, skærmbillede, Font/skrifttype, Grafik&#10;&#10;Automatisk genereret beskrivelse">
            <a:extLst>
              <a:ext uri="{FF2B5EF4-FFF2-40B4-BE49-F238E27FC236}">
                <a16:creationId xmlns:a16="http://schemas.microsoft.com/office/drawing/2014/main" id="{F2E3BC7C-EE5D-A9A1-F94A-EFED15D0FF2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0" y="10"/>
            <a:ext cx="12191980" cy="6857990"/>
          </a:xfrm>
          <a:prstGeom prst="rect">
            <a:avLst/>
          </a:prstGeom>
          <a:noFill/>
        </p:spPr>
      </p:pic>
      <p:sp>
        <p:nvSpPr>
          <p:cNvPr id="9" name="Titel 5">
            <a:extLst>
              <a:ext uri="{FF2B5EF4-FFF2-40B4-BE49-F238E27FC236}">
                <a16:creationId xmlns:a16="http://schemas.microsoft.com/office/drawing/2014/main" id="{785B9C49-2369-456C-8432-DFE9FA2D8126}"/>
              </a:ext>
            </a:extLst>
          </p:cNvPr>
          <p:cNvSpPr txBox="1">
            <a:spLocks/>
          </p:cNvSpPr>
          <p:nvPr/>
        </p:nvSpPr>
        <p:spPr>
          <a:xfrm>
            <a:off x="2441575" y="2676496"/>
            <a:ext cx="7341129" cy="1036319"/>
          </a:xfrm>
          <a:prstGeom prst="rect">
            <a:avLst/>
          </a:prstGeom>
          <a:solidFill>
            <a:schemeClr val="bg1"/>
          </a:solidFill>
          <a:effectLst/>
        </p:spPr>
        <p:txBody>
          <a:bodyPr vert="horz" lIns="0" tIns="107988" rIns="0" bIns="0" rtlCol="0" anchor="t" anchorCtr="0">
            <a:normAutofit/>
          </a:bodyPr>
          <a:lstStyle>
            <a:lvl1pPr algn="l" defTabSz="914207"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algn="ctr">
              <a:spcAft>
                <a:spcPts val="600"/>
              </a:spcAft>
            </a:pPr>
            <a:r>
              <a:rPr lang="en-US" sz="2800" b="1" kern="1200" spc="300" baseline="0" dirty="0">
                <a:solidFill>
                  <a:srgbClr val="211A52"/>
                </a:solidFill>
                <a:latin typeface="Barlow Black" panose="00000A00000000000000" pitchFamily="2" charset="0"/>
              </a:rPr>
              <a:t>AAU STRATEGI</a:t>
            </a:r>
            <a:br>
              <a:rPr lang="en-US" sz="2800" b="1" kern="1200" spc="300" baseline="0" dirty="0">
                <a:solidFill>
                  <a:srgbClr val="211A52"/>
                </a:solidFill>
                <a:latin typeface="Barlow Black" panose="00000A00000000000000" pitchFamily="2" charset="0"/>
              </a:rPr>
            </a:br>
            <a:r>
              <a:rPr lang="en-US" sz="2800" b="1" i="1" kern="1200" spc="300" baseline="0" dirty="0">
                <a:solidFill>
                  <a:srgbClr val="211A52"/>
                </a:solidFill>
                <a:latin typeface="Barlow Black" panose="00000A00000000000000" pitchFamily="2" charset="0"/>
              </a:rPr>
              <a:t>VIDEN FOR VERDEN 2022-26</a:t>
            </a:r>
          </a:p>
        </p:txBody>
      </p:sp>
      <p:sp>
        <p:nvSpPr>
          <p:cNvPr id="2" name="Pladsholder til slidenummer 1" hidden="1">
            <a:extLst>
              <a:ext uri="{FF2B5EF4-FFF2-40B4-BE49-F238E27FC236}">
                <a16:creationId xmlns:a16="http://schemas.microsoft.com/office/drawing/2014/main" id="{94895894-5B1F-453A-B047-C286B974B376}"/>
              </a:ext>
            </a:extLst>
          </p:cNvPr>
          <p:cNvSpPr>
            <a:spLocks noGrp="1"/>
          </p:cNvSpPr>
          <p:nvPr>
            <p:ph type="sldNum" sz="quarter" idx="4294967295"/>
          </p:nvPr>
        </p:nvSpPr>
        <p:spPr>
          <a:xfrm>
            <a:off x="11339887" y="593225"/>
            <a:ext cx="571468" cy="227164"/>
          </a:xfrm>
        </p:spPr>
        <p:txBody>
          <a:bodyPr/>
          <a:lstStyle/>
          <a:p>
            <a:pPr>
              <a:spcAft>
                <a:spcPts val="600"/>
              </a:spcAft>
            </a:pPr>
            <a:fld id="{D8D877B3-D348-4611-9BDB-C5374591D951}" type="slidenum">
              <a:rPr lang="en-US" smtClean="0"/>
              <a:pPr>
                <a:spcAft>
                  <a:spcPts val="600"/>
                </a:spcAft>
              </a:pPr>
              <a:t>63</a:t>
            </a:fld>
            <a:endParaRPr lang="en-US"/>
          </a:p>
        </p:txBody>
      </p:sp>
    </p:spTree>
    <p:extLst>
      <p:ext uri="{BB962C8B-B14F-4D97-AF65-F5344CB8AC3E}">
        <p14:creationId xmlns:p14="http://schemas.microsoft.com/office/powerpoint/2010/main" val="4096830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frundede hjørner 5">
            <a:extLst>
              <a:ext uri="{FF2B5EF4-FFF2-40B4-BE49-F238E27FC236}">
                <a16:creationId xmlns:a16="http://schemas.microsoft.com/office/drawing/2014/main" id="{B0AA63BE-8403-6D16-ECC9-73F5B543ADE9}"/>
              </a:ext>
            </a:extLst>
          </p:cNvPr>
          <p:cNvSpPr/>
          <p:nvPr/>
        </p:nvSpPr>
        <p:spPr>
          <a:xfrm>
            <a:off x="864752" y="1836030"/>
            <a:ext cx="10587147" cy="3797299"/>
          </a:xfrm>
          <a:prstGeom prst="roundRect">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da-DK" dirty="0"/>
          </a:p>
        </p:txBody>
      </p:sp>
      <p:sp>
        <p:nvSpPr>
          <p:cNvPr id="14" name="Rektangel: afrundede hjørner 13">
            <a:extLst>
              <a:ext uri="{FF2B5EF4-FFF2-40B4-BE49-F238E27FC236}">
                <a16:creationId xmlns:a16="http://schemas.microsoft.com/office/drawing/2014/main" id="{015B8C98-C9C0-8CAD-2784-9BB384AB73D8}"/>
              </a:ext>
            </a:extLst>
          </p:cNvPr>
          <p:cNvSpPr/>
          <p:nvPr/>
        </p:nvSpPr>
        <p:spPr>
          <a:xfrm>
            <a:off x="1087786" y="2255187"/>
            <a:ext cx="10141080" cy="29589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ounded Rectangle 3">
            <a:extLst>
              <a:ext uri="{FF2B5EF4-FFF2-40B4-BE49-F238E27FC236}">
                <a16:creationId xmlns:a16="http://schemas.microsoft.com/office/drawing/2014/main" id="{3A6C1449-EE6E-4D23-AE9F-7F881C5F9C12}"/>
              </a:ext>
            </a:extLst>
          </p:cNvPr>
          <p:cNvSpPr>
            <a:spLocks noChangeAspect="1"/>
          </p:cNvSpPr>
          <p:nvPr/>
        </p:nvSpPr>
        <p:spPr bwMode="auto">
          <a:xfrm flipV="1">
            <a:off x="1131868" y="2255188"/>
            <a:ext cx="9954124" cy="2958986"/>
          </a:xfrm>
          <a:prstGeom prst="roundRect">
            <a:avLst>
              <a:gd name="adj" fmla="val 13048"/>
            </a:avLst>
          </a:prstGeom>
          <a:ln>
            <a:solidFill>
              <a:schemeClr val="bg1"/>
            </a:solidFill>
          </a:ln>
        </p:spPr>
        <p:style>
          <a:lnRef idx="2">
            <a:schemeClr val="dk1"/>
          </a:lnRef>
          <a:fillRef idx="1">
            <a:schemeClr val="lt1"/>
          </a:fillRef>
          <a:effectRef idx="0">
            <a:schemeClr val="dk1"/>
          </a:effectRef>
          <a:fontRef idx="minor">
            <a:schemeClr val="dk1"/>
          </a:fontRef>
        </p:style>
        <p:txBody>
          <a:bodyPr vert="vert" lIns="36000" tIns="36000" rIns="36000" bIns="36000" anchor="t"/>
          <a:lstStyle>
            <a:lvl1pPr>
              <a:defRPr>
                <a:solidFill>
                  <a:schemeClr val="tx1"/>
                </a:solidFill>
                <a:latin typeface="Verdana" pitchFamily="34" charset="0"/>
                <a:ea typeface="MS PGothic" pitchFamily="34" charset="-128"/>
              </a:defRPr>
            </a:lvl1pPr>
            <a:lvl2pPr marL="742950" indent="-285750">
              <a:defRPr>
                <a:solidFill>
                  <a:schemeClr val="tx1"/>
                </a:solidFill>
                <a:latin typeface="Verdana" pitchFamily="34" charset="0"/>
                <a:ea typeface="MS PGothic" pitchFamily="34" charset="-128"/>
              </a:defRPr>
            </a:lvl2pPr>
            <a:lvl3pPr marL="1143000" indent="-228600">
              <a:defRPr>
                <a:solidFill>
                  <a:schemeClr val="tx1"/>
                </a:solidFill>
                <a:latin typeface="Verdana" pitchFamily="34" charset="0"/>
                <a:ea typeface="MS PGothic" pitchFamily="34" charset="-128"/>
              </a:defRPr>
            </a:lvl3pPr>
            <a:lvl4pPr marL="1600200" indent="-228600">
              <a:defRPr>
                <a:solidFill>
                  <a:schemeClr val="tx1"/>
                </a:solidFill>
                <a:latin typeface="Verdana" pitchFamily="34" charset="0"/>
                <a:ea typeface="MS PGothic" pitchFamily="34" charset="-128"/>
              </a:defRPr>
            </a:lvl4pPr>
            <a:lvl5pPr marL="2057400" indent="-228600">
              <a:defRPr>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Verdana" pitchFamily="34" charset="0"/>
                <a:ea typeface="MS PGothic"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altLang="da-DK" sz="3200" b="1" i="1" u="none" strike="noStrike" kern="1200" cap="none" spc="0" normalizeH="0" baseline="0" noProof="0" dirty="0">
                <a:ln>
                  <a:noFill/>
                </a:ln>
                <a:effectLst/>
                <a:uLnTx/>
                <a:uFillTx/>
                <a:latin typeface="Barlow Medium" panose="00000600000000000000" pitchFamily="2" charset="0"/>
              </a:rPr>
              <a:t>Viden for verden</a:t>
            </a:r>
          </a:p>
        </p:txBody>
      </p:sp>
      <p:grpSp>
        <p:nvGrpSpPr>
          <p:cNvPr id="5" name="Gruppe 4">
            <a:extLst>
              <a:ext uri="{FF2B5EF4-FFF2-40B4-BE49-F238E27FC236}">
                <a16:creationId xmlns:a16="http://schemas.microsoft.com/office/drawing/2014/main" id="{84D96A33-9552-432F-AF7B-993E49A0F416}"/>
              </a:ext>
            </a:extLst>
          </p:cNvPr>
          <p:cNvGrpSpPr/>
          <p:nvPr/>
        </p:nvGrpSpPr>
        <p:grpSpPr>
          <a:xfrm rot="21378307">
            <a:off x="6285598" y="2661864"/>
            <a:ext cx="3075028" cy="3139738"/>
            <a:chOff x="2537071" y="3295649"/>
            <a:chExt cx="1968977" cy="1610395"/>
          </a:xfrm>
        </p:grpSpPr>
        <p:sp>
          <p:nvSpPr>
            <p:cNvPr id="7" name="Bue 6">
              <a:extLst>
                <a:ext uri="{FF2B5EF4-FFF2-40B4-BE49-F238E27FC236}">
                  <a16:creationId xmlns:a16="http://schemas.microsoft.com/office/drawing/2014/main" id="{B87CAC4E-22E3-497D-AB66-F88F6312F030}"/>
                </a:ext>
              </a:extLst>
            </p:cNvPr>
            <p:cNvSpPr/>
            <p:nvPr/>
          </p:nvSpPr>
          <p:spPr>
            <a:xfrm flipH="1">
              <a:off x="2537071" y="3826544"/>
              <a:ext cx="1316235" cy="1079500"/>
            </a:xfrm>
            <a:prstGeom prst="arc">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sp>
          <p:nvSpPr>
            <p:cNvPr id="8" name="Bue 7">
              <a:extLst>
                <a:ext uri="{FF2B5EF4-FFF2-40B4-BE49-F238E27FC236}">
                  <a16:creationId xmlns:a16="http://schemas.microsoft.com/office/drawing/2014/main" id="{EA37B2FA-F1BA-48B9-BC0C-6F9D77980A2E}"/>
                </a:ext>
              </a:extLst>
            </p:cNvPr>
            <p:cNvSpPr/>
            <p:nvPr/>
          </p:nvSpPr>
          <p:spPr>
            <a:xfrm flipH="1">
              <a:off x="3189813" y="3295649"/>
              <a:ext cx="1316235" cy="1079500"/>
            </a:xfrm>
            <a:prstGeom prst="arc">
              <a:avLst/>
            </a:prstGeom>
            <a:ln>
              <a:headEnd type="arrow"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2060"/>
                </a:solidFill>
                <a:effectLst/>
                <a:uLnTx/>
                <a:uFillTx/>
                <a:latin typeface="Arial"/>
                <a:ea typeface="+mn-ea"/>
                <a:cs typeface="+mn-cs"/>
              </a:endParaRPr>
            </a:p>
          </p:txBody>
        </p:sp>
      </p:grpSp>
      <p:sp>
        <p:nvSpPr>
          <p:cNvPr id="9" name="Rektangel 8">
            <a:extLst>
              <a:ext uri="{FF2B5EF4-FFF2-40B4-BE49-F238E27FC236}">
                <a16:creationId xmlns:a16="http://schemas.microsoft.com/office/drawing/2014/main" id="{91444BBA-A719-4688-8895-9FDCD5DEC7A6}"/>
              </a:ext>
            </a:extLst>
          </p:cNvPr>
          <p:cNvSpPr/>
          <p:nvPr/>
        </p:nvSpPr>
        <p:spPr>
          <a:xfrm>
            <a:off x="6820427" y="3901823"/>
            <a:ext cx="3135916" cy="73866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Kvalitet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Professionalisering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Identitet</a:t>
            </a:r>
          </a:p>
        </p:txBody>
      </p:sp>
      <p:sp>
        <p:nvSpPr>
          <p:cNvPr id="10" name="Rektangel 9">
            <a:extLst>
              <a:ext uri="{FF2B5EF4-FFF2-40B4-BE49-F238E27FC236}">
                <a16:creationId xmlns:a16="http://schemas.microsoft.com/office/drawing/2014/main" id="{89701A94-EAF5-44E5-9EA1-468F5AEAE77A}"/>
              </a:ext>
            </a:extLst>
          </p:cNvPr>
          <p:cNvSpPr/>
          <p:nvPr/>
        </p:nvSpPr>
        <p:spPr>
          <a:xfrm>
            <a:off x="2610577" y="3848873"/>
            <a:ext cx="390999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dirty="0">
                <a:ln>
                  <a:noFill/>
                </a:ln>
                <a:effectLst/>
                <a:uLnTx/>
                <a:uFillTx/>
                <a:latin typeface="Barlow Medium" panose="00000600000000000000" pitchFamily="2" charset="0"/>
              </a:rPr>
              <a:t>Viden for verden </a:t>
            </a:r>
            <a:r>
              <a:rPr kumimoji="0" lang="da-DK" sz="1400" b="1" i="0" u="none" strike="noStrike" kern="1200" cap="none" spc="0" normalizeH="0" baseline="0" noProof="0" dirty="0">
                <a:ln>
                  <a:noFill/>
                </a:ln>
                <a:effectLst/>
                <a:uLnTx/>
                <a:uFillTx/>
                <a:latin typeface="Barlow Medium" panose="00000600000000000000" pitchFamily="2" charset="0"/>
              </a:rPr>
              <a:t>2016-21</a:t>
            </a:r>
            <a:br>
              <a:rPr kumimoji="0" lang="da-DK" sz="1400" b="1" i="0" u="none" strike="noStrike" kern="1200" cap="none" spc="0" normalizeH="0" baseline="0" noProof="0" dirty="0">
                <a:ln>
                  <a:noFill/>
                </a:ln>
                <a:effectLst/>
                <a:uLnTx/>
                <a:uFillTx/>
                <a:latin typeface="Barlow Medium" panose="00000600000000000000" pitchFamily="2" charset="0"/>
              </a:rPr>
            </a:br>
            <a:r>
              <a:rPr kumimoji="0" lang="da-DK" sz="1400" b="1" i="0" u="none" strike="noStrike" kern="1200" cap="none" spc="0" normalizeH="0" baseline="0" noProof="0" dirty="0">
                <a:ln>
                  <a:noFill/>
                </a:ln>
                <a:effectLst/>
                <a:uLnTx/>
                <a:uFillTx/>
                <a:latin typeface="Barlow Medium" panose="00000600000000000000" pitchFamily="2" charset="0"/>
              </a:rPr>
              <a:t>Ét sammenhængende og konsolideret AAU</a:t>
            </a:r>
          </a:p>
        </p:txBody>
      </p:sp>
      <p:sp>
        <p:nvSpPr>
          <p:cNvPr id="11" name="Rektangel 10">
            <a:extLst>
              <a:ext uri="{FF2B5EF4-FFF2-40B4-BE49-F238E27FC236}">
                <a16:creationId xmlns:a16="http://schemas.microsoft.com/office/drawing/2014/main" id="{31F16576-1471-43ED-9344-5C6287A6D85D}"/>
              </a:ext>
            </a:extLst>
          </p:cNvPr>
          <p:cNvSpPr/>
          <p:nvPr/>
        </p:nvSpPr>
        <p:spPr>
          <a:xfrm>
            <a:off x="3601867" y="2521106"/>
            <a:ext cx="4157645" cy="1169551"/>
          </a:xfrm>
          <a:prstGeom prst="rect">
            <a:avLst/>
          </a:prstGeom>
        </p:spPr>
        <p:txBody>
          <a:bodyPr wrap="square">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400" b="1" i="1" u="none" strike="noStrike" kern="1200" cap="none" spc="0" normalizeH="0" baseline="0" noProof="0" dirty="0">
                <a:ln>
                  <a:noFill/>
                </a:ln>
                <a:effectLst/>
                <a:uLnTx/>
                <a:uFillTx/>
                <a:latin typeface="Barlow Medium" panose="00000600000000000000" pitchFamily="2" charset="0"/>
              </a:rPr>
              <a:t>Viden for verden </a:t>
            </a:r>
            <a:r>
              <a:rPr kumimoji="0" lang="da-DK" sz="1400" b="1" i="0" u="none" strike="noStrike" kern="1200" cap="none" spc="0" normalizeH="0" baseline="0" noProof="0" dirty="0">
                <a:ln>
                  <a:noFill/>
                </a:ln>
                <a:effectLst/>
                <a:uLnTx/>
                <a:uFillTx/>
                <a:latin typeface="Barlow Medium" panose="00000600000000000000" pitchFamily="2" charset="0"/>
              </a:rPr>
              <a:t>2022-26</a:t>
            </a:r>
          </a:p>
          <a:p>
            <a:pPr marL="0" marR="0" lvl="0" indent="0" algn="l" defTabSz="914330" rtl="0" eaLnBrk="1" fontAlgn="auto" latinLnBrk="0" hangingPunct="1">
              <a:lnSpc>
                <a:spcPct val="100000"/>
              </a:lnSpc>
              <a:spcBef>
                <a:spcPts val="0"/>
              </a:spcBef>
              <a:spcAft>
                <a:spcPts val="0"/>
              </a:spcAft>
              <a:buClrTx/>
              <a:buSzTx/>
              <a:buFontTx/>
              <a:buNone/>
              <a:tabLst/>
              <a:defRPr/>
            </a:pPr>
            <a:br>
              <a:rPr kumimoji="0" lang="da-DK" sz="1400" b="1" i="0" u="none" strike="noStrike" kern="1200" cap="none" spc="0" normalizeH="0" baseline="0" noProof="0" dirty="0">
                <a:ln>
                  <a:noFill/>
                </a:ln>
                <a:effectLst/>
                <a:uLnTx/>
                <a:uFillTx/>
                <a:latin typeface="Barlow Medium" panose="00000600000000000000" pitchFamily="2" charset="0"/>
              </a:rPr>
            </a:br>
            <a:r>
              <a:rPr kumimoji="0" lang="da-DK" sz="1400" b="1" i="0" u="none" strike="noStrike" kern="1200" cap="none" spc="0" normalizeH="0" baseline="0" noProof="0" dirty="0">
                <a:ln>
                  <a:noFill/>
                </a:ln>
                <a:effectLst/>
                <a:uLnTx/>
                <a:uFillTx/>
                <a:latin typeface="Barlow Medium" panose="00000600000000000000" pitchFamily="2" charset="0"/>
              </a:rPr>
              <a:t>Vi er internationalt anerkendt som et missionsdrevet universitet, der bidrager </a:t>
            </a: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1400" b="1" i="0" u="none" strike="noStrike" kern="1200" cap="none" spc="0" normalizeH="0" baseline="0" noProof="0" dirty="0">
                <a:ln>
                  <a:noFill/>
                </a:ln>
                <a:effectLst/>
                <a:uLnTx/>
                <a:uFillTx/>
                <a:latin typeface="Barlow Medium" panose="00000600000000000000" pitchFamily="2" charset="0"/>
              </a:rPr>
              <a:t>til en bæredygtig udvikling</a:t>
            </a:r>
            <a:endParaRPr kumimoji="0" lang="da-DK" sz="1400" b="1" i="1" u="none" strike="noStrike" kern="1200" cap="none" spc="0" normalizeH="0" baseline="0" noProof="0" dirty="0">
              <a:ln>
                <a:noFill/>
              </a:ln>
              <a:effectLst/>
              <a:uLnTx/>
              <a:uFillTx/>
              <a:latin typeface="Barlow Medium" panose="00000600000000000000" pitchFamily="2" charset="0"/>
            </a:endParaRPr>
          </a:p>
        </p:txBody>
      </p:sp>
      <p:sp>
        <p:nvSpPr>
          <p:cNvPr id="12" name="Tekstfelt 11">
            <a:extLst>
              <a:ext uri="{FF2B5EF4-FFF2-40B4-BE49-F238E27FC236}">
                <a16:creationId xmlns:a16="http://schemas.microsoft.com/office/drawing/2014/main" id="{8603E6B3-0426-442D-BA21-C52E3767A48D}"/>
              </a:ext>
            </a:extLst>
          </p:cNvPr>
          <p:cNvSpPr txBox="1"/>
          <p:nvPr/>
        </p:nvSpPr>
        <p:spPr>
          <a:xfrm>
            <a:off x="7885351" y="2644928"/>
            <a:ext cx="3387596" cy="954107"/>
          </a:xfrm>
          <a:prstGeom prst="rect">
            <a:avLst/>
          </a:prstGeom>
          <a:noFill/>
        </p:spPr>
        <p:txBody>
          <a:bodyPr wrap="square" rtlCol="0">
            <a:spAutoFit/>
          </a:bodyPr>
          <a:lstStyle/>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Prioritering og råderum</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Videreudvikling af AAU-særkender</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Strategisk ageren</a:t>
            </a:r>
          </a:p>
          <a:p>
            <a:pPr marL="285750" marR="0" lvl="0" indent="-285750" algn="l" defTabSz="9143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effectLst/>
                <a:uLnTx/>
                <a:uFillTx/>
                <a:latin typeface="Barlow Light" panose="00000400000000000000" pitchFamily="2" charset="0"/>
              </a:rPr>
              <a:t>Digitale muligheder</a:t>
            </a:r>
          </a:p>
        </p:txBody>
      </p:sp>
      <p:sp>
        <p:nvSpPr>
          <p:cNvPr id="13" name="Pladsholder til slidenummer 1">
            <a:extLst>
              <a:ext uri="{FF2B5EF4-FFF2-40B4-BE49-F238E27FC236}">
                <a16:creationId xmlns:a16="http://schemas.microsoft.com/office/drawing/2014/main" id="{970B2A0F-2BED-48F4-8423-A841394BBABE}"/>
              </a:ext>
            </a:extLst>
          </p:cNvPr>
          <p:cNvSpPr txBox="1">
            <a:spLocks/>
          </p:cNvSpPr>
          <p:nvPr/>
        </p:nvSpPr>
        <p:spPr>
          <a:xfrm>
            <a:off x="11410625" y="6054061"/>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64</a:t>
            </a:fld>
            <a:endParaRPr lang="en-US" sz="1000" b="1" dirty="0">
              <a:solidFill>
                <a:srgbClr val="211A52">
                  <a:alpha val="70000"/>
                </a:srgbClr>
              </a:solidFill>
              <a:latin typeface="Arial"/>
            </a:endParaRPr>
          </a:p>
        </p:txBody>
      </p:sp>
      <p:sp>
        <p:nvSpPr>
          <p:cNvPr id="2" name="Rektangel 1">
            <a:extLst>
              <a:ext uri="{FF2B5EF4-FFF2-40B4-BE49-F238E27FC236}">
                <a16:creationId xmlns:a16="http://schemas.microsoft.com/office/drawing/2014/main" id="{4C3FC470-8972-4B3A-A946-9BB21E0A8302}"/>
              </a:ext>
            </a:extLst>
          </p:cNvPr>
          <p:cNvSpPr/>
          <p:nvPr/>
        </p:nvSpPr>
        <p:spPr>
          <a:xfrm>
            <a:off x="11339887" y="6281225"/>
            <a:ext cx="770337"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ekstfelt 14">
            <a:extLst>
              <a:ext uri="{FF2B5EF4-FFF2-40B4-BE49-F238E27FC236}">
                <a16:creationId xmlns:a16="http://schemas.microsoft.com/office/drawing/2014/main" id="{7A19A421-18FF-F000-043E-1C1A87B5463E}"/>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rPr>
              <a:t>Strategi</a:t>
            </a:r>
          </a:p>
        </p:txBody>
      </p:sp>
      <p:pic>
        <p:nvPicPr>
          <p:cNvPr id="17" name="Grafik 16" descr="Mål kontur">
            <a:extLst>
              <a:ext uri="{FF2B5EF4-FFF2-40B4-BE49-F238E27FC236}">
                <a16:creationId xmlns:a16="http://schemas.microsoft.com/office/drawing/2014/main" id="{5A695C74-2BA8-627B-1B61-8663707B7B25}"/>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786" y="0"/>
            <a:ext cx="370290" cy="370290"/>
          </a:xfrm>
          <a:prstGeom prst="rect">
            <a:avLst/>
          </a:prstGeom>
        </p:spPr>
      </p:pic>
      <p:pic>
        <p:nvPicPr>
          <p:cNvPr id="19" name="Grafik 18" descr="Lyspære og blyant kontur">
            <a:extLst>
              <a:ext uri="{FF2B5EF4-FFF2-40B4-BE49-F238E27FC236}">
                <a16:creationId xmlns:a16="http://schemas.microsoft.com/office/drawing/2014/main" id="{1AC3304C-B349-A699-2A56-1D95925621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74075" y="0"/>
            <a:ext cx="914400" cy="914400"/>
          </a:xfrm>
          <a:prstGeom prst="rect">
            <a:avLst/>
          </a:prstGeom>
        </p:spPr>
      </p:pic>
      <p:sp>
        <p:nvSpPr>
          <p:cNvPr id="21" name="Titel 20">
            <a:extLst>
              <a:ext uri="{FF2B5EF4-FFF2-40B4-BE49-F238E27FC236}">
                <a16:creationId xmlns:a16="http://schemas.microsoft.com/office/drawing/2014/main" id="{A2934FD0-6843-E19D-0D02-0F2B0DE99005}"/>
              </a:ext>
            </a:extLst>
          </p:cNvPr>
          <p:cNvSpPr>
            <a:spLocks noGrp="1"/>
          </p:cNvSpPr>
          <p:nvPr>
            <p:ph type="title"/>
          </p:nvPr>
        </p:nvSpPr>
        <p:spPr>
          <a:xfrm>
            <a:off x="587374" y="370290"/>
            <a:ext cx="6143626" cy="1474385"/>
          </a:xfrm>
        </p:spPr>
        <p:txBody>
          <a:bodyPr/>
          <a:lstStyle/>
          <a:p>
            <a:r>
              <a:rPr lang="da-DK" dirty="0">
                <a:latin typeface="Barlow Black" panose="00000A00000000000000" pitchFamily="2" charset="0"/>
              </a:rPr>
              <a:t>VIDEN FOR VERDEN</a:t>
            </a:r>
          </a:p>
        </p:txBody>
      </p:sp>
    </p:spTree>
    <p:extLst>
      <p:ext uri="{BB962C8B-B14F-4D97-AF65-F5344CB8AC3E}">
        <p14:creationId xmlns:p14="http://schemas.microsoft.com/office/powerpoint/2010/main" val="2202788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A65EB088-AB98-D6A7-3519-F09DF4FB55E8}"/>
              </a:ext>
            </a:extLst>
          </p:cNvPr>
          <p:cNvSpPr>
            <a:spLocks noGrp="1"/>
          </p:cNvSpPr>
          <p:nvPr>
            <p:ph type="title"/>
          </p:nvPr>
        </p:nvSpPr>
        <p:spPr>
          <a:xfrm>
            <a:off x="587374" y="359273"/>
            <a:ext cx="4490445" cy="1621619"/>
          </a:xfrm>
        </p:spPr>
        <p:txBody>
          <a:bodyPr anchor="t">
            <a:normAutofit/>
          </a:bodyPr>
          <a:lstStyle/>
          <a:p>
            <a:r>
              <a:rPr lang="da-DK" dirty="0">
                <a:latin typeface="Barlow Black" panose="00000A00000000000000" pitchFamily="2" charset="0"/>
              </a:rPr>
              <a:t>AAU VISION 2026</a:t>
            </a:r>
            <a:endParaRPr lang="en-US" dirty="0">
              <a:latin typeface="Barlow Black" panose="00000A00000000000000" pitchFamily="2" charset="0"/>
            </a:endParaRPr>
          </a:p>
        </p:txBody>
      </p:sp>
      <p:sp>
        <p:nvSpPr>
          <p:cNvPr id="21" name="Text Placeholder 3">
            <a:extLst>
              <a:ext uri="{FF2B5EF4-FFF2-40B4-BE49-F238E27FC236}">
                <a16:creationId xmlns:a16="http://schemas.microsoft.com/office/drawing/2014/main" id="{0BB8B45A-A2DC-F509-DC16-569A19531B83}"/>
              </a:ext>
            </a:extLst>
          </p:cNvPr>
          <p:cNvSpPr>
            <a:spLocks noGrp="1"/>
          </p:cNvSpPr>
          <p:nvPr>
            <p:ph type="body" sz="quarter" idx="12"/>
          </p:nvPr>
        </p:nvSpPr>
        <p:spPr>
          <a:xfrm>
            <a:off x="587375" y="1878807"/>
            <a:ext cx="6627814" cy="4016668"/>
          </a:xfrm>
        </p:spPr>
        <p:txBody>
          <a:bodyPr>
            <a:normAutofit/>
          </a:bodyPr>
          <a:lstStyle/>
          <a:p>
            <a:pPr marL="0" indent="0">
              <a:lnSpc>
                <a:spcPct val="120000"/>
              </a:lnSpc>
              <a:spcBef>
                <a:spcPts val="1200"/>
              </a:spcBef>
              <a:buNone/>
            </a:pPr>
            <a:r>
              <a:rPr lang="da-DK" sz="1800" b="1" dirty="0">
                <a:solidFill>
                  <a:srgbClr val="211A52"/>
                </a:solidFill>
                <a:effectLst/>
                <a:latin typeface="Barlow Medium" panose="00000600000000000000" pitchFamily="2" charset="0"/>
              </a:rPr>
              <a:t>AAU er internationalt anerkendt som et missionsdrevet universitet, der bidrager til en bæredygtig udvikling</a:t>
            </a:r>
            <a:endParaRPr lang="da-DK" sz="1800" b="1" dirty="0">
              <a:solidFill>
                <a:srgbClr val="211A52"/>
              </a:solidFill>
              <a:latin typeface="Barlow Medium" panose="00000600000000000000" pitchFamily="2" charset="0"/>
            </a:endParaRP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Fremragende grundlagsskabende, transformativ og tværvidenskabelig forskning.</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Dimittender med dybdefaglighed og fokus på helhedstænkning. </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Udvikling af problem- og projektbaserede læringsmodel med fokus på digitalisering, entreprenørskab mv.</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Attraktiv samarbejdspartner for virksomheder, myndigheder og institutioner.</a:t>
            </a:r>
          </a:p>
          <a:p>
            <a:pPr>
              <a:lnSpc>
                <a:spcPct val="120000"/>
              </a:lnSpc>
              <a:spcBef>
                <a:spcPts val="1200"/>
              </a:spcBef>
            </a:pPr>
            <a:r>
              <a:rPr lang="da-DK" sz="1600" dirty="0">
                <a:solidFill>
                  <a:srgbClr val="211A52"/>
                </a:solidFill>
                <a:effectLst/>
                <a:latin typeface="Barlow Light" panose="00000400000000000000" pitchFamily="2" charset="0"/>
                <a:ea typeface="Times New Roman" panose="02020603050405020304" pitchFamily="18" charset="0"/>
              </a:rPr>
              <a:t>Bæredygtighed som centralt tema</a:t>
            </a:r>
            <a:r>
              <a:rPr lang="da-DK" sz="1600" dirty="0">
                <a:solidFill>
                  <a:srgbClr val="211A52"/>
                </a:solidFill>
                <a:effectLst/>
                <a:ea typeface="Times New Roman" panose="02020603050405020304" pitchFamily="18" charset="0"/>
              </a:rPr>
              <a:t>.</a:t>
            </a:r>
          </a:p>
        </p:txBody>
      </p:sp>
      <p:sp>
        <p:nvSpPr>
          <p:cNvPr id="2" name="Tekstfelt 1">
            <a:extLst>
              <a:ext uri="{FF2B5EF4-FFF2-40B4-BE49-F238E27FC236}">
                <a16:creationId xmlns:a16="http://schemas.microsoft.com/office/drawing/2014/main" id="{60AB7D5C-D63C-0C34-4FC9-F61DB21E520E}"/>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Strategi</a:t>
            </a:r>
          </a:p>
        </p:txBody>
      </p:sp>
      <p:pic>
        <p:nvPicPr>
          <p:cNvPr id="3" name="Grafik 2" descr="Mål kontur">
            <a:extLst>
              <a:ext uri="{FF2B5EF4-FFF2-40B4-BE49-F238E27FC236}">
                <a16:creationId xmlns:a16="http://schemas.microsoft.com/office/drawing/2014/main" id="{469D05E9-2498-6B0A-3EC8-3F85C7E819B0}"/>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786" y="0"/>
            <a:ext cx="370290" cy="370290"/>
          </a:xfrm>
          <a:prstGeom prst="rect">
            <a:avLst/>
          </a:prstGeom>
        </p:spPr>
      </p:pic>
      <p:pic>
        <p:nvPicPr>
          <p:cNvPr id="8" name="Pladsholder til billede 7" descr="Et billede, der indeholder vand, sfære/kugle, lys/lygte&#10;&#10;Automatisk genereret beskrivelse">
            <a:extLst>
              <a:ext uri="{FF2B5EF4-FFF2-40B4-BE49-F238E27FC236}">
                <a16:creationId xmlns:a16="http://schemas.microsoft.com/office/drawing/2014/main" id="{44819C22-39FC-DFBE-5694-F72C17D8D405}"/>
              </a:ext>
            </a:extLst>
          </p:cNvPr>
          <p:cNvPicPr>
            <a:picLocks noGrp="1" noChangeAspect="1"/>
          </p:cNvPicPr>
          <p:nvPr>
            <p:ph type="pic" sz="quarter" idx="11"/>
          </p:nvPr>
        </p:nvPicPr>
        <p:blipFill>
          <a:blip r:embed="rId5"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537141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87373" y="370290"/>
            <a:ext cx="11976333" cy="2803216"/>
          </a:xfrm>
        </p:spPr>
        <p:txBody>
          <a:bodyPr>
            <a:normAutofit/>
          </a:bodyPr>
          <a:lstStyle/>
          <a:p>
            <a:pPr algn="l" fontAlgn="base"/>
            <a:r>
              <a:rPr lang="da-DK" i="0" cap="all" dirty="0">
                <a:solidFill>
                  <a:srgbClr val="211A52"/>
                </a:solidFill>
                <a:effectLst/>
                <a:latin typeface="Barlow Black" panose="00000A00000000000000" pitchFamily="2" charset="0"/>
              </a:rPr>
              <a:t>AAU’S TEMATISERINGER SOM MISSIONS-DREVET UNIVERSITET</a:t>
            </a:r>
            <a:br>
              <a:rPr lang="da-DK" i="0" cap="all" dirty="0">
                <a:solidFill>
                  <a:srgbClr val="211A52"/>
                </a:solidFill>
                <a:effectLst/>
              </a:rPr>
            </a:br>
            <a:br>
              <a:rPr lang="da-DK" i="0" dirty="0">
                <a:solidFill>
                  <a:srgbClr val="354450"/>
                </a:solidFill>
                <a:effectLst/>
              </a:rPr>
            </a:br>
            <a:endParaRPr lang="da-DK" dirty="0"/>
          </a:p>
        </p:txBody>
      </p:sp>
      <p:pic>
        <p:nvPicPr>
          <p:cNvPr id="4" name="Billede 3">
            <a:extLst>
              <a:ext uri="{FF2B5EF4-FFF2-40B4-BE49-F238E27FC236}">
                <a16:creationId xmlns:a16="http://schemas.microsoft.com/office/drawing/2014/main" id="{36D0C12A-6C10-44FB-B320-A539E68B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4343" y="1761889"/>
            <a:ext cx="5703315" cy="4779021"/>
          </a:xfrm>
          <a:prstGeom prst="rect">
            <a:avLst/>
          </a:prstGeom>
        </p:spPr>
      </p:pic>
      <p:sp>
        <p:nvSpPr>
          <p:cNvPr id="5" name="Pladsholder til slidenummer 1">
            <a:extLst>
              <a:ext uri="{FF2B5EF4-FFF2-40B4-BE49-F238E27FC236}">
                <a16:creationId xmlns:a16="http://schemas.microsoft.com/office/drawing/2014/main" id="{A6EC667D-ABDD-4E87-9F56-3C7C33E6A446}"/>
              </a:ext>
            </a:extLst>
          </p:cNvPr>
          <p:cNvSpPr txBox="1">
            <a:spLocks/>
          </p:cNvSpPr>
          <p:nvPr/>
        </p:nvSpPr>
        <p:spPr>
          <a:xfrm>
            <a:off x="11339887" y="593225"/>
            <a:ext cx="571468" cy="227164"/>
          </a:xfrm>
          <a:prstGeom prst="rect">
            <a:avLst/>
          </a:prstGeom>
        </p:spPr>
        <p:txBody>
          <a:bodyPr/>
          <a:lstStyle>
            <a:defPPr>
              <a:defRPr lang="en-US"/>
            </a:defPPr>
            <a:lvl1pPr marL="0" algn="l" defTabSz="914220" rtl="0" eaLnBrk="1" latinLnBrk="0" hangingPunct="1">
              <a:defRPr sz="1800" kern="1200">
                <a:solidFill>
                  <a:schemeClr val="tx1"/>
                </a:solidFill>
                <a:latin typeface="+mn-lt"/>
                <a:ea typeface="+mn-ea"/>
                <a:cs typeface="+mn-cs"/>
              </a:defRPr>
            </a:lvl1pPr>
            <a:lvl2pPr marL="457111"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30" algn="l" defTabSz="914220" rtl="0" eaLnBrk="1" latinLnBrk="0" hangingPunct="1">
              <a:defRPr sz="1800" kern="1200">
                <a:solidFill>
                  <a:schemeClr val="tx1"/>
                </a:solidFill>
                <a:latin typeface="+mn-lt"/>
                <a:ea typeface="+mn-ea"/>
                <a:cs typeface="+mn-cs"/>
              </a:defRPr>
            </a:lvl4pPr>
            <a:lvl5pPr marL="1828441" algn="l" defTabSz="914220" rtl="0" eaLnBrk="1" latinLnBrk="0" hangingPunct="1">
              <a:defRPr sz="1800" kern="1200">
                <a:solidFill>
                  <a:schemeClr val="tx1"/>
                </a:solidFill>
                <a:latin typeface="+mn-lt"/>
                <a:ea typeface="+mn-ea"/>
                <a:cs typeface="+mn-cs"/>
              </a:defRPr>
            </a:lvl5pPr>
            <a:lvl6pPr marL="2285552" algn="l" defTabSz="914220" rtl="0" eaLnBrk="1" latinLnBrk="0" hangingPunct="1">
              <a:defRPr sz="1800" kern="1200">
                <a:solidFill>
                  <a:schemeClr val="tx1"/>
                </a:solidFill>
                <a:latin typeface="+mn-lt"/>
                <a:ea typeface="+mn-ea"/>
                <a:cs typeface="+mn-cs"/>
              </a:defRPr>
            </a:lvl6pPr>
            <a:lvl7pPr marL="2742661" algn="l" defTabSz="914220" rtl="0" eaLnBrk="1" latinLnBrk="0" hangingPunct="1">
              <a:defRPr sz="1800" kern="1200">
                <a:solidFill>
                  <a:schemeClr val="tx1"/>
                </a:solidFill>
                <a:latin typeface="+mn-lt"/>
                <a:ea typeface="+mn-ea"/>
                <a:cs typeface="+mn-cs"/>
              </a:defRPr>
            </a:lvl7pPr>
            <a:lvl8pPr marL="3199771" algn="l" defTabSz="914220" rtl="0" eaLnBrk="1" latinLnBrk="0" hangingPunct="1">
              <a:defRPr sz="1800" kern="1200">
                <a:solidFill>
                  <a:schemeClr val="tx1"/>
                </a:solidFill>
                <a:latin typeface="+mn-lt"/>
                <a:ea typeface="+mn-ea"/>
                <a:cs typeface="+mn-cs"/>
              </a:defRPr>
            </a:lvl8pPr>
            <a:lvl9pPr marL="3656882" algn="l" defTabSz="914220" rtl="0" eaLnBrk="1" latinLnBrk="0" hangingPunct="1">
              <a:defRPr sz="1800" kern="1200">
                <a:solidFill>
                  <a:schemeClr val="tx1"/>
                </a:solidFill>
                <a:latin typeface="+mn-lt"/>
                <a:ea typeface="+mn-ea"/>
                <a:cs typeface="+mn-cs"/>
              </a:defRPr>
            </a:lvl9pPr>
          </a:lstStyle>
          <a:p>
            <a:pPr algn="r" defTabSz="914330">
              <a:defRPr/>
            </a:pPr>
            <a:fld id="{D8D877B3-D348-4611-9BDB-C5374591D951}" type="slidenum">
              <a:rPr lang="en-US" sz="1000" b="1" smtClean="0">
                <a:solidFill>
                  <a:srgbClr val="211A52">
                    <a:alpha val="70000"/>
                  </a:srgbClr>
                </a:solidFill>
                <a:latin typeface="Arial"/>
              </a:rPr>
              <a:pPr algn="r" defTabSz="914330">
                <a:defRPr/>
              </a:pPr>
              <a:t>66</a:t>
            </a:fld>
            <a:endParaRPr lang="en-US" sz="1000" b="1" dirty="0">
              <a:solidFill>
                <a:srgbClr val="211A52">
                  <a:alpha val="70000"/>
                </a:srgbClr>
              </a:solidFill>
              <a:latin typeface="Arial"/>
            </a:endParaRPr>
          </a:p>
        </p:txBody>
      </p:sp>
      <p:sp>
        <p:nvSpPr>
          <p:cNvPr id="6" name="Rektangel 5">
            <a:extLst>
              <a:ext uri="{FF2B5EF4-FFF2-40B4-BE49-F238E27FC236}">
                <a16:creationId xmlns:a16="http://schemas.microsoft.com/office/drawing/2014/main" id="{BF6EA206-C5DA-4E18-BCC8-B7EBD16F331B}"/>
              </a:ext>
            </a:extLst>
          </p:cNvPr>
          <p:cNvSpPr/>
          <p:nvPr/>
        </p:nvSpPr>
        <p:spPr>
          <a:xfrm>
            <a:off x="11339887" y="6281225"/>
            <a:ext cx="770337" cy="4923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21C03E3A-1618-9921-AA33-2BA559DCBFE0}"/>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Strategi</a:t>
            </a:r>
          </a:p>
        </p:txBody>
      </p:sp>
      <p:pic>
        <p:nvPicPr>
          <p:cNvPr id="7" name="Grafik 6" descr="Mål kontur">
            <a:extLst>
              <a:ext uri="{FF2B5EF4-FFF2-40B4-BE49-F238E27FC236}">
                <a16:creationId xmlns:a16="http://schemas.microsoft.com/office/drawing/2014/main" id="{9AC3989A-8982-52C1-502E-3A7AC20DF80F}"/>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786" y="0"/>
            <a:ext cx="370290" cy="370290"/>
          </a:xfrm>
          <a:prstGeom prst="rect">
            <a:avLst/>
          </a:prstGeom>
        </p:spPr>
      </p:pic>
      <p:cxnSp>
        <p:nvCxnSpPr>
          <p:cNvPr id="9" name="Lige forbindelse 8">
            <a:extLst>
              <a:ext uri="{FF2B5EF4-FFF2-40B4-BE49-F238E27FC236}">
                <a16:creationId xmlns:a16="http://schemas.microsoft.com/office/drawing/2014/main" id="{BDD2986B-72EF-3BD1-4E7B-C6CD79969A53}"/>
              </a:ext>
            </a:extLst>
          </p:cNvPr>
          <p:cNvCxnSpPr/>
          <p:nvPr/>
        </p:nvCxnSpPr>
        <p:spPr>
          <a:xfrm>
            <a:off x="2184400" y="1761889"/>
            <a:ext cx="1422400" cy="740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Lige forbindelse 10">
            <a:extLst>
              <a:ext uri="{FF2B5EF4-FFF2-40B4-BE49-F238E27FC236}">
                <a16:creationId xmlns:a16="http://schemas.microsoft.com/office/drawing/2014/main" id="{B80F3C63-9CE2-480B-8233-BDEB59763E8B}"/>
              </a:ext>
            </a:extLst>
          </p:cNvPr>
          <p:cNvCxnSpPr>
            <a:cxnSpLocks/>
          </p:cNvCxnSpPr>
          <p:nvPr/>
        </p:nvCxnSpPr>
        <p:spPr>
          <a:xfrm>
            <a:off x="1458076" y="3340100"/>
            <a:ext cx="1564524" cy="88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B98CB6F2-C3C3-E1C4-A981-891F5E586D4D}"/>
              </a:ext>
            </a:extLst>
          </p:cNvPr>
          <p:cNvCxnSpPr/>
          <p:nvPr/>
        </p:nvCxnSpPr>
        <p:spPr>
          <a:xfrm flipV="1">
            <a:off x="1641728" y="4406900"/>
            <a:ext cx="1491743" cy="1181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Lige forbindelse 15">
            <a:extLst>
              <a:ext uri="{FF2B5EF4-FFF2-40B4-BE49-F238E27FC236}">
                <a16:creationId xmlns:a16="http://schemas.microsoft.com/office/drawing/2014/main" id="{80D685E9-D3CB-8C07-40AC-2B8082D0DDB4}"/>
              </a:ext>
            </a:extLst>
          </p:cNvPr>
          <p:cNvCxnSpPr/>
          <p:nvPr/>
        </p:nvCxnSpPr>
        <p:spPr>
          <a:xfrm flipH="1">
            <a:off x="8661400" y="1761889"/>
            <a:ext cx="1231900" cy="4852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Lige forbindelse 17">
            <a:extLst>
              <a:ext uri="{FF2B5EF4-FFF2-40B4-BE49-F238E27FC236}">
                <a16:creationId xmlns:a16="http://schemas.microsoft.com/office/drawing/2014/main" id="{CD83F8A3-55D9-06E3-002F-0C06D22B8C79}"/>
              </a:ext>
            </a:extLst>
          </p:cNvPr>
          <p:cNvCxnSpPr>
            <a:cxnSpLocks/>
          </p:cNvCxnSpPr>
          <p:nvPr/>
        </p:nvCxnSpPr>
        <p:spPr>
          <a:xfrm flipH="1">
            <a:off x="9156701" y="3217956"/>
            <a:ext cx="1577223" cy="1665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Lige forbindelse 19">
            <a:extLst>
              <a:ext uri="{FF2B5EF4-FFF2-40B4-BE49-F238E27FC236}">
                <a16:creationId xmlns:a16="http://schemas.microsoft.com/office/drawing/2014/main" id="{55BA4825-BA67-1962-B193-528C741FC5B4}"/>
              </a:ext>
            </a:extLst>
          </p:cNvPr>
          <p:cNvCxnSpPr>
            <a:cxnSpLocks/>
          </p:cNvCxnSpPr>
          <p:nvPr/>
        </p:nvCxnSpPr>
        <p:spPr>
          <a:xfrm flipH="1" flipV="1">
            <a:off x="9188450" y="4470400"/>
            <a:ext cx="1492250" cy="10033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6421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descr="Et billede, der indeholder sky, udendørs, græs, plante&#10;&#10;Automatisk genereret beskrivelse">
            <a:extLst>
              <a:ext uri="{FF2B5EF4-FFF2-40B4-BE49-F238E27FC236}">
                <a16:creationId xmlns:a16="http://schemas.microsoft.com/office/drawing/2014/main" id="{1C4BC457-ADC3-FA78-277C-5053AA6EA4F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0" y="-358353"/>
            <a:ext cx="12306300" cy="7574705"/>
          </a:xfrm>
          <a:prstGeom prst="rect">
            <a:avLst/>
          </a:prstGeom>
        </p:spPr>
      </p:pic>
      <p:sp>
        <p:nvSpPr>
          <p:cNvPr id="12" name="Pladsholder til indhold 3"/>
          <p:cNvSpPr txBox="1">
            <a:spLocks/>
          </p:cNvSpPr>
          <p:nvPr/>
        </p:nvSpPr>
        <p:spPr>
          <a:xfrm>
            <a:off x="840259" y="2038067"/>
            <a:ext cx="10716039" cy="539910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a-DK" sz="1400" b="0" i="0" u="none" strike="noStrike" kern="1200" cap="none" spc="0" normalizeH="0" baseline="0" noProof="0">
              <a:ln>
                <a:noFill/>
              </a:ln>
              <a:solidFill>
                <a:srgbClr val="002060"/>
              </a:solidFill>
              <a:effectLst/>
              <a:uLnTx/>
              <a:uFillTx/>
              <a:latin typeface="Arial"/>
              <a:ea typeface="+mn-ea"/>
              <a:cs typeface="Arial" panose="020B0604020202020204" pitchFamily="34" charset="0"/>
            </a:endParaRPr>
          </a:p>
        </p:txBody>
      </p:sp>
      <p:sp>
        <p:nvSpPr>
          <p:cNvPr id="6" name="Titel 2"/>
          <p:cNvSpPr txBox="1">
            <a:spLocks/>
          </p:cNvSpPr>
          <p:nvPr/>
        </p:nvSpPr>
        <p:spPr>
          <a:xfrm>
            <a:off x="2441575" y="2676493"/>
            <a:ext cx="7341129" cy="1036319"/>
          </a:xfrm>
          <a:prstGeom prst="rect">
            <a:avLst/>
          </a:prstGeom>
          <a:solidFill>
            <a:schemeClr val="bg1"/>
          </a:solidFill>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pPr marL="0" marR="0" lvl="0" indent="0" algn="ctr" defTabSz="914318"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300" normalizeH="0" baseline="0" noProof="0" dirty="0">
                <a:ln>
                  <a:noFill/>
                </a:ln>
                <a:solidFill>
                  <a:srgbClr val="211A52"/>
                </a:solidFill>
                <a:effectLst/>
                <a:uLnTx/>
                <a:uFillTx/>
                <a:latin typeface="Barlow Black" panose="00000A00000000000000" pitchFamily="2" charset="0"/>
              </a:rPr>
              <a:t>BÆREDYGTIGHED PÅ AAU</a:t>
            </a:r>
            <a:br>
              <a:rPr kumimoji="0" lang="da-DK" sz="3600" b="1" i="0" u="none" strike="noStrike" kern="1200" cap="none" spc="300" normalizeH="0" baseline="0" noProof="0" dirty="0">
                <a:ln>
                  <a:noFill/>
                </a:ln>
                <a:solidFill>
                  <a:srgbClr val="211A52"/>
                </a:solidFill>
                <a:effectLst/>
                <a:uLnTx/>
                <a:uFillTx/>
                <a:latin typeface="Barlow Black" panose="00000A00000000000000" pitchFamily="2" charset="0"/>
              </a:rPr>
            </a:br>
            <a:endParaRPr kumimoji="0" lang="da-DK" sz="3600" b="1" i="0" u="none" strike="noStrike" kern="1200" cap="none" spc="300" normalizeH="0" baseline="0" noProof="0" dirty="0">
              <a:ln>
                <a:noFill/>
              </a:ln>
              <a:solidFill>
                <a:srgbClr val="211A52"/>
              </a:solidFill>
              <a:effectLst/>
              <a:uLnTx/>
              <a:uFillTx/>
              <a:latin typeface="Barlow Black" panose="00000A00000000000000" pitchFamily="2" charset="0"/>
            </a:endParaRPr>
          </a:p>
        </p:txBody>
      </p:sp>
    </p:spTree>
    <p:extLst>
      <p:ext uri="{BB962C8B-B14F-4D97-AF65-F5344CB8AC3E}">
        <p14:creationId xmlns:p14="http://schemas.microsoft.com/office/powerpoint/2010/main" val="3417202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A7688F-6CDA-4335-83EE-BD8D74201A13}"/>
              </a:ext>
            </a:extLst>
          </p:cNvPr>
          <p:cNvSpPr>
            <a:spLocks noGrp="1"/>
          </p:cNvSpPr>
          <p:nvPr>
            <p:ph type="title"/>
          </p:nvPr>
        </p:nvSpPr>
        <p:spPr>
          <a:xfrm>
            <a:off x="587374" y="359273"/>
            <a:ext cx="6978347" cy="1621619"/>
          </a:xfrm>
        </p:spPr>
        <p:txBody>
          <a:bodyPr/>
          <a:lstStyle/>
          <a:p>
            <a:r>
              <a:rPr lang="da-DK" sz="3200" dirty="0">
                <a:latin typeface="Barlow Black" panose="00000A00000000000000" pitchFamily="2" charset="0"/>
              </a:rPr>
              <a:t>POLITIK FOR BÆREDYGTIG UDVIKLING PÅ AAU </a:t>
            </a:r>
            <a:r>
              <a:rPr lang="da-DK" sz="1400" dirty="0">
                <a:latin typeface="Barlow Black" panose="00000A00000000000000" pitchFamily="2" charset="0"/>
              </a:rPr>
              <a:t>(UDDRAG)</a:t>
            </a:r>
            <a:endParaRPr lang="da-DK" sz="3200" dirty="0">
              <a:latin typeface="Barlow Black" panose="00000A00000000000000" pitchFamily="2" charset="0"/>
            </a:endParaRPr>
          </a:p>
        </p:txBody>
      </p:sp>
      <p:sp>
        <p:nvSpPr>
          <p:cNvPr id="4" name="Pladsholder til tekst 3">
            <a:extLst>
              <a:ext uri="{FF2B5EF4-FFF2-40B4-BE49-F238E27FC236}">
                <a16:creationId xmlns:a16="http://schemas.microsoft.com/office/drawing/2014/main" id="{049BDC13-7BE6-4539-9DD3-35412BFA459B}"/>
              </a:ext>
            </a:extLst>
          </p:cNvPr>
          <p:cNvSpPr>
            <a:spLocks noGrp="1"/>
          </p:cNvSpPr>
          <p:nvPr>
            <p:ph type="body" sz="quarter" idx="12"/>
          </p:nvPr>
        </p:nvSpPr>
        <p:spPr>
          <a:xfrm>
            <a:off x="587374" y="1685255"/>
            <a:ext cx="6664521" cy="4367418"/>
          </a:xfrm>
        </p:spPr>
        <p:txBody>
          <a:bodyPr>
            <a:noAutofit/>
          </a:bodyPr>
          <a:lstStyle/>
          <a:p>
            <a:pPr marL="0" indent="0">
              <a:lnSpc>
                <a:spcPct val="140000"/>
              </a:lnSpc>
              <a:spcBef>
                <a:spcPts val="1200"/>
              </a:spcBef>
              <a:buNone/>
            </a:pPr>
            <a:r>
              <a:rPr lang="da-DK" sz="1400" b="1" dirty="0">
                <a:solidFill>
                  <a:srgbClr val="211A52"/>
                </a:solidFill>
                <a:latin typeface="Barlow Light" panose="00000400000000000000" pitchFamily="2" charset="0"/>
              </a:rPr>
              <a:t>AAU arbejder hver dag for at: </a:t>
            </a:r>
          </a:p>
          <a:p>
            <a:pPr>
              <a:lnSpc>
                <a:spcPct val="140000"/>
              </a:lnSpc>
              <a:spcBef>
                <a:spcPts val="900"/>
              </a:spcBef>
            </a:pPr>
            <a:r>
              <a:rPr lang="da-DK" sz="1400" dirty="0">
                <a:solidFill>
                  <a:srgbClr val="211A52"/>
                </a:solidFill>
                <a:latin typeface="Barlow Light" panose="00000400000000000000" pitchFamily="2" charset="0"/>
              </a:rPr>
              <a:t>Integrere miljømæssig, økonomisk og social bæredygtighed på alle niveauer af strategiske og operationelle aktiviteter. </a:t>
            </a:r>
          </a:p>
          <a:p>
            <a:pPr>
              <a:lnSpc>
                <a:spcPct val="140000"/>
              </a:lnSpc>
              <a:spcBef>
                <a:spcPts val="900"/>
              </a:spcBef>
            </a:pPr>
            <a:r>
              <a:rPr lang="da-DK" sz="1400" dirty="0">
                <a:solidFill>
                  <a:srgbClr val="211A52"/>
                </a:solidFill>
                <a:latin typeface="Barlow Light" panose="00000400000000000000" pitchFamily="2" charset="0"/>
              </a:rPr>
              <a:t>Være karakteriseret ved åbenhed, medbestemmelse og respekt for lighed og lige levevilkår. </a:t>
            </a:r>
          </a:p>
          <a:p>
            <a:pPr>
              <a:lnSpc>
                <a:spcPct val="140000"/>
              </a:lnSpc>
              <a:spcBef>
                <a:spcPts val="900"/>
              </a:spcBef>
            </a:pPr>
            <a:r>
              <a:rPr lang="da-DK" sz="1400" dirty="0">
                <a:solidFill>
                  <a:srgbClr val="211A52"/>
                </a:solidFill>
                <a:latin typeface="Barlow Light" panose="00000400000000000000" pitchFamily="2" charset="0"/>
              </a:rPr>
              <a:t>Tilbyde uddannelse af højeste kvalitet, der gør det muligt for fremtidens kandidater at bidrage til et bæredygtigt samfund.</a:t>
            </a:r>
          </a:p>
          <a:p>
            <a:pPr>
              <a:lnSpc>
                <a:spcPct val="140000"/>
              </a:lnSpc>
              <a:spcBef>
                <a:spcPts val="900"/>
              </a:spcBef>
            </a:pPr>
            <a:r>
              <a:rPr lang="da-DK" sz="1400" dirty="0">
                <a:solidFill>
                  <a:srgbClr val="211A52"/>
                </a:solidFill>
                <a:latin typeface="Barlow Light" panose="00000400000000000000" pitchFamily="2" charset="0"/>
              </a:rPr>
              <a:t>Levere forskning af højeste kvalitet, der bidrager til bæredygtige og innovative løsninger på samfundsudfordringer.  </a:t>
            </a:r>
          </a:p>
          <a:p>
            <a:pPr>
              <a:lnSpc>
                <a:spcPct val="140000"/>
              </a:lnSpc>
              <a:spcBef>
                <a:spcPts val="900"/>
              </a:spcBef>
            </a:pPr>
            <a:r>
              <a:rPr lang="da-DK" sz="1400" dirty="0">
                <a:solidFill>
                  <a:srgbClr val="211A52"/>
                </a:solidFill>
                <a:latin typeface="Barlow Light" panose="00000400000000000000" pitchFamily="2" charset="0"/>
              </a:rPr>
              <a:t>Iværksætte forebyggende foranstaltninger med det formål at beskytte miljøet og forhindre miljøpåvirkninger fra AAU’s drift. </a:t>
            </a:r>
          </a:p>
          <a:p>
            <a:pPr>
              <a:lnSpc>
                <a:spcPct val="140000"/>
              </a:lnSpc>
              <a:spcBef>
                <a:spcPts val="900"/>
              </a:spcBef>
            </a:pPr>
            <a:r>
              <a:rPr lang="da-DK" sz="1400" dirty="0">
                <a:solidFill>
                  <a:srgbClr val="211A52"/>
                </a:solidFill>
                <a:latin typeface="Barlow Light" panose="00000400000000000000" pitchFamily="2" charset="0"/>
              </a:rPr>
              <a:t>Samarbejde med partnere, der bidrager til en bæredygtig udvikling og fremmer bæredygtig udvikling i samarbejde med lokale, nationale og globale aktører.</a:t>
            </a:r>
          </a:p>
          <a:p>
            <a:pPr>
              <a:lnSpc>
                <a:spcPct val="140000"/>
              </a:lnSpc>
              <a:spcBef>
                <a:spcPts val="900"/>
              </a:spcBef>
            </a:pPr>
            <a:endParaRPr lang="da-DK" sz="1400" dirty="0"/>
          </a:p>
          <a:p>
            <a:pPr>
              <a:lnSpc>
                <a:spcPct val="140000"/>
              </a:lnSpc>
              <a:spcBef>
                <a:spcPts val="900"/>
              </a:spcBef>
            </a:pPr>
            <a:endParaRPr lang="da-DK" sz="1400" dirty="0"/>
          </a:p>
        </p:txBody>
      </p:sp>
      <p:sp>
        <p:nvSpPr>
          <p:cNvPr id="2" name="Tekstfelt 1">
            <a:extLst>
              <a:ext uri="{FF2B5EF4-FFF2-40B4-BE49-F238E27FC236}">
                <a16:creationId xmlns:a16="http://schemas.microsoft.com/office/drawing/2014/main" id="{D493B537-9536-C92C-EFD0-B0DB5AC0F202}"/>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Bæredygtighed </a:t>
            </a:r>
          </a:p>
        </p:txBody>
      </p:sp>
      <p:pic>
        <p:nvPicPr>
          <p:cNvPr id="5" name="Grafik 4" descr="Åben hånd med plante kontur">
            <a:extLst>
              <a:ext uri="{FF2B5EF4-FFF2-40B4-BE49-F238E27FC236}">
                <a16:creationId xmlns:a16="http://schemas.microsoft.com/office/drawing/2014/main" id="{ED158B4F-5F97-4177-BF2B-18F5ECE8A4DF}"/>
              </a:ext>
            </a:extLst>
          </p:cNvPr>
          <p:cNvPicPr>
            <a:picLocks noChangeAspect="1"/>
          </p:cNvPicPr>
          <p:nvPr/>
        </p:nvPicPr>
        <p:blipFill>
          <a:blip r:embed="rId3" cstate="email">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83449" y="-55065"/>
            <a:ext cx="480420" cy="480420"/>
          </a:xfrm>
          <a:prstGeom prst="rect">
            <a:avLst/>
          </a:prstGeom>
        </p:spPr>
      </p:pic>
      <p:pic>
        <p:nvPicPr>
          <p:cNvPr id="10" name="Pladsholder til billede 9" descr="Et billede, der indeholder Natsværmere og sommerfugle, insekt, udendørs, Bestøver&#10;&#10;Automatisk genereret beskrivelse">
            <a:extLst>
              <a:ext uri="{FF2B5EF4-FFF2-40B4-BE49-F238E27FC236}">
                <a16:creationId xmlns:a16="http://schemas.microsoft.com/office/drawing/2014/main" id="{24E9CBFC-D891-E3A6-1AF9-1164E1722F81}"/>
              </a:ext>
            </a:extLst>
          </p:cNvPr>
          <p:cNvPicPr>
            <a:picLocks noGrp="1" noChangeAspect="1"/>
          </p:cNvPicPr>
          <p:nvPr>
            <p:ph type="pic" sz="quarter" idx="11"/>
          </p:nvPr>
        </p:nvPicPr>
        <p:blipFill>
          <a:blip r:embed="rId5" cstate="email">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48563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A7688F-6CDA-4335-83EE-BD8D74201A13}"/>
              </a:ext>
            </a:extLst>
          </p:cNvPr>
          <p:cNvSpPr>
            <a:spLocks noGrp="1"/>
          </p:cNvSpPr>
          <p:nvPr>
            <p:ph type="title"/>
          </p:nvPr>
        </p:nvSpPr>
        <p:spPr>
          <a:xfrm>
            <a:off x="587375" y="370764"/>
            <a:ext cx="4516438" cy="1473911"/>
          </a:xfrm>
        </p:spPr>
        <p:txBody>
          <a:bodyPr anchor="t">
            <a:normAutofit/>
          </a:bodyPr>
          <a:lstStyle/>
          <a:p>
            <a:r>
              <a:rPr lang="da-DK" dirty="0">
                <a:latin typeface="Barlow Black" panose="00000A00000000000000" pitchFamily="2" charset="0"/>
              </a:rPr>
              <a:t>KLIMAMÅL FOR AAU</a:t>
            </a:r>
          </a:p>
        </p:txBody>
      </p:sp>
      <p:pic>
        <p:nvPicPr>
          <p:cNvPr id="10" name="Pladsholder til billede 9" descr="Et billede, der indeholder udendørs, landskab, græs, sky&#10;&#10;Automatisk genereret beskrivelse">
            <a:extLst>
              <a:ext uri="{FF2B5EF4-FFF2-40B4-BE49-F238E27FC236}">
                <a16:creationId xmlns:a16="http://schemas.microsoft.com/office/drawing/2014/main" id="{B94899F3-25F6-4721-ACCF-1F04B41C341F}"/>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a:stretch/>
        </p:blipFill>
        <p:spPr>
          <a:xfrm>
            <a:off x="5953820" y="1240418"/>
            <a:ext cx="6327080" cy="3610982"/>
          </a:xfrm>
          <a:noFill/>
        </p:spPr>
      </p:pic>
      <p:sp>
        <p:nvSpPr>
          <p:cNvPr id="4" name="Pladsholder til tekst 3">
            <a:extLst>
              <a:ext uri="{FF2B5EF4-FFF2-40B4-BE49-F238E27FC236}">
                <a16:creationId xmlns:a16="http://schemas.microsoft.com/office/drawing/2014/main" id="{049BDC13-7BE6-4539-9DD3-35412BFA459B}"/>
              </a:ext>
            </a:extLst>
          </p:cNvPr>
          <p:cNvSpPr>
            <a:spLocks noGrp="1"/>
          </p:cNvSpPr>
          <p:nvPr>
            <p:ph type="body" sz="quarter" idx="12"/>
          </p:nvPr>
        </p:nvSpPr>
        <p:spPr>
          <a:xfrm>
            <a:off x="587375" y="2014537"/>
            <a:ext cx="4632326" cy="3243263"/>
          </a:xfrm>
        </p:spPr>
        <p:txBody>
          <a:bodyPr>
            <a:normAutofit/>
          </a:bodyPr>
          <a:lstStyle/>
          <a:p>
            <a:pPr>
              <a:spcBef>
                <a:spcPts val="1200"/>
              </a:spcBef>
            </a:pPr>
            <a:r>
              <a:rPr lang="da-DK" dirty="0">
                <a:latin typeface="Barlow Light" panose="00000400000000000000" pitchFamily="2" charset="0"/>
              </a:rPr>
              <a:t>AAU har reduceret udledningen af drivhusgasser med 70 % i 2030 (ift. 1990).</a:t>
            </a:r>
          </a:p>
          <a:p>
            <a:pPr>
              <a:spcBef>
                <a:spcPts val="1200"/>
              </a:spcBef>
            </a:pPr>
            <a:r>
              <a:rPr lang="da-DK" dirty="0">
                <a:latin typeface="Barlow Light" panose="00000400000000000000" pitchFamily="2" charset="0"/>
              </a:rPr>
              <a:t>AAU er klimaneutralt senest i 2045.</a:t>
            </a:r>
          </a:p>
          <a:p>
            <a:pPr>
              <a:spcBef>
                <a:spcPts val="1200"/>
              </a:spcBef>
            </a:pPr>
            <a:r>
              <a:rPr lang="da-DK" dirty="0">
                <a:latin typeface="Barlow Light" panose="00000400000000000000" pitchFamily="2" charset="0"/>
              </a:rPr>
              <a:t>AAU vil bidrage til, at Danmark bedst og billigst kan opfylde målsætningen om de 70 % i 2030 og klimaneutralitet i 2045, samt at det bliver teknologisk, organisatorisk og menneskeligt muligt at skærpe disse målsætninger yderligere</a:t>
            </a:r>
            <a:r>
              <a:rPr lang="da-DK" dirty="0"/>
              <a:t>. </a:t>
            </a:r>
          </a:p>
          <a:p>
            <a:pPr>
              <a:spcBef>
                <a:spcPts val="1200"/>
              </a:spcBef>
            </a:pPr>
            <a:endParaRPr lang="da-DK" dirty="0"/>
          </a:p>
        </p:txBody>
      </p:sp>
      <p:sp>
        <p:nvSpPr>
          <p:cNvPr id="2" name="Tekstfelt 1">
            <a:extLst>
              <a:ext uri="{FF2B5EF4-FFF2-40B4-BE49-F238E27FC236}">
                <a16:creationId xmlns:a16="http://schemas.microsoft.com/office/drawing/2014/main" id="{7E6A735B-3083-6F6C-ADDA-83A983472C50}"/>
              </a:ext>
            </a:extLst>
          </p:cNvPr>
          <p:cNvSpPr txBox="1"/>
          <p:nvPr/>
        </p:nvSpPr>
        <p:spPr>
          <a:xfrm>
            <a:off x="0" y="0"/>
            <a:ext cx="3200400" cy="370290"/>
          </a:xfrm>
          <a:prstGeom prst="rect">
            <a:avLst/>
          </a:prstGeom>
          <a:solidFill>
            <a:srgbClr val="211A52"/>
          </a:solidFill>
        </p:spPr>
        <p:txBody>
          <a:bodyPr wrap="square" rtlCol="0">
            <a:spAutoFit/>
          </a:bodyPr>
          <a:lstStyle/>
          <a:p>
            <a:r>
              <a:rPr lang="da-DK" b="1" dirty="0">
                <a:solidFill>
                  <a:schemeClr val="bg1"/>
                </a:solidFill>
                <a:latin typeface="Barlow Medium" panose="00000600000000000000" pitchFamily="2" charset="0"/>
              </a:rPr>
              <a:t>Bæredygtighed </a:t>
            </a:r>
          </a:p>
        </p:txBody>
      </p:sp>
      <p:pic>
        <p:nvPicPr>
          <p:cNvPr id="13" name="Grafik 12" descr="Åben hånd med plante kontur">
            <a:extLst>
              <a:ext uri="{FF2B5EF4-FFF2-40B4-BE49-F238E27FC236}">
                <a16:creationId xmlns:a16="http://schemas.microsoft.com/office/drawing/2014/main" id="{A1530F6B-ADBD-A094-5106-5DE94A87177A}"/>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3449" y="-55065"/>
            <a:ext cx="480420" cy="480420"/>
          </a:xfrm>
          <a:prstGeom prst="rect">
            <a:avLst/>
          </a:prstGeom>
        </p:spPr>
      </p:pic>
    </p:spTree>
    <p:extLst>
      <p:ext uri="{BB962C8B-B14F-4D97-AF65-F5344CB8AC3E}">
        <p14:creationId xmlns:p14="http://schemas.microsoft.com/office/powerpoint/2010/main" val="988444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B2C2BF21-C344-460F-94D0-662958F7CD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88893" y="34726"/>
            <a:ext cx="5854700" cy="1715972"/>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9491F029-8EFB-4FA4-9EDF-D98E8A79402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6924" y="435702"/>
            <a:ext cx="4203751" cy="2719003"/>
          </a:xfrm>
          <a:prstGeom prst="rect">
            <a:avLst/>
          </a:prstGeom>
        </p:spPr>
      </p:pic>
      <p:pic>
        <p:nvPicPr>
          <p:cNvPr id="20" name="Billede 19">
            <a:extLst>
              <a:ext uri="{FF2B5EF4-FFF2-40B4-BE49-F238E27FC236}">
                <a16:creationId xmlns:a16="http://schemas.microsoft.com/office/drawing/2014/main" id="{87FE46D3-6ABB-7977-56D1-24C9F4AD911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180739">
            <a:off x="4793039" y="1424881"/>
            <a:ext cx="5277531" cy="1387152"/>
          </a:xfrm>
          <a:prstGeom prst="rect">
            <a:avLst/>
          </a:prstGeom>
        </p:spPr>
      </p:pic>
      <p:pic>
        <p:nvPicPr>
          <p:cNvPr id="5" name="Billede 4">
            <a:extLst>
              <a:ext uri="{FF2B5EF4-FFF2-40B4-BE49-F238E27FC236}">
                <a16:creationId xmlns:a16="http://schemas.microsoft.com/office/drawing/2014/main" id="{4F6C4927-0019-4459-BFA5-F1314B37AA3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21019821">
            <a:off x="244787" y="192206"/>
            <a:ext cx="3771900" cy="3233738"/>
          </a:xfrm>
          <a:prstGeom prst="rect">
            <a:avLst/>
          </a:prstGeom>
        </p:spPr>
      </p:pic>
      <p:pic>
        <p:nvPicPr>
          <p:cNvPr id="4" name="Billede 3">
            <a:extLst>
              <a:ext uri="{FF2B5EF4-FFF2-40B4-BE49-F238E27FC236}">
                <a16:creationId xmlns:a16="http://schemas.microsoft.com/office/drawing/2014/main" id="{4BBD5D37-67D4-4C86-B361-A7D7B4A5FE65}"/>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9617" y="1983079"/>
            <a:ext cx="1598761" cy="4489450"/>
          </a:xfrm>
          <a:prstGeom prst="rect">
            <a:avLst/>
          </a:prstGeom>
        </p:spPr>
      </p:pic>
      <p:pic>
        <p:nvPicPr>
          <p:cNvPr id="7" name="Billede 6">
            <a:extLst>
              <a:ext uri="{FF2B5EF4-FFF2-40B4-BE49-F238E27FC236}">
                <a16:creationId xmlns:a16="http://schemas.microsoft.com/office/drawing/2014/main" id="{63DFD07C-4C24-497C-ACEA-6D280717858E}"/>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96642" y="2788936"/>
            <a:ext cx="6889081" cy="2719003"/>
          </a:xfrm>
          <a:prstGeom prst="rect">
            <a:avLst/>
          </a:prstGeom>
        </p:spPr>
      </p:pic>
      <p:pic>
        <p:nvPicPr>
          <p:cNvPr id="9" name="Billede 8">
            <a:extLst>
              <a:ext uri="{FF2B5EF4-FFF2-40B4-BE49-F238E27FC236}">
                <a16:creationId xmlns:a16="http://schemas.microsoft.com/office/drawing/2014/main" id="{CBFDC42F-362C-4268-8D51-ACA26DCA3C0F}"/>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38001" y="4801891"/>
            <a:ext cx="6583248" cy="1670638"/>
          </a:xfrm>
          <a:prstGeom prst="rect">
            <a:avLst/>
          </a:prstGeom>
        </p:spPr>
      </p:pic>
      <p:pic>
        <p:nvPicPr>
          <p:cNvPr id="13" name="Billede 12">
            <a:extLst>
              <a:ext uri="{FF2B5EF4-FFF2-40B4-BE49-F238E27FC236}">
                <a16:creationId xmlns:a16="http://schemas.microsoft.com/office/drawing/2014/main" id="{148BA7AF-75A8-49F1-9364-BCEC5812CB07}"/>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p:blipFill>
        <p:spPr>
          <a:xfrm>
            <a:off x="9115425" y="3154705"/>
            <a:ext cx="3076575" cy="1745935"/>
          </a:xfrm>
          <a:prstGeom prst="rect">
            <a:avLst/>
          </a:prstGeom>
        </p:spPr>
      </p:pic>
      <p:pic>
        <p:nvPicPr>
          <p:cNvPr id="3" name="Billede 2">
            <a:extLst>
              <a:ext uri="{FF2B5EF4-FFF2-40B4-BE49-F238E27FC236}">
                <a16:creationId xmlns:a16="http://schemas.microsoft.com/office/drawing/2014/main" id="{FAC34245-7273-2B34-0034-FFA7BEF72462}"/>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400892" y="4148437"/>
            <a:ext cx="3760333" cy="2656885"/>
          </a:xfrm>
          <a:prstGeom prst="rect">
            <a:avLst/>
          </a:prstGeom>
        </p:spPr>
      </p:pic>
      <p:pic>
        <p:nvPicPr>
          <p:cNvPr id="14" name="Billede 13">
            <a:extLst>
              <a:ext uri="{FF2B5EF4-FFF2-40B4-BE49-F238E27FC236}">
                <a16:creationId xmlns:a16="http://schemas.microsoft.com/office/drawing/2014/main" id="{4305980F-6AFC-C65C-FE76-622E92F08B8C}"/>
              </a:ext>
            </a:extLst>
          </p:cNvPr>
          <p:cNvPicPr>
            <a:picLocks noChangeAspect="1"/>
          </p:cNvPicPr>
          <p:nvPr/>
        </p:nvPicPr>
        <p:blipFill rotWithShape="1">
          <a:blip r:embed="rId11" cstate="email">
            <a:extLst>
              <a:ext uri="{28A0092B-C50C-407E-A947-70E740481C1C}">
                <a14:useLocalDpi xmlns:a14="http://schemas.microsoft.com/office/drawing/2010/main" val="0"/>
              </a:ext>
            </a:extLst>
          </a:blip>
          <a:srcRect l="-2925" t="-1925"/>
          <a:stretch/>
        </p:blipFill>
        <p:spPr>
          <a:xfrm rot="21318987">
            <a:off x="43574" y="4945513"/>
            <a:ext cx="4789049" cy="1813982"/>
          </a:xfrm>
          <a:prstGeom prst="rect">
            <a:avLst/>
          </a:prstGeom>
        </p:spPr>
      </p:pic>
      <p:pic>
        <p:nvPicPr>
          <p:cNvPr id="16" name="Billede 15">
            <a:extLst>
              <a:ext uri="{FF2B5EF4-FFF2-40B4-BE49-F238E27FC236}">
                <a16:creationId xmlns:a16="http://schemas.microsoft.com/office/drawing/2014/main" id="{88958F97-9A9B-AF8C-07C3-04D594B50EF5}"/>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a:stretch/>
        </p:blipFill>
        <p:spPr>
          <a:xfrm rot="19342464">
            <a:off x="3348408" y="708090"/>
            <a:ext cx="2482242" cy="685044"/>
          </a:xfrm>
          <a:prstGeom prst="rect">
            <a:avLst/>
          </a:prstGeom>
        </p:spPr>
      </p:pic>
    </p:spTree>
    <p:extLst>
      <p:ext uri="{BB962C8B-B14F-4D97-AF65-F5344CB8AC3E}">
        <p14:creationId xmlns:p14="http://schemas.microsoft.com/office/powerpoint/2010/main" val="11243999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txBox="1"/>
          <p:nvPr/>
        </p:nvSpPr>
        <p:spPr>
          <a:xfrm>
            <a:off x="2470153" y="1143001"/>
            <a:ext cx="7624233" cy="977900"/>
          </a:xfrm>
          <a:prstGeom prst="rect">
            <a:avLst/>
          </a:prstGeom>
        </p:spPr>
        <p:txBody>
          <a:bodyPr lIns="0" tIns="0" rIns="0" bIns="0"/>
          <a:lstStyle/>
          <a:p>
            <a:pPr marL="52915" algn="ctr">
              <a:lnSpc>
                <a:spcPts val="3384"/>
              </a:lnSpc>
              <a:tabLst>
                <a:tab pos="1509286" algn="l"/>
                <a:tab pos="2126351" algn="l"/>
                <a:tab pos="2599326" algn="l"/>
                <a:tab pos="4221767" algn="l"/>
              </a:tabLst>
              <a:defRPr/>
            </a:pPr>
            <a:endParaRPr sz="3100" b="1" kern="0" cap="all" spc="256" dirty="0">
              <a:solidFill>
                <a:srgbClr val="211A52"/>
              </a:solidFill>
              <a:latin typeface="Arial"/>
              <a:cs typeface="Arial"/>
            </a:endParaRPr>
          </a:p>
        </p:txBody>
      </p:sp>
      <p:sp>
        <p:nvSpPr>
          <p:cNvPr id="33" name="object 7"/>
          <p:cNvSpPr txBox="1"/>
          <p:nvPr/>
        </p:nvSpPr>
        <p:spPr>
          <a:xfrm>
            <a:off x="1016000" y="6126164"/>
            <a:ext cx="9584267" cy="295276"/>
          </a:xfrm>
          <a:prstGeom prst="rect">
            <a:avLst/>
          </a:prstGeom>
        </p:spPr>
        <p:txBody>
          <a:bodyPr lIns="0" tIns="0" rIns="0" bIns="0"/>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ts val="224"/>
              </a:spcBef>
              <a:defRPr/>
            </a:pPr>
            <a:r>
              <a:rPr lang="da-DK" sz="1000" b="1" kern="0" cap="all" spc="256" dirty="0">
                <a:solidFill>
                  <a:schemeClr val="tx1">
                    <a:lumMod val="50000"/>
                    <a:lumOff val="50000"/>
                  </a:schemeClr>
                </a:solidFill>
                <a:latin typeface="Arial"/>
                <a:cs typeface="Arial"/>
              </a:rPr>
              <a:t>Det sundhedsvidenskabelige fakultet</a:t>
            </a:r>
          </a:p>
          <a:p>
            <a:pPr algn="ctr">
              <a:spcBef>
                <a:spcPts val="224"/>
              </a:spcBef>
              <a:defRPr/>
            </a:pPr>
            <a:r>
              <a:rPr lang="da-DK" sz="1000" kern="0" cap="all" spc="256" dirty="0">
                <a:solidFill>
                  <a:schemeClr val="tx1">
                    <a:lumMod val="50000"/>
                    <a:lumOff val="50000"/>
                  </a:schemeClr>
                </a:solidFill>
                <a:latin typeface="Arial"/>
                <a:cs typeface="Arial"/>
              </a:rPr>
              <a:t>AALBORG universitet</a:t>
            </a:r>
          </a:p>
        </p:txBody>
      </p:sp>
      <p:sp>
        <p:nvSpPr>
          <p:cNvPr id="2" name="Rektangel 1"/>
          <p:cNvSpPr/>
          <p:nvPr/>
        </p:nvSpPr>
        <p:spPr>
          <a:xfrm>
            <a:off x="-1117600" y="-381000"/>
            <a:ext cx="13309600" cy="7861300"/>
          </a:xfrm>
          <a:prstGeom prst="rect">
            <a:avLst/>
          </a:prstGeom>
          <a:solidFill>
            <a:srgbClr val="26224F"/>
          </a:solidFill>
          <a:ln>
            <a:noFill/>
          </a:ln>
        </p:spPr>
        <p:style>
          <a:lnRef idx="2">
            <a:schemeClr val="accent1">
              <a:shade val="50000"/>
            </a:schemeClr>
          </a:lnRef>
          <a:fillRef idx="1">
            <a:schemeClr val="accent1"/>
          </a:fillRef>
          <a:effectRef idx="0">
            <a:schemeClr val="accent1"/>
          </a:effectRef>
          <a:fontRef idx="minor">
            <a:schemeClr val="lt1"/>
          </a:fontRef>
        </p:style>
        <p:txBody>
          <a:bodyPr lIns="117226" tIns="58613" rIns="117226" bIns="58613" anchor="ctr"/>
          <a:lstStyle/>
          <a:p>
            <a:pPr algn="ctr">
              <a:defRPr/>
            </a:pPr>
            <a:endParaRPr lang="da-DK"/>
          </a:p>
        </p:txBody>
      </p:sp>
      <p:pic>
        <p:nvPicPr>
          <p:cNvPr id="4" name="Billede 3" descr="Et billede, der indeholder tekst, Font/skrifttype, plakat, Grafik&#10;&#10;Automatisk genereret beskrivelse">
            <a:extLst>
              <a:ext uri="{FF2B5EF4-FFF2-40B4-BE49-F238E27FC236}">
                <a16:creationId xmlns:a16="http://schemas.microsoft.com/office/drawing/2014/main" id="{3E341984-8C03-EE7C-C746-BFA70E39E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319" y="2766056"/>
            <a:ext cx="1501361" cy="1757691"/>
          </a:xfrm>
          <a:prstGeom prst="rect">
            <a:avLst/>
          </a:prstGeom>
        </p:spPr>
      </p:pic>
    </p:spTree>
    <p:extLst>
      <p:ext uri="{BB962C8B-B14F-4D97-AF65-F5344CB8AC3E}">
        <p14:creationId xmlns:p14="http://schemas.microsoft.com/office/powerpoint/2010/main" val="347256495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pPr defTabSz="822898">
              <a:defRPr/>
            </a:pPr>
            <a:fld id="{D8D877B3-D348-4611-9BDB-C5374591D951}" type="slidenum">
              <a:rPr lang="en-US">
                <a:solidFill>
                  <a:srgbClr val="211A52">
                    <a:alpha val="70000"/>
                  </a:srgbClr>
                </a:solidFill>
                <a:latin typeface="Arial"/>
              </a:rPr>
              <a:pPr defTabSz="822898">
                <a:defRPr/>
              </a:pPr>
              <a:t>8</a:t>
            </a:fld>
            <a:endParaRPr lang="en-US" dirty="0">
              <a:solidFill>
                <a:srgbClr val="211A52">
                  <a:alpha val="70000"/>
                </a:srgbClr>
              </a:solidFill>
              <a:latin typeface="Arial"/>
            </a:endParaRPr>
          </a:p>
        </p:txBody>
      </p:sp>
      <p:sp>
        <p:nvSpPr>
          <p:cNvPr id="5" name="Titel 4"/>
          <p:cNvSpPr>
            <a:spLocks noGrp="1"/>
          </p:cNvSpPr>
          <p:nvPr>
            <p:ph type="title"/>
          </p:nvPr>
        </p:nvSpPr>
        <p:spPr>
          <a:xfrm>
            <a:off x="592952" y="404665"/>
            <a:ext cx="10191584" cy="1326947"/>
          </a:xfrm>
        </p:spPr>
        <p:txBody>
          <a:bodyPr/>
          <a:lstStyle/>
          <a:p>
            <a:r>
              <a:rPr lang="da-DK" dirty="0">
                <a:solidFill>
                  <a:srgbClr val="211A52"/>
                </a:solidFill>
                <a:latin typeface="Barlow Black" panose="00000A00000000000000" pitchFamily="2" charset="0"/>
                <a:cs typeface="Arial" panose="020B0604020202020204" pitchFamily="34" charset="0"/>
              </a:rPr>
              <a:t>HØJT INTERNATIONALT NIVEAU</a:t>
            </a:r>
            <a:endParaRPr lang="da-DK" dirty="0">
              <a:solidFill>
                <a:srgbClr val="211A52"/>
              </a:solidFill>
              <a:latin typeface="Barlow Black" panose="00000A00000000000000" pitchFamily="2" charset="0"/>
            </a:endParaRPr>
          </a:p>
        </p:txBody>
      </p:sp>
      <p:grpSp>
        <p:nvGrpSpPr>
          <p:cNvPr id="22" name="Gruppe 21"/>
          <p:cNvGrpSpPr/>
          <p:nvPr/>
        </p:nvGrpSpPr>
        <p:grpSpPr>
          <a:xfrm>
            <a:off x="183069" y="2147466"/>
            <a:ext cx="3250612" cy="3495703"/>
            <a:chOff x="183069" y="2147466"/>
            <a:chExt cx="3250612" cy="3495703"/>
          </a:xfrm>
        </p:grpSpPr>
        <p:sp>
          <p:nvSpPr>
            <p:cNvPr id="9" name="TextBox 19"/>
            <p:cNvSpPr txBox="1"/>
            <p:nvPr/>
          </p:nvSpPr>
          <p:spPr>
            <a:xfrm>
              <a:off x="183069" y="3554477"/>
              <a:ext cx="3250612" cy="757130"/>
            </a:xfrm>
            <a:prstGeom prst="rect">
              <a:avLst/>
            </a:prstGeom>
            <a:noFill/>
          </p:spPr>
          <p:txBody>
            <a:bodyPr wrap="square" lIns="0" rIns="0" rtlCol="0">
              <a:spAutoFit/>
            </a:bodyPr>
            <a:lstStyle/>
            <a:p>
              <a:pPr algn="ctr" defTabSz="822898">
                <a:defRPr/>
              </a:pPr>
              <a:r>
                <a:rPr lang="en-US" sz="1440" b="1" dirty="0">
                  <a:solidFill>
                    <a:srgbClr val="211A52"/>
                  </a:solidFill>
                  <a:latin typeface="Arial Black"/>
                  <a:cs typeface="Arial" panose="020B0604020202020204" pitchFamily="34" charset="0"/>
                </a:rPr>
                <a:t>BEDSTE INGENIØR-UNIVERSITET I EUROPA</a:t>
              </a:r>
            </a:p>
            <a:p>
              <a:pPr defTabSz="822898">
                <a:defRPr/>
              </a:pPr>
              <a:endParaRPr lang="nn-NO" sz="1440" b="1" dirty="0">
                <a:solidFill>
                  <a:srgbClr val="000061"/>
                </a:solidFill>
                <a:latin typeface="Arial Black"/>
                <a:cs typeface="Arial" panose="020B0604020202020204" pitchFamily="34" charset="0"/>
              </a:endParaRPr>
            </a:p>
          </p:txBody>
        </p:sp>
        <p:sp>
          <p:nvSpPr>
            <p:cNvPr id="10" name="TextBox 20"/>
            <p:cNvSpPr txBox="1"/>
            <p:nvPr/>
          </p:nvSpPr>
          <p:spPr>
            <a:xfrm>
              <a:off x="622716" y="4553640"/>
              <a:ext cx="2371318" cy="1089529"/>
            </a:xfrm>
            <a:prstGeom prst="rect">
              <a:avLst/>
            </a:prstGeom>
            <a:noFill/>
          </p:spPr>
          <p:txBody>
            <a:bodyPr wrap="square" lIns="0" rIns="0" rtlCol="0">
              <a:spAutoFit/>
            </a:bodyPr>
            <a:lstStyle/>
            <a:p>
              <a:pPr algn="ctr" defTabSz="822960">
                <a:defRPr/>
              </a:pPr>
              <a:r>
                <a:rPr lang="da-DK" sz="1080" dirty="0">
                  <a:solidFill>
                    <a:srgbClr val="211A52"/>
                  </a:solidFill>
                  <a:latin typeface="Barlow Medium" panose="00000600000000000000" pitchFamily="2" charset="0"/>
                </a:rPr>
                <a:t>Inden for ingeniørvidenskab er Aalborg Universitet placeret som nr. 11 blandt verdens universiteter </a:t>
              </a:r>
            </a:p>
            <a:p>
              <a:pPr algn="ctr" defTabSz="822960">
                <a:defRPr/>
              </a:pPr>
              <a:r>
                <a:rPr lang="da-DK" sz="1080" dirty="0">
                  <a:solidFill>
                    <a:srgbClr val="211A52"/>
                  </a:solidFill>
                  <a:latin typeface="Barlow Medium" panose="00000600000000000000" pitchFamily="2" charset="0"/>
                </a:rPr>
                <a:t>– og det bedste i Europa.</a:t>
              </a:r>
            </a:p>
            <a:p>
              <a:pPr algn="ctr" defTabSz="822960">
                <a:defRPr/>
              </a:pPr>
              <a:endParaRPr lang="da-DK" sz="1080" dirty="0">
                <a:solidFill>
                  <a:srgbClr val="211A52"/>
                </a:solidFill>
                <a:latin typeface="Barlow Medium" panose="00000600000000000000" pitchFamily="2" charset="0"/>
              </a:endParaRPr>
            </a:p>
            <a:p>
              <a:pPr algn="ctr" defTabSz="822960">
                <a:defRPr/>
              </a:pPr>
              <a:r>
                <a:rPr lang="da-DK" sz="1080" i="1" dirty="0">
                  <a:solidFill>
                    <a:srgbClr val="211A52"/>
                  </a:solidFill>
                  <a:latin typeface="Barlow Medium" panose="00000600000000000000" pitchFamily="2" charset="0"/>
                </a:rPr>
                <a:t>U.S. News &amp; World Report, 2023</a:t>
              </a:r>
            </a:p>
          </p:txBody>
        </p:sp>
        <p:pic>
          <p:nvPicPr>
            <p:cNvPr id="12" name="Billed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363" y="2147466"/>
              <a:ext cx="1028988" cy="1292705"/>
            </a:xfrm>
            <a:prstGeom prst="rect">
              <a:avLst/>
            </a:prstGeom>
          </p:spPr>
        </p:pic>
      </p:grpSp>
      <p:sp>
        <p:nvSpPr>
          <p:cNvPr id="14" name="Ellipse 13"/>
          <p:cNvSpPr/>
          <p:nvPr/>
        </p:nvSpPr>
        <p:spPr>
          <a:xfrm>
            <a:off x="9646985" y="3646515"/>
            <a:ext cx="97211" cy="91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898">
              <a:defRPr/>
            </a:pPr>
            <a:endParaRPr lang="da-DK" sz="1620" dirty="0">
              <a:solidFill>
                <a:srgbClr val="FFFFFF"/>
              </a:solidFill>
              <a:latin typeface="Arial"/>
            </a:endParaRPr>
          </a:p>
        </p:txBody>
      </p:sp>
      <p:grpSp>
        <p:nvGrpSpPr>
          <p:cNvPr id="17" name="Gruppe 16"/>
          <p:cNvGrpSpPr/>
          <p:nvPr/>
        </p:nvGrpSpPr>
        <p:grpSpPr>
          <a:xfrm>
            <a:off x="4232911" y="2147466"/>
            <a:ext cx="3250612" cy="3723491"/>
            <a:chOff x="3303667" y="2168979"/>
            <a:chExt cx="3250612" cy="3723491"/>
          </a:xfrm>
        </p:grpSpPr>
        <p:sp>
          <p:nvSpPr>
            <p:cNvPr id="7" name="TextBox 19"/>
            <p:cNvSpPr txBox="1"/>
            <p:nvPr/>
          </p:nvSpPr>
          <p:spPr>
            <a:xfrm>
              <a:off x="3303667" y="3554477"/>
              <a:ext cx="3250612" cy="757130"/>
            </a:xfrm>
            <a:prstGeom prst="rect">
              <a:avLst/>
            </a:prstGeom>
            <a:noFill/>
          </p:spPr>
          <p:txBody>
            <a:bodyPr wrap="square" lIns="0" rIns="0" rtlCol="0">
              <a:spAutoFit/>
            </a:bodyPr>
            <a:lstStyle/>
            <a:p>
              <a:pPr algn="ctr" defTabSz="822898">
                <a:defRPr/>
              </a:pPr>
              <a:r>
                <a:rPr lang="da-DK" sz="1440" b="1" dirty="0">
                  <a:solidFill>
                    <a:srgbClr val="211A52"/>
                  </a:solidFill>
                  <a:latin typeface="Arial Black"/>
                  <a:cs typeface="Arial" panose="020B0604020202020204" pitchFamily="34" charset="0"/>
                </a:rPr>
                <a:t>NR. 4 I VERDEN OG NR. 1 </a:t>
              </a:r>
            </a:p>
            <a:p>
              <a:pPr algn="ctr" defTabSz="822898">
                <a:defRPr/>
              </a:pPr>
              <a:r>
                <a:rPr lang="da-DK" sz="1440" b="1" dirty="0">
                  <a:solidFill>
                    <a:srgbClr val="211A52"/>
                  </a:solidFill>
                  <a:latin typeface="Arial Black"/>
                  <a:cs typeface="Arial" panose="020B0604020202020204" pitchFamily="34" charset="0"/>
                </a:rPr>
                <a:t>I EUROPA INDEN FOR INGENIØRUDDANNELSER</a:t>
              </a:r>
            </a:p>
          </p:txBody>
        </p:sp>
        <p:sp>
          <p:nvSpPr>
            <p:cNvPr id="8" name="TextBox 20"/>
            <p:cNvSpPr txBox="1"/>
            <p:nvPr/>
          </p:nvSpPr>
          <p:spPr>
            <a:xfrm>
              <a:off x="3551880" y="4553642"/>
              <a:ext cx="2754185" cy="1338828"/>
            </a:xfrm>
            <a:prstGeom prst="rect">
              <a:avLst/>
            </a:prstGeom>
            <a:noFill/>
          </p:spPr>
          <p:txBody>
            <a:bodyPr wrap="square" lIns="0" rIns="0" rtlCol="0">
              <a:spAutoFit/>
            </a:bodyPr>
            <a:lstStyle/>
            <a:p>
              <a:pPr algn="ctr" defTabSz="822960">
                <a:defRPr/>
              </a:pPr>
              <a:r>
                <a:rPr lang="da-DK" sz="1080" dirty="0">
                  <a:solidFill>
                    <a:srgbClr val="211A52"/>
                  </a:solidFill>
                  <a:latin typeface="Barlow Medium" panose="00000600000000000000" pitchFamily="2" charset="0"/>
                </a:rPr>
                <a:t>Analyse fra MIT kårer AAU som Europas bedste og verdens fjerdebedste universitet inden for ingeniøruddannelser. </a:t>
              </a:r>
            </a:p>
            <a:p>
              <a:pPr algn="ctr" defTabSz="822960">
                <a:defRPr/>
              </a:pPr>
              <a:endParaRPr lang="en-US" sz="1080" dirty="0">
                <a:solidFill>
                  <a:srgbClr val="211A52"/>
                </a:solidFill>
                <a:latin typeface="Barlow Medium" panose="00000600000000000000" pitchFamily="2" charset="0"/>
              </a:endParaRPr>
            </a:p>
            <a:p>
              <a:pPr algn="ctr" defTabSz="822898">
                <a:defRPr/>
              </a:pPr>
              <a:r>
                <a:rPr lang="en-US" sz="1080" i="1" dirty="0">
                  <a:solidFill>
                    <a:srgbClr val="211A52"/>
                  </a:solidFill>
                  <a:latin typeface="Barlow Medium" panose="00000600000000000000" pitchFamily="2" charset="0"/>
                </a:rPr>
                <a:t>MIT-rapport “The global state of the art in engineering education, 2018”</a:t>
              </a:r>
              <a:endParaRPr lang="da-DK" sz="1080" i="1" dirty="0">
                <a:solidFill>
                  <a:srgbClr val="211A52"/>
                </a:solidFill>
                <a:latin typeface="Barlow Medium" panose="00000600000000000000" pitchFamily="2" charset="0"/>
              </a:endParaRPr>
            </a:p>
            <a:p>
              <a:pPr defTabSz="822898">
                <a:defRPr/>
              </a:pPr>
              <a:endParaRPr lang="da-DK" sz="1620" dirty="0">
                <a:solidFill>
                  <a:srgbClr val="211A52"/>
                </a:solidFill>
                <a:latin typeface="Arial"/>
              </a:endParaRPr>
            </a:p>
          </p:txBody>
        </p:sp>
        <p:pic>
          <p:nvPicPr>
            <p:cNvPr id="13" name="Billede 1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313539" y="2168979"/>
              <a:ext cx="1249681" cy="1249681"/>
            </a:xfrm>
            <a:prstGeom prst="rect">
              <a:avLst/>
            </a:prstGeom>
          </p:spPr>
        </p:pic>
      </p:grpSp>
      <p:grpSp>
        <p:nvGrpSpPr>
          <p:cNvPr id="16" name="Gruppe 15"/>
          <p:cNvGrpSpPr/>
          <p:nvPr/>
        </p:nvGrpSpPr>
        <p:grpSpPr>
          <a:xfrm>
            <a:off x="8375009" y="2147466"/>
            <a:ext cx="3250612" cy="3495703"/>
            <a:chOff x="6338351" y="2329375"/>
            <a:chExt cx="3250612" cy="3495703"/>
          </a:xfrm>
        </p:grpSpPr>
        <p:sp>
          <p:nvSpPr>
            <p:cNvPr id="19" name="TextBox 19"/>
            <p:cNvSpPr txBox="1"/>
            <p:nvPr/>
          </p:nvSpPr>
          <p:spPr>
            <a:xfrm>
              <a:off x="6338351" y="3554477"/>
              <a:ext cx="3250612" cy="757130"/>
            </a:xfrm>
            <a:prstGeom prst="rect">
              <a:avLst/>
            </a:prstGeom>
            <a:noFill/>
          </p:spPr>
          <p:txBody>
            <a:bodyPr wrap="square" lIns="0" rIns="0" rtlCol="0">
              <a:spAutoFit/>
            </a:bodyPr>
            <a:lstStyle/>
            <a:p>
              <a:pPr algn="ctr" defTabSz="822898">
                <a:defRPr/>
              </a:pPr>
              <a:r>
                <a:rPr lang="da-DK" sz="1440" b="1" dirty="0">
                  <a:solidFill>
                    <a:srgbClr val="211A52"/>
                  </a:solidFill>
                  <a:latin typeface="Arial Black"/>
                  <a:cs typeface="Arial" panose="020B0604020202020204" pitchFamily="34" charset="0"/>
                </a:rPr>
                <a:t>VIRKSOMHEDERNES FORETRUKNE SAMARBEJDSPARTNER</a:t>
              </a:r>
            </a:p>
          </p:txBody>
        </p:sp>
        <p:sp>
          <p:nvSpPr>
            <p:cNvPr id="20" name="TextBox 20"/>
            <p:cNvSpPr txBox="1"/>
            <p:nvPr/>
          </p:nvSpPr>
          <p:spPr>
            <a:xfrm>
              <a:off x="6600560" y="4569350"/>
              <a:ext cx="2754185" cy="1255728"/>
            </a:xfrm>
            <a:prstGeom prst="rect">
              <a:avLst/>
            </a:prstGeom>
            <a:noFill/>
          </p:spPr>
          <p:txBody>
            <a:bodyPr wrap="square" lIns="0" rIns="0" rtlCol="0">
              <a:spAutoFit/>
            </a:bodyPr>
            <a:lstStyle/>
            <a:p>
              <a:pPr algn="ctr" defTabSz="822898">
                <a:defRPr/>
              </a:pPr>
              <a:r>
                <a:rPr lang="da-DK" sz="1080" dirty="0">
                  <a:solidFill>
                    <a:srgbClr val="211A52"/>
                  </a:solidFill>
                  <a:latin typeface="Barlow Medium" panose="00000600000000000000" pitchFamily="2" charset="0"/>
                </a:rPr>
                <a:t>Dansk Industri har spurgt medlemsvirksomhederne om de danske universiteters samarbejdsevner. Her scorer AAU højest.</a:t>
              </a:r>
            </a:p>
            <a:p>
              <a:pPr algn="ctr" defTabSz="822898">
                <a:defRPr/>
              </a:pPr>
              <a:endParaRPr lang="en-US" sz="1080" dirty="0">
                <a:solidFill>
                  <a:srgbClr val="211A52"/>
                </a:solidFill>
                <a:latin typeface="Barlow Medium" panose="00000600000000000000" pitchFamily="2" charset="0"/>
              </a:endParaRPr>
            </a:p>
            <a:p>
              <a:pPr algn="ctr" defTabSz="822898">
                <a:defRPr/>
              </a:pPr>
              <a:r>
                <a:rPr lang="da-DK" sz="1080" i="1" dirty="0">
                  <a:solidFill>
                    <a:srgbClr val="211A52"/>
                  </a:solidFill>
                  <a:latin typeface="Barlow Medium" panose="00000600000000000000" pitchFamily="2" charset="0"/>
                </a:rPr>
                <a:t>DI analyse 2020: Danmark tilbage på</a:t>
              </a:r>
            </a:p>
            <a:p>
              <a:pPr algn="ctr" defTabSz="822898">
                <a:defRPr/>
              </a:pPr>
              <a:r>
                <a:rPr lang="da-DK" sz="1080" i="1" dirty="0" err="1">
                  <a:solidFill>
                    <a:srgbClr val="211A52"/>
                  </a:solidFill>
                  <a:latin typeface="Barlow Medium" panose="00000600000000000000" pitchFamily="2" charset="0"/>
                </a:rPr>
                <a:t>vidensporet</a:t>
              </a:r>
              <a:r>
                <a:rPr lang="da-DK" sz="1080" i="1" dirty="0">
                  <a:solidFill>
                    <a:srgbClr val="211A52"/>
                  </a:solidFill>
                  <a:latin typeface="Barlow Medium" panose="00000600000000000000" pitchFamily="2" charset="0"/>
                </a:rPr>
                <a:t> V</a:t>
              </a:r>
              <a:endParaRPr lang="da-DK" sz="1620" dirty="0">
                <a:solidFill>
                  <a:srgbClr val="211A52"/>
                </a:solidFill>
                <a:latin typeface="Barlow Medium" panose="00000600000000000000" pitchFamily="2" charset="0"/>
              </a:endParaRPr>
            </a:p>
          </p:txBody>
        </p:sp>
        <p:sp>
          <p:nvSpPr>
            <p:cNvPr id="18" name="Freeform 14"/>
            <p:cNvSpPr>
              <a:spLocks noEditPoints="1"/>
            </p:cNvSpPr>
            <p:nvPr/>
          </p:nvSpPr>
          <p:spPr bwMode="auto">
            <a:xfrm>
              <a:off x="7355425" y="2329375"/>
              <a:ext cx="1216464" cy="966282"/>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822898">
                <a:defRPr/>
              </a:pPr>
              <a:endParaRPr lang="da-DK" sz="1620">
                <a:solidFill>
                  <a:srgbClr val="211A52"/>
                </a:solidFill>
                <a:latin typeface="Arial"/>
              </a:endParaRPr>
            </a:p>
          </p:txBody>
        </p:sp>
      </p:grpSp>
      <p:sp>
        <p:nvSpPr>
          <p:cNvPr id="11" name="AutoShape 4" descr="Billedresultat for the world university rankin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5" name="Rektangel 14"/>
          <p:cNvSpPr/>
          <p:nvPr/>
        </p:nvSpPr>
        <p:spPr>
          <a:xfrm>
            <a:off x="2063115" y="3267075"/>
            <a:ext cx="8763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p:cNvSpPr txBox="1"/>
          <p:nvPr/>
        </p:nvSpPr>
        <p:spPr>
          <a:xfrm>
            <a:off x="1966586" y="3162716"/>
            <a:ext cx="111769" cy="323165"/>
          </a:xfrm>
          <a:prstGeom prst="rect">
            <a:avLst/>
          </a:prstGeom>
          <a:noFill/>
        </p:spPr>
        <p:txBody>
          <a:bodyPr wrap="square" rtlCol="0">
            <a:spAutoFit/>
          </a:bodyPr>
          <a:lstStyle/>
          <a:p>
            <a:r>
              <a:rPr lang="da-DK" sz="1500" dirty="0">
                <a:solidFill>
                  <a:srgbClr val="002060"/>
                </a:solidFill>
                <a:latin typeface="+mj-lt"/>
              </a:rPr>
              <a:t>1</a:t>
            </a:r>
          </a:p>
        </p:txBody>
      </p:sp>
    </p:spTree>
    <p:extLst>
      <p:ext uri="{BB962C8B-B14F-4D97-AF65-F5344CB8AC3E}">
        <p14:creationId xmlns:p14="http://schemas.microsoft.com/office/powerpoint/2010/main" val="1401673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87374" y="359273"/>
            <a:ext cx="6851394" cy="1621619"/>
          </a:xfrm>
        </p:spPr>
        <p:txBody>
          <a:bodyPr/>
          <a:lstStyle/>
          <a:p>
            <a:r>
              <a:rPr lang="da-DK" sz="2800" dirty="0">
                <a:latin typeface="Barlow Black" panose="00000A00000000000000" pitchFamily="2" charset="0"/>
              </a:rPr>
              <a:t>AAU HAR EUROPAS BEDSTE INGENIØRUDDANNELSER - OG DE FJERDEBEDSTE I VERDEN</a:t>
            </a:r>
          </a:p>
        </p:txBody>
      </p:sp>
      <p:sp>
        <p:nvSpPr>
          <p:cNvPr id="6" name="Pladsholder til tekst 5"/>
          <p:cNvSpPr>
            <a:spLocks noGrp="1"/>
          </p:cNvSpPr>
          <p:nvPr>
            <p:ph type="body" sz="quarter" idx="12"/>
          </p:nvPr>
        </p:nvSpPr>
        <p:spPr>
          <a:xfrm>
            <a:off x="587375" y="2209861"/>
            <a:ext cx="5127625" cy="3752115"/>
          </a:xfrm>
        </p:spPr>
        <p:txBody>
          <a:bodyPr/>
          <a:lstStyle/>
          <a:p>
            <a:pPr marL="0" indent="0">
              <a:buNone/>
            </a:pPr>
            <a:r>
              <a:rPr lang="da-DK" dirty="0">
                <a:latin typeface="Barlow Medium" panose="00000600000000000000" pitchFamily="2" charset="0"/>
              </a:rPr>
              <a:t>Det fastslår MIT og 50 globale </a:t>
            </a:r>
            <a:r>
              <a:rPr lang="da-DK" dirty="0" err="1">
                <a:latin typeface="Barlow Medium" panose="00000600000000000000" pitchFamily="2" charset="0"/>
              </a:rPr>
              <a:t>thought</a:t>
            </a:r>
            <a:r>
              <a:rPr lang="da-DK" dirty="0">
                <a:latin typeface="Barlow Medium" panose="00000600000000000000" pitchFamily="2" charset="0"/>
              </a:rPr>
              <a:t> </a:t>
            </a:r>
            <a:r>
              <a:rPr lang="da-DK" dirty="0" err="1">
                <a:latin typeface="Barlow Medium" panose="00000600000000000000" pitchFamily="2" charset="0"/>
              </a:rPr>
              <a:t>leaders</a:t>
            </a:r>
            <a:r>
              <a:rPr lang="da-DK" dirty="0">
                <a:latin typeface="Barlow Medium" panose="00000600000000000000" pitchFamily="2" charset="0"/>
              </a:rPr>
              <a:t>. Kun tre amerikanske universiteter overgår AAU på listen.</a:t>
            </a:r>
          </a:p>
          <a:p>
            <a:pPr marL="0" indent="0">
              <a:buNone/>
            </a:pPr>
            <a:endParaRPr lang="da-DK" dirty="0">
              <a:latin typeface="Barlow Medium" panose="00000600000000000000" pitchFamily="2" charset="0"/>
            </a:endParaRPr>
          </a:p>
          <a:p>
            <a:pPr marL="0" indent="0">
              <a:buNone/>
            </a:pPr>
            <a:r>
              <a:rPr lang="da-DK" b="1" dirty="0">
                <a:latin typeface="Barlow Medium" panose="00000600000000000000" pitchFamily="2" charset="0"/>
              </a:rPr>
              <a:t>TOP 5:</a:t>
            </a:r>
          </a:p>
          <a:p>
            <a:pPr marL="0" indent="0">
              <a:buNone/>
            </a:pPr>
            <a:r>
              <a:rPr lang="en-US" b="1" dirty="0">
                <a:latin typeface="Barlow Medium" panose="00000600000000000000" pitchFamily="2" charset="0"/>
              </a:rPr>
              <a:t>1. </a:t>
            </a:r>
            <a:r>
              <a:rPr lang="en-US" dirty="0">
                <a:latin typeface="Barlow Medium" panose="00000600000000000000" pitchFamily="2" charset="0"/>
              </a:rPr>
              <a:t>Olin College of Engineering (US)</a:t>
            </a:r>
          </a:p>
          <a:p>
            <a:pPr marL="0" indent="0">
              <a:buNone/>
            </a:pPr>
            <a:r>
              <a:rPr lang="en-US" b="1" dirty="0">
                <a:latin typeface="Barlow Medium" panose="00000600000000000000" pitchFamily="2" charset="0"/>
              </a:rPr>
              <a:t>2. </a:t>
            </a:r>
            <a:r>
              <a:rPr lang="en-US" dirty="0">
                <a:latin typeface="Barlow Medium" panose="00000600000000000000" pitchFamily="2" charset="0"/>
              </a:rPr>
              <a:t>Massachusetts Institute of Technology (MIT) (US)</a:t>
            </a:r>
          </a:p>
          <a:p>
            <a:pPr marL="0" indent="0">
              <a:buNone/>
            </a:pPr>
            <a:r>
              <a:rPr lang="da-DK" b="1" dirty="0">
                <a:latin typeface="Barlow Medium" panose="00000600000000000000" pitchFamily="2" charset="0"/>
              </a:rPr>
              <a:t>3</a:t>
            </a:r>
            <a:r>
              <a:rPr lang="da-DK" dirty="0">
                <a:latin typeface="Barlow Medium" panose="00000600000000000000" pitchFamily="2" charset="0"/>
              </a:rPr>
              <a:t>. Stanford University (US)</a:t>
            </a:r>
          </a:p>
          <a:p>
            <a:pPr marL="0" indent="0">
              <a:buNone/>
            </a:pPr>
            <a:r>
              <a:rPr lang="da-DK" b="1" dirty="0">
                <a:latin typeface="Barlow Medium" panose="00000600000000000000" pitchFamily="2" charset="0"/>
              </a:rPr>
              <a:t>4. Aalborg Universitet - AAU (DK)</a:t>
            </a:r>
            <a:endParaRPr lang="da-DK" dirty="0">
              <a:latin typeface="Barlow Medium" panose="00000600000000000000" pitchFamily="2" charset="0"/>
            </a:endParaRPr>
          </a:p>
          <a:p>
            <a:pPr marL="0" indent="0">
              <a:buNone/>
            </a:pPr>
            <a:r>
              <a:rPr lang="en-US" b="1" dirty="0">
                <a:latin typeface="Barlow Medium" panose="00000600000000000000" pitchFamily="2" charset="0"/>
              </a:rPr>
              <a:t>5. </a:t>
            </a:r>
            <a:r>
              <a:rPr lang="da-DK" dirty="0" err="1">
                <a:latin typeface="Barlow Medium" panose="00000600000000000000" pitchFamily="2" charset="0"/>
              </a:rPr>
              <a:t>Tecnische</a:t>
            </a:r>
            <a:r>
              <a:rPr lang="da-DK" dirty="0">
                <a:latin typeface="Barlow Medium" panose="00000600000000000000" pitchFamily="2" charset="0"/>
              </a:rPr>
              <a:t> </a:t>
            </a:r>
            <a:r>
              <a:rPr lang="da-DK" dirty="0" err="1">
                <a:latin typeface="Barlow Medium" panose="00000600000000000000" pitchFamily="2" charset="0"/>
              </a:rPr>
              <a:t>Universiteit</a:t>
            </a:r>
            <a:r>
              <a:rPr lang="da-DK" dirty="0">
                <a:latin typeface="Barlow Medium" panose="00000600000000000000" pitchFamily="2" charset="0"/>
              </a:rPr>
              <a:t> </a:t>
            </a:r>
            <a:r>
              <a:rPr lang="da-DK" dirty="0" err="1">
                <a:latin typeface="Barlow Medium" panose="00000600000000000000" pitchFamily="2" charset="0"/>
              </a:rPr>
              <a:t>Delft</a:t>
            </a:r>
            <a:r>
              <a:rPr lang="da-DK" dirty="0">
                <a:latin typeface="Barlow Medium" panose="00000600000000000000" pitchFamily="2" charset="0"/>
              </a:rPr>
              <a:t> </a:t>
            </a:r>
            <a:r>
              <a:rPr lang="en-US" dirty="0">
                <a:latin typeface="Barlow Medium" panose="00000600000000000000" pitchFamily="2" charset="0"/>
              </a:rPr>
              <a:t>(NL)</a:t>
            </a:r>
          </a:p>
          <a:p>
            <a:pPr marL="0" indent="0">
              <a:buNone/>
            </a:pPr>
            <a:endParaRPr lang="da-DK" dirty="0"/>
          </a:p>
        </p:txBody>
      </p:sp>
      <p:pic>
        <p:nvPicPr>
          <p:cNvPr id="5" name="Pladsholder til billede 4"/>
          <p:cNvPicPr>
            <a:picLocks noGrp="1" noChangeAspect="1"/>
          </p:cNvPicPr>
          <p:nvPr>
            <p:ph type="pic" sz="quarter" idx="11"/>
          </p:nvPr>
        </p:nvPicPr>
        <p:blipFill rotWithShape="1">
          <a:blip r:embed="rId3" cstate="email">
            <a:extLst>
              <a:ext uri="{28A0092B-C50C-407E-A947-70E740481C1C}">
                <a14:useLocalDpi xmlns:a14="http://schemas.microsoft.com/office/drawing/2010/main" val="0"/>
              </a:ext>
            </a:extLst>
          </a:blip>
          <a:srcRect/>
          <a:stretch/>
        </p:blipFill>
        <p:spPr/>
      </p:pic>
      <p:cxnSp>
        <p:nvCxnSpPr>
          <p:cNvPr id="10" name="Lige forbindelse 9">
            <a:extLst>
              <a:ext uri="{FF2B5EF4-FFF2-40B4-BE49-F238E27FC236}">
                <a16:creationId xmlns:a16="http://schemas.microsoft.com/office/drawing/2014/main" id="{2263B543-4B55-F066-96F4-E80174B813AB}"/>
              </a:ext>
            </a:extLst>
          </p:cNvPr>
          <p:cNvCxnSpPr/>
          <p:nvPr/>
        </p:nvCxnSpPr>
        <p:spPr>
          <a:xfrm>
            <a:off x="7134447" y="255181"/>
            <a:ext cx="0" cy="629447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630391"/>
      </p:ext>
    </p:extLst>
  </p:cSld>
  <p:clrMapOvr>
    <a:masterClrMapping/>
  </p:clrMapOvr>
</p:sld>
</file>

<file path=ppt/theme/theme1.xml><?xml version="1.0" encoding="utf-8"?>
<a:theme xmlns:a="http://schemas.openxmlformats.org/drawingml/2006/main" name="AAU PowerPoint">
  <a:themeElements>
    <a:clrScheme name="Blå">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2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4.xml><?xml version="1.0" encoding="utf-8"?>
<a:theme xmlns:a="http://schemas.openxmlformats.org/drawingml/2006/main" name="Office-tema">
  <a:themeElements>
    <a:clrScheme name="Brugerdefineret 1">
      <a:dk1>
        <a:srgbClr val="211A52"/>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2B5C20182CC17419B467127691620FD" ma:contentTypeVersion="8" ma:contentTypeDescription="Opret et nyt dokument." ma:contentTypeScope="" ma:versionID="1d0d6932d9afbfd41e16ed1043d4a0d2">
  <xsd:schema xmlns:xsd="http://www.w3.org/2001/XMLSchema" xmlns:xs="http://www.w3.org/2001/XMLSchema" xmlns:p="http://schemas.microsoft.com/office/2006/metadata/properties" xmlns:ns3="2490309b-8d89-4774-810a-f891cca529fd" targetNamespace="http://schemas.microsoft.com/office/2006/metadata/properties" ma:root="true" ma:fieldsID="155672bbf3f97770598dec54425387c1" ns3:_="">
    <xsd:import namespace="2490309b-8d89-4774-810a-f891cca529f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90309b-8d89-4774-810a-f891cca529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547633-9EA3-489A-A285-287B67F338E1}">
  <ds:schemaRefs>
    <ds:schemaRef ds:uri="http://purl.org/dc/elements/1.1/"/>
    <ds:schemaRef ds:uri="http://schemas.microsoft.com/office/2006/metadata/properties"/>
    <ds:schemaRef ds:uri="http://purl.org/dc/dcmitype/"/>
    <ds:schemaRef ds:uri="http://schemas.openxmlformats.org/package/2006/metadata/core-properties"/>
    <ds:schemaRef ds:uri="http://www.w3.org/XML/1998/namespace"/>
    <ds:schemaRef ds:uri="http://schemas.microsoft.com/office/2006/documentManagement/types"/>
    <ds:schemaRef ds:uri="http://purl.org/dc/terms/"/>
    <ds:schemaRef ds:uri="http://schemas.microsoft.com/office/infopath/2007/PartnerControls"/>
    <ds:schemaRef ds:uri="2490309b-8d89-4774-810a-f891cca529fd"/>
  </ds:schemaRefs>
</ds:datastoreItem>
</file>

<file path=customXml/itemProps2.xml><?xml version="1.0" encoding="utf-8"?>
<ds:datastoreItem xmlns:ds="http://schemas.openxmlformats.org/officeDocument/2006/customXml" ds:itemID="{2BBB1075-154D-4709-BC77-45400984BB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90309b-8d89-4774-810a-f891cca529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20A181-DFAC-48C5-A525-12A07C5D9E0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B&amp;D-Powerpoint Template_16x9</Template>
  <TotalTime>14940</TotalTime>
  <Words>6706</Words>
  <Application>Microsoft Macintosh PowerPoint</Application>
  <PresentationFormat>Widescreen</PresentationFormat>
  <Paragraphs>863</Paragraphs>
  <Slides>70</Slides>
  <Notes>55</Notes>
  <HiddenSlides>0</HiddenSlides>
  <MMClips>1</MMClips>
  <ScaleCrop>false</ScaleCrop>
  <HeadingPairs>
    <vt:vector size="6" baseType="variant">
      <vt:variant>
        <vt:lpstr>Benyttede skrifttyper</vt:lpstr>
      </vt:variant>
      <vt:variant>
        <vt:i4>13</vt:i4>
      </vt:variant>
      <vt:variant>
        <vt:lpstr>Tema</vt:lpstr>
      </vt:variant>
      <vt:variant>
        <vt:i4>5</vt:i4>
      </vt:variant>
      <vt:variant>
        <vt:lpstr>Slidetitler</vt:lpstr>
      </vt:variant>
      <vt:variant>
        <vt:i4>70</vt:i4>
      </vt:variant>
    </vt:vector>
  </HeadingPairs>
  <TitlesOfParts>
    <vt:vector size="88" baseType="lpstr">
      <vt:lpstr>Arial</vt:lpstr>
      <vt:lpstr>Arial Black</vt:lpstr>
      <vt:lpstr>Barlow</vt:lpstr>
      <vt:lpstr>Barlow Black</vt:lpstr>
      <vt:lpstr>Barlow Light</vt:lpstr>
      <vt:lpstr>Barlow Medium</vt:lpstr>
      <vt:lpstr>Calibri</vt:lpstr>
      <vt:lpstr>Calibri Light</vt:lpstr>
      <vt:lpstr>DIN Next LT Pro Black</vt:lpstr>
      <vt:lpstr>Times New Roman</vt:lpstr>
      <vt:lpstr>var(--font-primary)</vt:lpstr>
      <vt:lpstr>var(--font-secondary)</vt:lpstr>
      <vt:lpstr>Wingdings</vt:lpstr>
      <vt:lpstr>AAU PowerPoint</vt:lpstr>
      <vt:lpstr>1_AAU PowerPoint</vt:lpstr>
      <vt:lpstr>2_AAU PowerPoint</vt:lpstr>
      <vt:lpstr>Office-tema</vt:lpstr>
      <vt:lpstr>3_AAU PowerPoint</vt:lpstr>
      <vt:lpstr>DET INGENIØR- OG NATURVIDENSKABELIGE FAKULTET</vt:lpstr>
      <vt:lpstr>PowerPoint-præsentation</vt:lpstr>
      <vt:lpstr>DET INGENIØR- OG NATURVIDENSKABELIGE FAKULTET</vt:lpstr>
      <vt:lpstr>ENGINEERING - ORGANISATION</vt:lpstr>
      <vt:lpstr>LEDELSE PÅ ENGINEERING</vt:lpstr>
      <vt:lpstr>PowerPoint-præsentation</vt:lpstr>
      <vt:lpstr>PowerPoint-præsentation</vt:lpstr>
      <vt:lpstr>HØJT INTERNATIONALT NIVEAU</vt:lpstr>
      <vt:lpstr>AAU HAR EUROPAS BEDSTE INGENIØRUDDANNELSER - OG DE FJERDEBEDSTE I VERDEN</vt:lpstr>
      <vt:lpstr>BÆREDYGTIGHED PÅ AAU</vt:lpstr>
      <vt:lpstr>UDDANNELSE</vt:lpstr>
      <vt:lpstr>NØGLETAL PÅ ENGINEERING</vt:lpstr>
      <vt:lpstr>PowerPoint-præsentation</vt:lpstr>
      <vt:lpstr>STUDERENDE PÅ ENGINEERING 2017-2021</vt:lpstr>
      <vt:lpstr>PowerPoint-præsentation</vt:lpstr>
      <vt:lpstr>PROBLEM- OG PROJEKT-BASERET LÆRING (AAU-TILGANGEN)</vt:lpstr>
      <vt:lpstr>PowerPoint-præsentation</vt:lpstr>
      <vt:lpstr>LÆRINGSPROCESSENS  ELEMENTER </vt:lpstr>
      <vt:lpstr>INSTITUTE FOR ADVANCED STUDY IN PBL (IAS PBL)</vt:lpstr>
      <vt:lpstr>Microcredentials-  digitale læringsenheder </vt:lpstr>
      <vt:lpstr>leadENG Udvikling af fremtidens bæredygtige løsninger </vt:lpstr>
      <vt:lpstr>MERE OM leadENG</vt:lpstr>
      <vt:lpstr>INTERNATIONAL PRISVINDENDE KONCEPT</vt:lpstr>
      <vt:lpstr>EMPLOYABILITY</vt:lpstr>
      <vt:lpstr>PowerPoint-præsentation</vt:lpstr>
      <vt:lpstr>PowerPoint-præsentation</vt:lpstr>
      <vt:lpstr>BÆREDYGTIGE BYGGEPROCESSER</vt:lpstr>
      <vt:lpstr>SUPPORTING ENGINEERS’ EMPLOYABILITY THROUGH MENTORING’(SEEM) </vt:lpstr>
      <vt:lpstr>STUDIEAKTIVITETSMODELLEN</vt:lpstr>
      <vt:lpstr>FORSKNING</vt:lpstr>
      <vt:lpstr>FORSKNING PÅ ENGINEERING</vt:lpstr>
      <vt:lpstr>FORSKNINGSPROFIL</vt:lpstr>
      <vt:lpstr>NI BÆREDYGTIGHEDS-INDSATSER</vt:lpstr>
      <vt:lpstr>PowerPoint-præsentation</vt:lpstr>
      <vt:lpstr>FORSKNINGS- OMRÅDER</vt:lpstr>
      <vt:lpstr>FORSKNINGS-OMRÅDER</vt:lpstr>
      <vt:lpstr>FORSKNINGS-OMRÅDER</vt:lpstr>
      <vt:lpstr>FORSKNINGS-OMRÅDER</vt:lpstr>
      <vt:lpstr>FORSKNINGS-OMRÅDER</vt:lpstr>
      <vt:lpstr>FORSKNINGS-OMRÅDER</vt:lpstr>
      <vt:lpstr>FORSKNINGS-OMRÅDER</vt:lpstr>
      <vt:lpstr>FORSKNINGS-OMRÅDER</vt:lpstr>
      <vt:lpstr>FORSKNINGS-OMRÅDER</vt:lpstr>
      <vt:lpstr>VIDEN FOR VERDEN</vt:lpstr>
      <vt:lpstr>VIDEN FOR VERDEN</vt:lpstr>
      <vt:lpstr>EKSTERN FUNDING</vt:lpstr>
      <vt:lpstr>INTERNATIONALISERING</vt:lpstr>
      <vt:lpstr>VIDENSAMARBEJDE</vt:lpstr>
      <vt:lpstr>SKABER VÆRDI I SAMFUNDET</vt:lpstr>
      <vt:lpstr>AAU SAMARBEJDER MED VIRKSOMHEDER I HELE DANMARK</vt:lpstr>
      <vt:lpstr>AAU SAMARBEJDER MED VIRKSOMHEDER I HELE DANMARK</vt:lpstr>
      <vt:lpstr>TRADITION FOR AT SAMARBEJDE </vt:lpstr>
      <vt:lpstr>STÆRKE TIL SAMARBEJDE</vt:lpstr>
      <vt:lpstr>VIDENSAMARBEJDE - FORPLIGTENDE, FOKUSERET, GENSIDIGT </vt:lpstr>
      <vt:lpstr>INNOVATION- OG ENTREPRENØRSKAB</vt:lpstr>
      <vt:lpstr>AAU SCIENCE &amp;  INNOVATION HUB </vt:lpstr>
      <vt:lpstr>INSTITUTTER</vt:lpstr>
      <vt:lpstr>INSTITUT FOR KEMI OG BIOVIDENSKAB</vt:lpstr>
      <vt:lpstr>INSTITUT FOR ENERGITEKNIK</vt:lpstr>
      <vt:lpstr>INSTITUT FOR BYGGERI, BY OG MILJØ </vt:lpstr>
      <vt:lpstr>INSTITUT FOR MATERIALER  OG PRODUKTION</vt:lpstr>
      <vt:lpstr>INSTITUT FOR MATEMATISKE FAG</vt:lpstr>
      <vt:lpstr>PowerPoint-præsentation</vt:lpstr>
      <vt:lpstr>VIDEN FOR VERDEN</vt:lpstr>
      <vt:lpstr>AAU VISION 2026</vt:lpstr>
      <vt:lpstr>AAU’S TEMATISERINGER SOM MISSIONS-DREVET UNIVERSITET  </vt:lpstr>
      <vt:lpstr>PowerPoint-præsentation</vt:lpstr>
      <vt:lpstr>POLITIK FOR BÆREDYGTIG UDVIKLING PÅ AAU (UDDRAG)</vt:lpstr>
      <vt:lpstr>KLIMAMÅL FOR AAU</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AAU Kommunikation</dc:creator>
  <cp:lastModifiedBy>Cecilie Karoline Kalbakk Elgaard</cp:lastModifiedBy>
  <cp:revision>657</cp:revision>
  <cp:lastPrinted>2019-01-28T12:58:49Z</cp:lastPrinted>
  <dcterms:created xsi:type="dcterms:W3CDTF">2016-11-10T06:07:03Z</dcterms:created>
  <dcterms:modified xsi:type="dcterms:W3CDTF">2024-05-08T07:09:23Z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0x01010002B5C20182CC17419B467127691620FD</vt:lpwstr>
  </property>
</Properties>
</file>