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288" r:id="rId4"/>
    <p:sldId id="289" r:id="rId5"/>
    <p:sldId id="302" r:id="rId6"/>
    <p:sldId id="296" r:id="rId7"/>
    <p:sldId id="297" r:id="rId8"/>
    <p:sldId id="282" r:id="rId9"/>
    <p:sldId id="281" r:id="rId10"/>
    <p:sldId id="298" r:id="rId11"/>
    <p:sldId id="301" r:id="rId12"/>
    <p:sldId id="276" r:id="rId13"/>
    <p:sldId id="28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81615"/>
  </p:normalViewPr>
  <p:slideViewPr>
    <p:cSldViewPr snapToGrid="0">
      <p:cViewPr varScale="1">
        <p:scale>
          <a:sx n="84" d="100"/>
          <a:sy n="84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57F9F-2360-413D-B481-454747CD186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7F1806-4D29-4B28-94C6-498121FC5E7B}">
      <dgm:prSet/>
      <dgm:spPr/>
      <dgm:t>
        <a:bodyPr/>
        <a:lstStyle/>
        <a:p>
          <a:pPr>
            <a:defRPr cap="all"/>
          </a:pPr>
          <a:r>
            <a:rPr lang="da-DK" dirty="0"/>
            <a:t>skydeidræt som rehabiliterende indsats</a:t>
          </a:r>
          <a:endParaRPr lang="en-US" dirty="0"/>
        </a:p>
      </dgm:t>
    </dgm:pt>
    <dgm:pt modelId="{E7874A1B-561C-47A6-9439-45A3584B0695}" type="parTrans" cxnId="{EB252ABD-7FA5-4215-98AD-11EE8179B492}">
      <dgm:prSet/>
      <dgm:spPr/>
      <dgm:t>
        <a:bodyPr/>
        <a:lstStyle/>
        <a:p>
          <a:endParaRPr lang="en-US"/>
        </a:p>
      </dgm:t>
    </dgm:pt>
    <dgm:pt modelId="{7A6D3FDD-9E96-45D4-B5EF-1E9899344B31}" type="sibTrans" cxnId="{EB252ABD-7FA5-4215-98AD-11EE8179B492}">
      <dgm:prSet/>
      <dgm:spPr/>
      <dgm:t>
        <a:bodyPr/>
        <a:lstStyle/>
        <a:p>
          <a:endParaRPr lang="en-US"/>
        </a:p>
      </dgm:t>
    </dgm:pt>
    <dgm:pt modelId="{80E0BA73-4E14-48FD-9474-8E89BDA4AC2F}">
      <dgm:prSet/>
      <dgm:spPr/>
      <dgm:t>
        <a:bodyPr/>
        <a:lstStyle/>
        <a:p>
          <a:pPr>
            <a:defRPr cap="all"/>
          </a:pPr>
          <a:r>
            <a:rPr lang="da-DK"/>
            <a:t>Samarbejdet bag indsatsen</a:t>
          </a:r>
          <a:endParaRPr lang="en-US"/>
        </a:p>
      </dgm:t>
    </dgm:pt>
    <dgm:pt modelId="{C93BC239-63B2-4762-80AC-0A378ADB30A6}" type="parTrans" cxnId="{E51D1A04-4D52-4276-9803-BCDDCF9C0E75}">
      <dgm:prSet/>
      <dgm:spPr/>
      <dgm:t>
        <a:bodyPr/>
        <a:lstStyle/>
        <a:p>
          <a:endParaRPr lang="en-US"/>
        </a:p>
      </dgm:t>
    </dgm:pt>
    <dgm:pt modelId="{39C5B61C-3AFA-4174-BC66-D15A2057B26F}" type="sibTrans" cxnId="{E51D1A04-4D52-4276-9803-BCDDCF9C0E75}">
      <dgm:prSet/>
      <dgm:spPr/>
      <dgm:t>
        <a:bodyPr/>
        <a:lstStyle/>
        <a:p>
          <a:endParaRPr lang="en-US"/>
        </a:p>
      </dgm:t>
    </dgm:pt>
    <dgm:pt modelId="{A40D2323-69D2-B242-90EC-1CCF35268DA0}" type="pres">
      <dgm:prSet presAssocID="{2FA57F9F-2360-413D-B481-454747CD186C}" presName="diagram" presStyleCnt="0">
        <dgm:presLayoutVars>
          <dgm:dir/>
          <dgm:resizeHandles val="exact"/>
        </dgm:presLayoutVars>
      </dgm:prSet>
      <dgm:spPr/>
    </dgm:pt>
    <dgm:pt modelId="{1DC3437E-18F5-834E-A965-7275B982A636}" type="pres">
      <dgm:prSet presAssocID="{547F1806-4D29-4B28-94C6-498121FC5E7B}" presName="node" presStyleLbl="node1" presStyleIdx="0" presStyleCnt="2">
        <dgm:presLayoutVars>
          <dgm:bulletEnabled val="1"/>
        </dgm:presLayoutVars>
      </dgm:prSet>
      <dgm:spPr/>
    </dgm:pt>
    <dgm:pt modelId="{B624158C-3DED-D74E-9581-103FB7CFD00D}" type="pres">
      <dgm:prSet presAssocID="{7A6D3FDD-9E96-45D4-B5EF-1E9899344B31}" presName="sibTrans" presStyleCnt="0"/>
      <dgm:spPr/>
    </dgm:pt>
    <dgm:pt modelId="{709AA6DD-FDEE-0048-A901-57A66284D933}" type="pres">
      <dgm:prSet presAssocID="{80E0BA73-4E14-48FD-9474-8E89BDA4AC2F}" presName="node" presStyleLbl="node1" presStyleIdx="1" presStyleCnt="2">
        <dgm:presLayoutVars>
          <dgm:bulletEnabled val="1"/>
        </dgm:presLayoutVars>
      </dgm:prSet>
      <dgm:spPr/>
    </dgm:pt>
  </dgm:ptLst>
  <dgm:cxnLst>
    <dgm:cxn modelId="{E51D1A04-4D52-4276-9803-BCDDCF9C0E75}" srcId="{2FA57F9F-2360-413D-B481-454747CD186C}" destId="{80E0BA73-4E14-48FD-9474-8E89BDA4AC2F}" srcOrd="1" destOrd="0" parTransId="{C93BC239-63B2-4762-80AC-0A378ADB30A6}" sibTransId="{39C5B61C-3AFA-4174-BC66-D15A2057B26F}"/>
    <dgm:cxn modelId="{017B992A-6B58-2949-92CA-A3A1DC78C739}" type="presOf" srcId="{80E0BA73-4E14-48FD-9474-8E89BDA4AC2F}" destId="{709AA6DD-FDEE-0048-A901-57A66284D933}" srcOrd="0" destOrd="0" presId="urn:microsoft.com/office/officeart/2005/8/layout/default"/>
    <dgm:cxn modelId="{50B9036B-DC6A-AF4E-B493-0EECE8143304}" type="presOf" srcId="{2FA57F9F-2360-413D-B481-454747CD186C}" destId="{A40D2323-69D2-B242-90EC-1CCF35268DA0}" srcOrd="0" destOrd="0" presId="urn:microsoft.com/office/officeart/2005/8/layout/default"/>
    <dgm:cxn modelId="{7894F091-34A6-5A4E-A9F9-20DEB5CB1E8C}" type="presOf" srcId="{547F1806-4D29-4B28-94C6-498121FC5E7B}" destId="{1DC3437E-18F5-834E-A965-7275B982A636}" srcOrd="0" destOrd="0" presId="urn:microsoft.com/office/officeart/2005/8/layout/default"/>
    <dgm:cxn modelId="{EB252ABD-7FA5-4215-98AD-11EE8179B492}" srcId="{2FA57F9F-2360-413D-B481-454747CD186C}" destId="{547F1806-4D29-4B28-94C6-498121FC5E7B}" srcOrd="0" destOrd="0" parTransId="{E7874A1B-561C-47A6-9439-45A3584B0695}" sibTransId="{7A6D3FDD-9E96-45D4-B5EF-1E9899344B31}"/>
    <dgm:cxn modelId="{6EAA2EB3-FC99-3940-B956-FCC26C54F33B}" type="presParOf" srcId="{A40D2323-69D2-B242-90EC-1CCF35268DA0}" destId="{1DC3437E-18F5-834E-A965-7275B982A636}" srcOrd="0" destOrd="0" presId="urn:microsoft.com/office/officeart/2005/8/layout/default"/>
    <dgm:cxn modelId="{A50C7C28-6DDE-2647-A078-B4283B65DC03}" type="presParOf" srcId="{A40D2323-69D2-B242-90EC-1CCF35268DA0}" destId="{B624158C-3DED-D74E-9581-103FB7CFD00D}" srcOrd="1" destOrd="0" presId="urn:microsoft.com/office/officeart/2005/8/layout/default"/>
    <dgm:cxn modelId="{1D493E0C-27A2-8A45-A686-CF3927E900F8}" type="presParOf" srcId="{A40D2323-69D2-B242-90EC-1CCF35268DA0}" destId="{709AA6DD-FDEE-0048-A901-57A66284D93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5D033-CD68-ED4E-A3C1-640A7F7D799E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6BE448C-5EB2-544E-BBA1-BE54DD40A1EC}">
      <dgm:prSet phldrT="[Tekst]"/>
      <dgm:spPr/>
      <dgm:t>
        <a:bodyPr/>
        <a:lstStyle/>
        <a:p>
          <a:r>
            <a:rPr lang="da-DK" dirty="0"/>
            <a:t>Kommune</a:t>
          </a:r>
        </a:p>
      </dgm:t>
    </dgm:pt>
    <dgm:pt modelId="{26FB5D65-9D7E-7248-BD27-A2B4019235D1}" type="parTrans" cxnId="{353DF575-A057-E547-9624-DF679888B6A1}">
      <dgm:prSet/>
      <dgm:spPr/>
      <dgm:t>
        <a:bodyPr/>
        <a:lstStyle/>
        <a:p>
          <a:endParaRPr lang="da-DK"/>
        </a:p>
      </dgm:t>
    </dgm:pt>
    <dgm:pt modelId="{1A85691F-EA19-0B4F-A0A8-D2B9C1962045}" type="sibTrans" cxnId="{353DF575-A057-E547-9624-DF679888B6A1}">
      <dgm:prSet/>
      <dgm:spPr/>
      <dgm:t>
        <a:bodyPr/>
        <a:lstStyle/>
        <a:p>
          <a:endParaRPr lang="da-DK"/>
        </a:p>
      </dgm:t>
    </dgm:pt>
    <dgm:pt modelId="{3461F9E5-045F-1645-B420-0CA0DBE09C58}">
      <dgm:prSet phldrT="[Tekst]" custT="1"/>
      <dgm:spPr/>
      <dgm:t>
        <a:bodyPr/>
        <a:lstStyle/>
        <a:p>
          <a:r>
            <a:rPr lang="da-DK" sz="1200" dirty="0"/>
            <a:t>Formidler kontakt til relevante skoler</a:t>
          </a:r>
        </a:p>
      </dgm:t>
    </dgm:pt>
    <dgm:pt modelId="{C1C3B240-6B92-C444-8214-D20C930A2546}" type="parTrans" cxnId="{EBF37BF6-A4E3-944D-AD92-A3C6AA698CCB}">
      <dgm:prSet/>
      <dgm:spPr/>
      <dgm:t>
        <a:bodyPr/>
        <a:lstStyle/>
        <a:p>
          <a:endParaRPr lang="da-DK"/>
        </a:p>
      </dgm:t>
    </dgm:pt>
    <dgm:pt modelId="{4939F3DC-5EAD-7842-85A9-6D7C9BE0C822}" type="sibTrans" cxnId="{EBF37BF6-A4E3-944D-AD92-A3C6AA698CCB}">
      <dgm:prSet/>
      <dgm:spPr/>
      <dgm:t>
        <a:bodyPr/>
        <a:lstStyle/>
        <a:p>
          <a:endParaRPr lang="da-DK"/>
        </a:p>
      </dgm:t>
    </dgm:pt>
    <dgm:pt modelId="{07C22C2C-DBFE-6144-88C5-7D49E3202DFF}">
      <dgm:prSet phldrT="[Tekst]"/>
      <dgm:spPr/>
      <dgm:t>
        <a:bodyPr/>
        <a:lstStyle/>
        <a:p>
          <a:r>
            <a:rPr lang="da-DK" dirty="0"/>
            <a:t>Skole</a:t>
          </a:r>
        </a:p>
      </dgm:t>
    </dgm:pt>
    <dgm:pt modelId="{2573CB71-718B-7E43-8E77-A68045941501}" type="parTrans" cxnId="{6516AB16-0C10-9940-B001-44493D4B557C}">
      <dgm:prSet/>
      <dgm:spPr/>
      <dgm:t>
        <a:bodyPr/>
        <a:lstStyle/>
        <a:p>
          <a:endParaRPr lang="da-DK"/>
        </a:p>
      </dgm:t>
    </dgm:pt>
    <dgm:pt modelId="{2D06A9D8-B6DF-E34D-B5F1-64B72A11A2E8}" type="sibTrans" cxnId="{6516AB16-0C10-9940-B001-44493D4B557C}">
      <dgm:prSet/>
      <dgm:spPr/>
      <dgm:t>
        <a:bodyPr/>
        <a:lstStyle/>
        <a:p>
          <a:endParaRPr lang="da-DK"/>
        </a:p>
      </dgm:t>
    </dgm:pt>
    <dgm:pt modelId="{09D2F22C-5426-6346-B941-3990B84CF4E0}">
      <dgm:prSet phldrT="[Tekst]" custT="1"/>
      <dgm:spPr/>
      <dgm:t>
        <a:bodyPr/>
        <a:lstStyle/>
        <a:p>
          <a:r>
            <a:rPr lang="da-DK" sz="1050" dirty="0"/>
            <a:t>Rekruttere målgruppen</a:t>
          </a:r>
        </a:p>
      </dgm:t>
    </dgm:pt>
    <dgm:pt modelId="{E4747025-CD6E-CE46-A1B8-59009ED10213}" type="parTrans" cxnId="{A6A615C6-A866-154D-A74C-30ACB81643CD}">
      <dgm:prSet/>
      <dgm:spPr/>
      <dgm:t>
        <a:bodyPr/>
        <a:lstStyle/>
        <a:p>
          <a:endParaRPr lang="da-DK"/>
        </a:p>
      </dgm:t>
    </dgm:pt>
    <dgm:pt modelId="{C1EE8748-CE0E-1046-BA64-3B71186E0CB5}" type="sibTrans" cxnId="{A6A615C6-A866-154D-A74C-30ACB81643CD}">
      <dgm:prSet/>
      <dgm:spPr/>
      <dgm:t>
        <a:bodyPr/>
        <a:lstStyle/>
        <a:p>
          <a:endParaRPr lang="da-DK"/>
        </a:p>
      </dgm:t>
    </dgm:pt>
    <dgm:pt modelId="{1590A386-84E5-D248-B24A-EA014E938D51}">
      <dgm:prSet phldrT="[Tekst]"/>
      <dgm:spPr/>
      <dgm:t>
        <a:bodyPr/>
        <a:lstStyle/>
        <a:p>
          <a:r>
            <a:rPr lang="da-DK" dirty="0"/>
            <a:t>DGI </a:t>
          </a:r>
        </a:p>
      </dgm:t>
    </dgm:pt>
    <dgm:pt modelId="{4E658F09-BA21-5C4E-B15B-B8E6E5410021}" type="parTrans" cxnId="{F7508693-4FE3-6D44-89E2-830EA6D2EB8E}">
      <dgm:prSet/>
      <dgm:spPr/>
      <dgm:t>
        <a:bodyPr/>
        <a:lstStyle/>
        <a:p>
          <a:endParaRPr lang="da-DK"/>
        </a:p>
      </dgm:t>
    </dgm:pt>
    <dgm:pt modelId="{6D38491A-02AC-AD4F-84E4-E206333BE645}" type="sibTrans" cxnId="{F7508693-4FE3-6D44-89E2-830EA6D2EB8E}">
      <dgm:prSet/>
      <dgm:spPr/>
      <dgm:t>
        <a:bodyPr/>
        <a:lstStyle/>
        <a:p>
          <a:endParaRPr lang="da-DK"/>
        </a:p>
      </dgm:t>
    </dgm:pt>
    <dgm:pt modelId="{D1FADD92-B6BF-9748-8631-741DEC36B8E2}">
      <dgm:prSet phldrT="[Tekst]"/>
      <dgm:spPr/>
      <dgm:t>
        <a:bodyPr/>
        <a:lstStyle/>
        <a:p>
          <a:r>
            <a:rPr lang="da-DK" dirty="0"/>
            <a:t>  Understøtter og faciliterer indsatsen, via:</a:t>
          </a:r>
        </a:p>
      </dgm:t>
    </dgm:pt>
    <dgm:pt modelId="{3E335DEF-E7F7-EE4B-A8CC-6BBBF4D96D5B}" type="parTrans" cxnId="{47F43475-2204-2145-9BDB-8801BB03F95A}">
      <dgm:prSet/>
      <dgm:spPr/>
      <dgm:t>
        <a:bodyPr/>
        <a:lstStyle/>
        <a:p>
          <a:endParaRPr lang="da-DK"/>
        </a:p>
      </dgm:t>
    </dgm:pt>
    <dgm:pt modelId="{B3B19CB8-0920-E54D-AF43-52D8511065A9}" type="sibTrans" cxnId="{47F43475-2204-2145-9BDB-8801BB03F95A}">
      <dgm:prSet/>
      <dgm:spPr/>
      <dgm:t>
        <a:bodyPr/>
        <a:lstStyle/>
        <a:p>
          <a:endParaRPr lang="da-DK"/>
        </a:p>
      </dgm:t>
    </dgm:pt>
    <dgm:pt modelId="{CE748F13-2607-B948-BDD0-E80647815C01}">
      <dgm:prSet phldrT="[Tekst]"/>
      <dgm:spPr/>
      <dgm:t>
        <a:bodyPr/>
        <a:lstStyle/>
        <a:p>
          <a:r>
            <a:rPr lang="da-DK" dirty="0" err="1"/>
            <a:t>Skytte-forening</a:t>
          </a:r>
          <a:endParaRPr lang="da-DK" dirty="0"/>
        </a:p>
      </dgm:t>
    </dgm:pt>
    <dgm:pt modelId="{21440599-BBD2-6243-9FD5-86E59326E68D}" type="parTrans" cxnId="{C0A0B9BD-F37F-7A47-AE81-81051ED30802}">
      <dgm:prSet/>
      <dgm:spPr/>
      <dgm:t>
        <a:bodyPr/>
        <a:lstStyle/>
        <a:p>
          <a:endParaRPr lang="da-DK"/>
        </a:p>
      </dgm:t>
    </dgm:pt>
    <dgm:pt modelId="{BD2E0BA7-D53E-024C-9215-A2CAB6C3A1D1}" type="sibTrans" cxnId="{C0A0B9BD-F37F-7A47-AE81-81051ED30802}">
      <dgm:prSet/>
      <dgm:spPr/>
      <dgm:t>
        <a:bodyPr/>
        <a:lstStyle/>
        <a:p>
          <a:endParaRPr lang="da-DK"/>
        </a:p>
      </dgm:t>
    </dgm:pt>
    <dgm:pt modelId="{0256FDE1-C151-A449-80A8-B8A2EDC1E930}">
      <dgm:prSet phldrT="[Tekst]"/>
      <dgm:spPr/>
      <dgm:t>
        <a:bodyPr/>
        <a:lstStyle/>
        <a:p>
          <a:r>
            <a:rPr lang="da-DK" dirty="0"/>
            <a:t>Står for skydetræningen</a:t>
          </a:r>
        </a:p>
      </dgm:t>
    </dgm:pt>
    <dgm:pt modelId="{B689526E-7F36-B143-B606-FD0D49281555}" type="parTrans" cxnId="{76BBB96B-D72B-AF47-A4B9-CA33ABB64EAB}">
      <dgm:prSet/>
      <dgm:spPr/>
      <dgm:t>
        <a:bodyPr/>
        <a:lstStyle/>
        <a:p>
          <a:endParaRPr lang="da-DK"/>
        </a:p>
      </dgm:t>
    </dgm:pt>
    <dgm:pt modelId="{E3A1114E-8C4A-C648-8FD8-60C1B5765FA8}" type="sibTrans" cxnId="{76BBB96B-D72B-AF47-A4B9-CA33ABB64EAB}">
      <dgm:prSet/>
      <dgm:spPr/>
      <dgm:t>
        <a:bodyPr/>
        <a:lstStyle/>
        <a:p>
          <a:endParaRPr lang="da-DK"/>
        </a:p>
      </dgm:t>
    </dgm:pt>
    <dgm:pt modelId="{6F2898AF-09EE-A144-B482-7D342B9A0F49}">
      <dgm:prSet phldrT="[Tekst]" custT="1"/>
      <dgm:spPr/>
      <dgm:t>
        <a:bodyPr/>
        <a:lstStyle/>
        <a:p>
          <a:r>
            <a:rPr lang="da-DK" sz="1200" dirty="0"/>
            <a:t>Bidrager evt. med økonomisk støtte – eller vejledning</a:t>
          </a:r>
        </a:p>
      </dgm:t>
    </dgm:pt>
    <dgm:pt modelId="{E333D0FF-7575-214E-A114-F37C153C89D2}" type="parTrans" cxnId="{755B72D7-FB6F-AC46-9794-EBCD26CCB9DD}">
      <dgm:prSet/>
      <dgm:spPr/>
      <dgm:t>
        <a:bodyPr/>
        <a:lstStyle/>
        <a:p>
          <a:endParaRPr lang="da-DK"/>
        </a:p>
      </dgm:t>
    </dgm:pt>
    <dgm:pt modelId="{2D84EFA4-42CC-A043-8FC9-9A50EF6A2E39}" type="sibTrans" cxnId="{755B72D7-FB6F-AC46-9794-EBCD26CCB9DD}">
      <dgm:prSet/>
      <dgm:spPr/>
      <dgm:t>
        <a:bodyPr/>
        <a:lstStyle/>
        <a:p>
          <a:endParaRPr lang="da-DK"/>
        </a:p>
      </dgm:t>
    </dgm:pt>
    <dgm:pt modelId="{626D145B-E18A-7B48-9255-99A780139B26}">
      <dgm:prSet phldrT="[Tekst]" custT="1"/>
      <dgm:spPr/>
      <dgm:t>
        <a:bodyPr/>
        <a:lstStyle/>
        <a:p>
          <a:r>
            <a:rPr lang="da-DK" sz="1050" dirty="0"/>
            <a:t>Følger børnene ud til skytteforeningen</a:t>
          </a:r>
        </a:p>
      </dgm:t>
    </dgm:pt>
    <dgm:pt modelId="{546CB108-3116-6F45-BA44-32851998F02F}" type="parTrans" cxnId="{A23BC6D3-C3D6-0C45-8E93-BD54BB234E72}">
      <dgm:prSet/>
      <dgm:spPr/>
      <dgm:t>
        <a:bodyPr/>
        <a:lstStyle/>
        <a:p>
          <a:endParaRPr lang="da-DK"/>
        </a:p>
      </dgm:t>
    </dgm:pt>
    <dgm:pt modelId="{639E4B0D-F80E-544A-AB55-5823C5E74AB1}" type="sibTrans" cxnId="{A23BC6D3-C3D6-0C45-8E93-BD54BB234E72}">
      <dgm:prSet/>
      <dgm:spPr/>
      <dgm:t>
        <a:bodyPr/>
        <a:lstStyle/>
        <a:p>
          <a:endParaRPr lang="da-DK"/>
        </a:p>
      </dgm:t>
    </dgm:pt>
    <dgm:pt modelId="{FAA715EA-D29A-364F-AEE2-29E2E0FB324A}">
      <dgm:prSet phldrT="[Tekst]" custT="1"/>
      <dgm:spPr/>
      <dgm:t>
        <a:bodyPr/>
        <a:lstStyle/>
        <a:p>
          <a:r>
            <a:rPr lang="da-DK" sz="1050" dirty="0"/>
            <a:t>Understøtter indsatsen i praksis</a:t>
          </a:r>
        </a:p>
      </dgm:t>
    </dgm:pt>
    <dgm:pt modelId="{222681C7-5352-9142-808D-81292CFE185B}" type="parTrans" cxnId="{8798D388-0F16-BC40-BFC1-AA456304419D}">
      <dgm:prSet/>
      <dgm:spPr/>
      <dgm:t>
        <a:bodyPr/>
        <a:lstStyle/>
        <a:p>
          <a:endParaRPr lang="da-DK"/>
        </a:p>
      </dgm:t>
    </dgm:pt>
    <dgm:pt modelId="{F4F00603-767D-2442-8552-85D49B47AD58}" type="sibTrans" cxnId="{8798D388-0F16-BC40-BFC1-AA456304419D}">
      <dgm:prSet/>
      <dgm:spPr/>
      <dgm:t>
        <a:bodyPr/>
        <a:lstStyle/>
        <a:p>
          <a:endParaRPr lang="da-DK"/>
        </a:p>
      </dgm:t>
    </dgm:pt>
    <dgm:pt modelId="{E7C36260-BB23-FB46-93D0-6C1FCB0E9C6E}">
      <dgm:prSet phldrT="[Tekst]"/>
      <dgm:spPr/>
      <dgm:t>
        <a:bodyPr/>
        <a:lstStyle/>
        <a:p>
          <a:r>
            <a:rPr lang="da-DK" dirty="0"/>
            <a:t>Tager godt imod børnene</a:t>
          </a:r>
        </a:p>
      </dgm:t>
    </dgm:pt>
    <dgm:pt modelId="{2C64414A-3B7C-124E-A3DE-E235041B5E06}" type="parTrans" cxnId="{F1C4A25E-0538-0341-BB03-87D0F1AC3631}">
      <dgm:prSet/>
      <dgm:spPr/>
      <dgm:t>
        <a:bodyPr/>
        <a:lstStyle/>
        <a:p>
          <a:endParaRPr lang="da-DK"/>
        </a:p>
      </dgm:t>
    </dgm:pt>
    <dgm:pt modelId="{1E9E97A6-F6FD-4C45-8A93-59AA6A2EC80A}" type="sibTrans" cxnId="{F1C4A25E-0538-0341-BB03-87D0F1AC3631}">
      <dgm:prSet/>
      <dgm:spPr/>
      <dgm:t>
        <a:bodyPr/>
        <a:lstStyle/>
        <a:p>
          <a:endParaRPr lang="da-DK"/>
        </a:p>
      </dgm:t>
    </dgm:pt>
    <dgm:pt modelId="{61DAE3C6-B037-FE44-BA0E-188DDA13BA34}">
      <dgm:prSet phldrT="[Tekst]"/>
      <dgm:spPr/>
      <dgm:t>
        <a:bodyPr/>
        <a:lstStyle/>
        <a:p>
          <a:r>
            <a:rPr lang="da-DK" dirty="0"/>
            <a:t>”Gør som de altid har gjort”</a:t>
          </a:r>
        </a:p>
      </dgm:t>
    </dgm:pt>
    <dgm:pt modelId="{2617234B-5DA4-4B45-82F6-A41FA566C922}" type="parTrans" cxnId="{CE8F2CF5-D10C-AE42-A645-F23D40D734D5}">
      <dgm:prSet/>
      <dgm:spPr/>
      <dgm:t>
        <a:bodyPr/>
        <a:lstStyle/>
        <a:p>
          <a:endParaRPr lang="da-DK"/>
        </a:p>
      </dgm:t>
    </dgm:pt>
    <dgm:pt modelId="{38EC0F6F-9BAB-7B45-A075-6617082F3D5F}" type="sibTrans" cxnId="{CE8F2CF5-D10C-AE42-A645-F23D40D734D5}">
      <dgm:prSet/>
      <dgm:spPr/>
      <dgm:t>
        <a:bodyPr/>
        <a:lstStyle/>
        <a:p>
          <a:endParaRPr lang="da-DK"/>
        </a:p>
      </dgm:t>
    </dgm:pt>
    <dgm:pt modelId="{47AFA8C7-E61E-5D45-B0A2-8FC44BEC7B17}">
      <dgm:prSet phldrT="[Tekst]"/>
      <dgm:spPr/>
      <dgm:t>
        <a:bodyPr/>
        <a:lstStyle/>
        <a:p>
          <a:r>
            <a:rPr lang="da-DK" dirty="0"/>
            <a:t> skyttekonsulenter, forenings- og udviklingskonsulenter</a:t>
          </a:r>
        </a:p>
      </dgm:t>
    </dgm:pt>
    <dgm:pt modelId="{0CCD3AA9-4C88-2443-93D5-3C3B2B2AAE34}" type="parTrans" cxnId="{FBC53697-1FE5-3B48-B818-3FA11A50D604}">
      <dgm:prSet/>
      <dgm:spPr/>
      <dgm:t>
        <a:bodyPr/>
        <a:lstStyle/>
        <a:p>
          <a:endParaRPr lang="da-DK"/>
        </a:p>
      </dgm:t>
    </dgm:pt>
    <dgm:pt modelId="{7700B240-B913-C74D-9ED1-801ECE7CE47F}" type="sibTrans" cxnId="{FBC53697-1FE5-3B48-B818-3FA11A50D604}">
      <dgm:prSet/>
      <dgm:spPr/>
      <dgm:t>
        <a:bodyPr/>
        <a:lstStyle/>
        <a:p>
          <a:endParaRPr lang="da-DK"/>
        </a:p>
      </dgm:t>
    </dgm:pt>
    <dgm:pt modelId="{7E50A9F4-611C-B64E-917F-60407F3FAB0A}">
      <dgm:prSet phldrT="[Tekst]"/>
      <dgm:spPr/>
      <dgm:t>
        <a:bodyPr/>
        <a:lstStyle/>
        <a:p>
          <a:endParaRPr lang="da-DK" dirty="0"/>
        </a:p>
      </dgm:t>
    </dgm:pt>
    <dgm:pt modelId="{D4C390F7-A688-2448-BA31-F850FF5BB19D}" type="parTrans" cxnId="{8CBD2C62-9639-5641-BED3-DB2D001B165B}">
      <dgm:prSet/>
      <dgm:spPr/>
      <dgm:t>
        <a:bodyPr/>
        <a:lstStyle/>
        <a:p>
          <a:endParaRPr lang="da-DK"/>
        </a:p>
      </dgm:t>
    </dgm:pt>
    <dgm:pt modelId="{344DC7E9-FE1C-AB46-9666-4E9C437745AA}" type="sibTrans" cxnId="{8CBD2C62-9639-5641-BED3-DB2D001B165B}">
      <dgm:prSet/>
      <dgm:spPr/>
      <dgm:t>
        <a:bodyPr/>
        <a:lstStyle/>
        <a:p>
          <a:endParaRPr lang="da-DK"/>
        </a:p>
      </dgm:t>
    </dgm:pt>
    <dgm:pt modelId="{14156FB0-4A04-DC4D-BDA8-1D94415D86BE}" type="pres">
      <dgm:prSet presAssocID="{A775D033-CD68-ED4E-A3C1-640A7F7D79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FCD5FD6-9D81-CB4E-A53D-0CB6A565A14F}" type="pres">
      <dgm:prSet presAssocID="{A775D033-CD68-ED4E-A3C1-640A7F7D799E}" presName="children" presStyleCnt="0"/>
      <dgm:spPr/>
    </dgm:pt>
    <dgm:pt modelId="{AE7F709B-6763-D747-B21F-8505A064F5A1}" type="pres">
      <dgm:prSet presAssocID="{A775D033-CD68-ED4E-A3C1-640A7F7D799E}" presName="child1group" presStyleCnt="0"/>
      <dgm:spPr/>
    </dgm:pt>
    <dgm:pt modelId="{2EEE46CE-599C-EF4F-B724-B0B2132E205C}" type="pres">
      <dgm:prSet presAssocID="{A775D033-CD68-ED4E-A3C1-640A7F7D799E}" presName="child1" presStyleLbl="bgAcc1" presStyleIdx="0" presStyleCnt="4"/>
      <dgm:spPr/>
    </dgm:pt>
    <dgm:pt modelId="{1FA6FACA-C05C-3F47-9927-3BA5B8CDF82A}" type="pres">
      <dgm:prSet presAssocID="{A775D033-CD68-ED4E-A3C1-640A7F7D799E}" presName="child1Text" presStyleLbl="bgAcc1" presStyleIdx="0" presStyleCnt="4">
        <dgm:presLayoutVars>
          <dgm:bulletEnabled val="1"/>
        </dgm:presLayoutVars>
      </dgm:prSet>
      <dgm:spPr/>
    </dgm:pt>
    <dgm:pt modelId="{5CD1594D-40F5-E443-8F70-63ACEE09CDDD}" type="pres">
      <dgm:prSet presAssocID="{A775D033-CD68-ED4E-A3C1-640A7F7D799E}" presName="child2group" presStyleCnt="0"/>
      <dgm:spPr/>
    </dgm:pt>
    <dgm:pt modelId="{17A9E28B-F337-EB4A-B816-4EA0940A401A}" type="pres">
      <dgm:prSet presAssocID="{A775D033-CD68-ED4E-A3C1-640A7F7D799E}" presName="child2" presStyleLbl="bgAcc1" presStyleIdx="1" presStyleCnt="4"/>
      <dgm:spPr/>
    </dgm:pt>
    <dgm:pt modelId="{2D8A3E58-F954-5E4B-BE75-8F4EFE58F35A}" type="pres">
      <dgm:prSet presAssocID="{A775D033-CD68-ED4E-A3C1-640A7F7D799E}" presName="child2Text" presStyleLbl="bgAcc1" presStyleIdx="1" presStyleCnt="4">
        <dgm:presLayoutVars>
          <dgm:bulletEnabled val="1"/>
        </dgm:presLayoutVars>
      </dgm:prSet>
      <dgm:spPr/>
    </dgm:pt>
    <dgm:pt modelId="{10596DF7-C5C9-5247-99BE-D35AD7FCFBDB}" type="pres">
      <dgm:prSet presAssocID="{A775D033-CD68-ED4E-A3C1-640A7F7D799E}" presName="child3group" presStyleCnt="0"/>
      <dgm:spPr/>
    </dgm:pt>
    <dgm:pt modelId="{DC2B8EAF-8B2C-1F4D-8820-D3E25CBDD483}" type="pres">
      <dgm:prSet presAssocID="{A775D033-CD68-ED4E-A3C1-640A7F7D799E}" presName="child3" presStyleLbl="bgAcc1" presStyleIdx="2" presStyleCnt="4" custScaleX="115118"/>
      <dgm:spPr/>
    </dgm:pt>
    <dgm:pt modelId="{2CA486E2-6238-B746-96BA-624629DFD729}" type="pres">
      <dgm:prSet presAssocID="{A775D033-CD68-ED4E-A3C1-640A7F7D799E}" presName="child3Text" presStyleLbl="bgAcc1" presStyleIdx="2" presStyleCnt="4">
        <dgm:presLayoutVars>
          <dgm:bulletEnabled val="1"/>
        </dgm:presLayoutVars>
      </dgm:prSet>
      <dgm:spPr/>
    </dgm:pt>
    <dgm:pt modelId="{D164412A-49D1-E44C-88AA-55B8B4A44772}" type="pres">
      <dgm:prSet presAssocID="{A775D033-CD68-ED4E-A3C1-640A7F7D799E}" presName="child4group" presStyleCnt="0"/>
      <dgm:spPr/>
    </dgm:pt>
    <dgm:pt modelId="{8AA6CD36-A58E-EA44-B0FB-9F767F31ACED}" type="pres">
      <dgm:prSet presAssocID="{A775D033-CD68-ED4E-A3C1-640A7F7D799E}" presName="child4" presStyleLbl="bgAcc1" presStyleIdx="3" presStyleCnt="4"/>
      <dgm:spPr/>
    </dgm:pt>
    <dgm:pt modelId="{4A9AB97D-F458-9E43-8F81-7B4B3CED82F2}" type="pres">
      <dgm:prSet presAssocID="{A775D033-CD68-ED4E-A3C1-640A7F7D799E}" presName="child4Text" presStyleLbl="bgAcc1" presStyleIdx="3" presStyleCnt="4">
        <dgm:presLayoutVars>
          <dgm:bulletEnabled val="1"/>
        </dgm:presLayoutVars>
      </dgm:prSet>
      <dgm:spPr/>
    </dgm:pt>
    <dgm:pt modelId="{32703318-692D-2245-8A2E-680A4B8A8704}" type="pres">
      <dgm:prSet presAssocID="{A775D033-CD68-ED4E-A3C1-640A7F7D799E}" presName="childPlaceholder" presStyleCnt="0"/>
      <dgm:spPr/>
    </dgm:pt>
    <dgm:pt modelId="{ABE93104-2184-C143-B201-0017F78C7A00}" type="pres">
      <dgm:prSet presAssocID="{A775D033-CD68-ED4E-A3C1-640A7F7D799E}" presName="circle" presStyleCnt="0"/>
      <dgm:spPr/>
    </dgm:pt>
    <dgm:pt modelId="{08AEB346-50AB-6E4C-A891-F9EE8DDEEC7D}" type="pres">
      <dgm:prSet presAssocID="{A775D033-CD68-ED4E-A3C1-640A7F7D799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676C661-4B2A-0541-AD4E-0D62A3C7CA17}" type="pres">
      <dgm:prSet presAssocID="{A775D033-CD68-ED4E-A3C1-640A7F7D799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3694B8-0E0D-664F-84F4-6EC804C6BCEF}" type="pres">
      <dgm:prSet presAssocID="{A775D033-CD68-ED4E-A3C1-640A7F7D799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FBCEA15-3A6E-BB4B-BD10-E836BD793B2D}" type="pres">
      <dgm:prSet presAssocID="{A775D033-CD68-ED4E-A3C1-640A7F7D799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A227F74-DC21-674A-A670-F03C6275A083}" type="pres">
      <dgm:prSet presAssocID="{A775D033-CD68-ED4E-A3C1-640A7F7D799E}" presName="quadrantPlaceholder" presStyleCnt="0"/>
      <dgm:spPr/>
    </dgm:pt>
    <dgm:pt modelId="{755C1028-7EF6-024F-9907-F712BB2CFE4A}" type="pres">
      <dgm:prSet presAssocID="{A775D033-CD68-ED4E-A3C1-640A7F7D799E}" presName="center1" presStyleLbl="fgShp" presStyleIdx="0" presStyleCnt="2"/>
      <dgm:spPr/>
    </dgm:pt>
    <dgm:pt modelId="{BFEAB657-C123-E74C-9A15-7A465342F282}" type="pres">
      <dgm:prSet presAssocID="{A775D033-CD68-ED4E-A3C1-640A7F7D799E}" presName="center2" presStyleLbl="fgShp" presStyleIdx="1" presStyleCnt="2"/>
      <dgm:spPr/>
    </dgm:pt>
  </dgm:ptLst>
  <dgm:cxnLst>
    <dgm:cxn modelId="{0C6B390A-59ED-7B46-8FB9-7E5966C15273}" type="presOf" srcId="{61DAE3C6-B037-FE44-BA0E-188DDA13BA34}" destId="{8AA6CD36-A58E-EA44-B0FB-9F767F31ACED}" srcOrd="0" destOrd="2" presId="urn:microsoft.com/office/officeart/2005/8/layout/cycle4"/>
    <dgm:cxn modelId="{74DA670A-829F-AC41-8280-195AD3D8A277}" type="presOf" srcId="{FAA715EA-D29A-364F-AEE2-29E2E0FB324A}" destId="{2D8A3E58-F954-5E4B-BE75-8F4EFE58F35A}" srcOrd="1" destOrd="2" presId="urn:microsoft.com/office/officeart/2005/8/layout/cycle4"/>
    <dgm:cxn modelId="{6516AB16-0C10-9940-B001-44493D4B557C}" srcId="{A775D033-CD68-ED4E-A3C1-640A7F7D799E}" destId="{07C22C2C-DBFE-6144-88C5-7D49E3202DFF}" srcOrd="1" destOrd="0" parTransId="{2573CB71-718B-7E43-8E77-A68045941501}" sibTransId="{2D06A9D8-B6DF-E34D-B5F1-64B72A11A2E8}"/>
    <dgm:cxn modelId="{C6395D1F-9749-844A-A4EA-0ABE047A82B9}" type="presOf" srcId="{0256FDE1-C151-A449-80A8-B8A2EDC1E930}" destId="{4A9AB97D-F458-9E43-8F81-7B4B3CED82F2}" srcOrd="1" destOrd="0" presId="urn:microsoft.com/office/officeart/2005/8/layout/cycle4"/>
    <dgm:cxn modelId="{A76FAC22-D582-F441-8006-4649140132BA}" type="presOf" srcId="{FAA715EA-D29A-364F-AEE2-29E2E0FB324A}" destId="{17A9E28B-F337-EB4A-B816-4EA0940A401A}" srcOrd="0" destOrd="2" presId="urn:microsoft.com/office/officeart/2005/8/layout/cycle4"/>
    <dgm:cxn modelId="{A4748F39-6A10-B442-B549-272CEB009266}" type="presOf" srcId="{6F2898AF-09EE-A144-B482-7D342B9A0F49}" destId="{2EEE46CE-599C-EF4F-B724-B0B2132E205C}" srcOrd="0" destOrd="1" presId="urn:microsoft.com/office/officeart/2005/8/layout/cycle4"/>
    <dgm:cxn modelId="{70224B45-B7D1-074C-878E-96B32A102950}" type="presOf" srcId="{D1FADD92-B6BF-9748-8631-741DEC36B8E2}" destId="{DC2B8EAF-8B2C-1F4D-8820-D3E25CBDD483}" srcOrd="0" destOrd="1" presId="urn:microsoft.com/office/officeart/2005/8/layout/cycle4"/>
    <dgm:cxn modelId="{C11A1353-949B-9F42-8DF1-5332645D8C66}" type="presOf" srcId="{E7C36260-BB23-FB46-93D0-6C1FCB0E9C6E}" destId="{8AA6CD36-A58E-EA44-B0FB-9F767F31ACED}" srcOrd="0" destOrd="1" presId="urn:microsoft.com/office/officeart/2005/8/layout/cycle4"/>
    <dgm:cxn modelId="{36843F56-1795-6340-919A-5D6621684534}" type="presOf" srcId="{47AFA8C7-E61E-5D45-B0A2-8FC44BEC7B17}" destId="{DC2B8EAF-8B2C-1F4D-8820-D3E25CBDD483}" srcOrd="0" destOrd="2" presId="urn:microsoft.com/office/officeart/2005/8/layout/cycle4"/>
    <dgm:cxn modelId="{F1C4A25E-0538-0341-BB03-87D0F1AC3631}" srcId="{CE748F13-2607-B948-BDD0-E80647815C01}" destId="{E7C36260-BB23-FB46-93D0-6C1FCB0E9C6E}" srcOrd="1" destOrd="0" parTransId="{2C64414A-3B7C-124E-A3DE-E235041B5E06}" sibTransId="{1E9E97A6-F6FD-4C45-8A93-59AA6A2EC80A}"/>
    <dgm:cxn modelId="{8CBD2C62-9639-5641-BED3-DB2D001B165B}" srcId="{1590A386-84E5-D248-B24A-EA014E938D51}" destId="{7E50A9F4-611C-B64E-917F-60407F3FAB0A}" srcOrd="0" destOrd="0" parTransId="{D4C390F7-A688-2448-BA31-F850FF5BB19D}" sibTransId="{344DC7E9-FE1C-AB46-9666-4E9C437745AA}"/>
    <dgm:cxn modelId="{76BBB96B-D72B-AF47-A4B9-CA33ABB64EAB}" srcId="{CE748F13-2607-B948-BDD0-E80647815C01}" destId="{0256FDE1-C151-A449-80A8-B8A2EDC1E930}" srcOrd="0" destOrd="0" parTransId="{B689526E-7F36-B143-B606-FD0D49281555}" sibTransId="{E3A1114E-8C4A-C648-8FD8-60C1B5765FA8}"/>
    <dgm:cxn modelId="{B81FE271-9EC9-3D4D-B3A4-D35A95C4C0D0}" type="presOf" srcId="{47AFA8C7-E61E-5D45-B0A2-8FC44BEC7B17}" destId="{2CA486E2-6238-B746-96BA-624629DFD729}" srcOrd="1" destOrd="2" presId="urn:microsoft.com/office/officeart/2005/8/layout/cycle4"/>
    <dgm:cxn modelId="{E2529872-2FE3-8349-A4D6-43A5C141A7EB}" type="presOf" srcId="{3461F9E5-045F-1645-B420-0CA0DBE09C58}" destId="{2EEE46CE-599C-EF4F-B724-B0B2132E205C}" srcOrd="0" destOrd="0" presId="urn:microsoft.com/office/officeart/2005/8/layout/cycle4"/>
    <dgm:cxn modelId="{9A20FD73-4F3D-E140-B765-4887BB2481AF}" type="presOf" srcId="{D1FADD92-B6BF-9748-8631-741DEC36B8E2}" destId="{2CA486E2-6238-B746-96BA-624629DFD729}" srcOrd="1" destOrd="1" presId="urn:microsoft.com/office/officeart/2005/8/layout/cycle4"/>
    <dgm:cxn modelId="{47F43475-2204-2145-9BDB-8801BB03F95A}" srcId="{1590A386-84E5-D248-B24A-EA014E938D51}" destId="{D1FADD92-B6BF-9748-8631-741DEC36B8E2}" srcOrd="1" destOrd="0" parTransId="{3E335DEF-E7F7-EE4B-A8CC-6BBBF4D96D5B}" sibTransId="{B3B19CB8-0920-E54D-AF43-52D8511065A9}"/>
    <dgm:cxn modelId="{B606D075-993F-9B46-9F43-BDABBD006D84}" type="presOf" srcId="{09D2F22C-5426-6346-B941-3990B84CF4E0}" destId="{17A9E28B-F337-EB4A-B816-4EA0940A401A}" srcOrd="0" destOrd="0" presId="urn:microsoft.com/office/officeart/2005/8/layout/cycle4"/>
    <dgm:cxn modelId="{353DF575-A057-E547-9624-DF679888B6A1}" srcId="{A775D033-CD68-ED4E-A3C1-640A7F7D799E}" destId="{16BE448C-5EB2-544E-BBA1-BE54DD40A1EC}" srcOrd="0" destOrd="0" parTransId="{26FB5D65-9D7E-7248-BD27-A2B4019235D1}" sibTransId="{1A85691F-EA19-0B4F-A0A8-D2B9C1962045}"/>
    <dgm:cxn modelId="{099DE777-D725-DC41-93F2-B2B2764CEA53}" type="presOf" srcId="{626D145B-E18A-7B48-9255-99A780139B26}" destId="{17A9E28B-F337-EB4A-B816-4EA0940A401A}" srcOrd="0" destOrd="1" presId="urn:microsoft.com/office/officeart/2005/8/layout/cycle4"/>
    <dgm:cxn modelId="{E0917288-FB3E-1E47-8BC0-C67F3993E50C}" type="presOf" srcId="{CE748F13-2607-B948-BDD0-E80647815C01}" destId="{6FBCEA15-3A6E-BB4B-BD10-E836BD793B2D}" srcOrd="0" destOrd="0" presId="urn:microsoft.com/office/officeart/2005/8/layout/cycle4"/>
    <dgm:cxn modelId="{8798D388-0F16-BC40-BFC1-AA456304419D}" srcId="{07C22C2C-DBFE-6144-88C5-7D49E3202DFF}" destId="{FAA715EA-D29A-364F-AEE2-29E2E0FB324A}" srcOrd="2" destOrd="0" parTransId="{222681C7-5352-9142-808D-81292CFE185B}" sibTransId="{F4F00603-767D-2442-8552-85D49B47AD58}"/>
    <dgm:cxn modelId="{D3E1E391-E1A8-7748-8466-AD676BA8985C}" type="presOf" srcId="{61DAE3C6-B037-FE44-BA0E-188DDA13BA34}" destId="{4A9AB97D-F458-9E43-8F81-7B4B3CED82F2}" srcOrd="1" destOrd="2" presId="urn:microsoft.com/office/officeart/2005/8/layout/cycle4"/>
    <dgm:cxn modelId="{F7508693-4FE3-6D44-89E2-830EA6D2EB8E}" srcId="{A775D033-CD68-ED4E-A3C1-640A7F7D799E}" destId="{1590A386-84E5-D248-B24A-EA014E938D51}" srcOrd="2" destOrd="0" parTransId="{4E658F09-BA21-5C4E-B15B-B8E6E5410021}" sibTransId="{6D38491A-02AC-AD4F-84E4-E206333BE645}"/>
    <dgm:cxn modelId="{FBC53697-1FE5-3B48-B818-3FA11A50D604}" srcId="{D1FADD92-B6BF-9748-8631-741DEC36B8E2}" destId="{47AFA8C7-E61E-5D45-B0A2-8FC44BEC7B17}" srcOrd="0" destOrd="0" parTransId="{0CCD3AA9-4C88-2443-93D5-3C3B2B2AAE34}" sibTransId="{7700B240-B913-C74D-9ED1-801ECE7CE47F}"/>
    <dgm:cxn modelId="{0EF3A09A-CB70-0245-9FCA-3C1E03DCAD42}" type="presOf" srcId="{09D2F22C-5426-6346-B941-3990B84CF4E0}" destId="{2D8A3E58-F954-5E4B-BE75-8F4EFE58F35A}" srcOrd="1" destOrd="0" presId="urn:microsoft.com/office/officeart/2005/8/layout/cycle4"/>
    <dgm:cxn modelId="{0C2F8EA2-49A9-BF4C-9534-C4967675E251}" type="presOf" srcId="{E7C36260-BB23-FB46-93D0-6C1FCB0E9C6E}" destId="{4A9AB97D-F458-9E43-8F81-7B4B3CED82F2}" srcOrd="1" destOrd="1" presId="urn:microsoft.com/office/officeart/2005/8/layout/cycle4"/>
    <dgm:cxn modelId="{D09497B6-D5B2-634A-ABC0-D8965712C508}" type="presOf" srcId="{A775D033-CD68-ED4E-A3C1-640A7F7D799E}" destId="{14156FB0-4A04-DC4D-BDA8-1D94415D86BE}" srcOrd="0" destOrd="0" presId="urn:microsoft.com/office/officeart/2005/8/layout/cycle4"/>
    <dgm:cxn modelId="{C0A0B9BD-F37F-7A47-AE81-81051ED30802}" srcId="{A775D033-CD68-ED4E-A3C1-640A7F7D799E}" destId="{CE748F13-2607-B948-BDD0-E80647815C01}" srcOrd="3" destOrd="0" parTransId="{21440599-BBD2-6243-9FD5-86E59326E68D}" sibTransId="{BD2E0BA7-D53E-024C-9215-A2CAB6C3A1D1}"/>
    <dgm:cxn modelId="{A6A615C6-A866-154D-A74C-30ACB81643CD}" srcId="{07C22C2C-DBFE-6144-88C5-7D49E3202DFF}" destId="{09D2F22C-5426-6346-B941-3990B84CF4E0}" srcOrd="0" destOrd="0" parTransId="{E4747025-CD6E-CE46-A1B8-59009ED10213}" sibTransId="{C1EE8748-CE0E-1046-BA64-3B71186E0CB5}"/>
    <dgm:cxn modelId="{5C9E72C6-DDB7-1A4A-88D4-11A9891F01D8}" type="presOf" srcId="{6F2898AF-09EE-A144-B482-7D342B9A0F49}" destId="{1FA6FACA-C05C-3F47-9927-3BA5B8CDF82A}" srcOrd="1" destOrd="1" presId="urn:microsoft.com/office/officeart/2005/8/layout/cycle4"/>
    <dgm:cxn modelId="{DCD529CB-80F5-4641-A729-C94A37C3CFB5}" type="presOf" srcId="{16BE448C-5EB2-544E-BBA1-BE54DD40A1EC}" destId="{08AEB346-50AB-6E4C-A891-F9EE8DDEEC7D}" srcOrd="0" destOrd="0" presId="urn:microsoft.com/office/officeart/2005/8/layout/cycle4"/>
    <dgm:cxn modelId="{118B46CB-4714-FB4D-BDCB-FA456B84F0FA}" type="presOf" srcId="{626D145B-E18A-7B48-9255-99A780139B26}" destId="{2D8A3E58-F954-5E4B-BE75-8F4EFE58F35A}" srcOrd="1" destOrd="1" presId="urn:microsoft.com/office/officeart/2005/8/layout/cycle4"/>
    <dgm:cxn modelId="{DC57AAD0-BF95-774C-B75C-2B2EE6A64C3E}" type="presOf" srcId="{0256FDE1-C151-A449-80A8-B8A2EDC1E930}" destId="{8AA6CD36-A58E-EA44-B0FB-9F767F31ACED}" srcOrd="0" destOrd="0" presId="urn:microsoft.com/office/officeart/2005/8/layout/cycle4"/>
    <dgm:cxn modelId="{A23BC6D3-C3D6-0C45-8E93-BD54BB234E72}" srcId="{07C22C2C-DBFE-6144-88C5-7D49E3202DFF}" destId="{626D145B-E18A-7B48-9255-99A780139B26}" srcOrd="1" destOrd="0" parTransId="{546CB108-3116-6F45-BA44-32851998F02F}" sibTransId="{639E4B0D-F80E-544A-AB55-5823C5E74AB1}"/>
    <dgm:cxn modelId="{755B72D7-FB6F-AC46-9794-EBCD26CCB9DD}" srcId="{16BE448C-5EB2-544E-BBA1-BE54DD40A1EC}" destId="{6F2898AF-09EE-A144-B482-7D342B9A0F49}" srcOrd="1" destOrd="0" parTransId="{E333D0FF-7575-214E-A114-F37C153C89D2}" sibTransId="{2D84EFA4-42CC-A043-8FC9-9A50EF6A2E39}"/>
    <dgm:cxn modelId="{689B66E0-32FF-324B-A10D-DABE4DCD45BB}" type="presOf" srcId="{1590A386-84E5-D248-B24A-EA014E938D51}" destId="{F63694B8-0E0D-664F-84F4-6EC804C6BCEF}" srcOrd="0" destOrd="0" presId="urn:microsoft.com/office/officeart/2005/8/layout/cycle4"/>
    <dgm:cxn modelId="{573882F0-C8E5-654B-AEDB-FD5BF0C7B8D3}" type="presOf" srcId="{07C22C2C-DBFE-6144-88C5-7D49E3202DFF}" destId="{6676C661-4B2A-0541-AD4E-0D62A3C7CA17}" srcOrd="0" destOrd="0" presId="urn:microsoft.com/office/officeart/2005/8/layout/cycle4"/>
    <dgm:cxn modelId="{0AD617F4-3037-924F-B4EE-FDF45023D30D}" type="presOf" srcId="{7E50A9F4-611C-B64E-917F-60407F3FAB0A}" destId="{DC2B8EAF-8B2C-1F4D-8820-D3E25CBDD483}" srcOrd="0" destOrd="0" presId="urn:microsoft.com/office/officeart/2005/8/layout/cycle4"/>
    <dgm:cxn modelId="{CE8F2CF5-D10C-AE42-A645-F23D40D734D5}" srcId="{CE748F13-2607-B948-BDD0-E80647815C01}" destId="{61DAE3C6-B037-FE44-BA0E-188DDA13BA34}" srcOrd="2" destOrd="0" parTransId="{2617234B-5DA4-4B45-82F6-A41FA566C922}" sibTransId="{38EC0F6F-9BAB-7B45-A075-6617082F3D5F}"/>
    <dgm:cxn modelId="{EBF37BF6-A4E3-944D-AD92-A3C6AA698CCB}" srcId="{16BE448C-5EB2-544E-BBA1-BE54DD40A1EC}" destId="{3461F9E5-045F-1645-B420-0CA0DBE09C58}" srcOrd="0" destOrd="0" parTransId="{C1C3B240-6B92-C444-8214-D20C930A2546}" sibTransId="{4939F3DC-5EAD-7842-85A9-6D7C9BE0C822}"/>
    <dgm:cxn modelId="{5AB6C4FC-476E-9B43-B307-9EF95F790F21}" type="presOf" srcId="{3461F9E5-045F-1645-B420-0CA0DBE09C58}" destId="{1FA6FACA-C05C-3F47-9927-3BA5B8CDF82A}" srcOrd="1" destOrd="0" presId="urn:microsoft.com/office/officeart/2005/8/layout/cycle4"/>
    <dgm:cxn modelId="{B796CDFC-0D84-614A-8CB7-96F4ED4DC70E}" type="presOf" srcId="{7E50A9F4-611C-B64E-917F-60407F3FAB0A}" destId="{2CA486E2-6238-B746-96BA-624629DFD729}" srcOrd="1" destOrd="0" presId="urn:microsoft.com/office/officeart/2005/8/layout/cycle4"/>
    <dgm:cxn modelId="{D362EA0D-33E1-0D40-8BEE-F6719AF1FC0C}" type="presParOf" srcId="{14156FB0-4A04-DC4D-BDA8-1D94415D86BE}" destId="{6FCD5FD6-9D81-CB4E-A53D-0CB6A565A14F}" srcOrd="0" destOrd="0" presId="urn:microsoft.com/office/officeart/2005/8/layout/cycle4"/>
    <dgm:cxn modelId="{E71476D6-91F7-114B-9398-AAB336341E14}" type="presParOf" srcId="{6FCD5FD6-9D81-CB4E-A53D-0CB6A565A14F}" destId="{AE7F709B-6763-D747-B21F-8505A064F5A1}" srcOrd="0" destOrd="0" presId="urn:microsoft.com/office/officeart/2005/8/layout/cycle4"/>
    <dgm:cxn modelId="{C217D03C-4E9E-8944-A181-43BA142F8865}" type="presParOf" srcId="{AE7F709B-6763-D747-B21F-8505A064F5A1}" destId="{2EEE46CE-599C-EF4F-B724-B0B2132E205C}" srcOrd="0" destOrd="0" presId="urn:microsoft.com/office/officeart/2005/8/layout/cycle4"/>
    <dgm:cxn modelId="{33AC169D-B6F8-7D4D-B8DF-A6DE88169D34}" type="presParOf" srcId="{AE7F709B-6763-D747-B21F-8505A064F5A1}" destId="{1FA6FACA-C05C-3F47-9927-3BA5B8CDF82A}" srcOrd="1" destOrd="0" presId="urn:microsoft.com/office/officeart/2005/8/layout/cycle4"/>
    <dgm:cxn modelId="{7E95E378-EC6C-E94C-9EDD-90F9068EF11E}" type="presParOf" srcId="{6FCD5FD6-9D81-CB4E-A53D-0CB6A565A14F}" destId="{5CD1594D-40F5-E443-8F70-63ACEE09CDDD}" srcOrd="1" destOrd="0" presId="urn:microsoft.com/office/officeart/2005/8/layout/cycle4"/>
    <dgm:cxn modelId="{41E669D3-D079-F94F-A4D4-21406DBB05E6}" type="presParOf" srcId="{5CD1594D-40F5-E443-8F70-63ACEE09CDDD}" destId="{17A9E28B-F337-EB4A-B816-4EA0940A401A}" srcOrd="0" destOrd="0" presId="urn:microsoft.com/office/officeart/2005/8/layout/cycle4"/>
    <dgm:cxn modelId="{49C37058-38E7-8441-94A4-9717F14867AB}" type="presParOf" srcId="{5CD1594D-40F5-E443-8F70-63ACEE09CDDD}" destId="{2D8A3E58-F954-5E4B-BE75-8F4EFE58F35A}" srcOrd="1" destOrd="0" presId="urn:microsoft.com/office/officeart/2005/8/layout/cycle4"/>
    <dgm:cxn modelId="{EE933AED-10EE-C043-828B-75A9DDC7C0D1}" type="presParOf" srcId="{6FCD5FD6-9D81-CB4E-A53D-0CB6A565A14F}" destId="{10596DF7-C5C9-5247-99BE-D35AD7FCFBDB}" srcOrd="2" destOrd="0" presId="urn:microsoft.com/office/officeart/2005/8/layout/cycle4"/>
    <dgm:cxn modelId="{C2954B50-2627-9042-B5FE-816C6669F3A4}" type="presParOf" srcId="{10596DF7-C5C9-5247-99BE-D35AD7FCFBDB}" destId="{DC2B8EAF-8B2C-1F4D-8820-D3E25CBDD483}" srcOrd="0" destOrd="0" presId="urn:microsoft.com/office/officeart/2005/8/layout/cycle4"/>
    <dgm:cxn modelId="{8B37DFC7-4CDA-BE44-A35D-9282E26B88C9}" type="presParOf" srcId="{10596DF7-C5C9-5247-99BE-D35AD7FCFBDB}" destId="{2CA486E2-6238-B746-96BA-624629DFD729}" srcOrd="1" destOrd="0" presId="urn:microsoft.com/office/officeart/2005/8/layout/cycle4"/>
    <dgm:cxn modelId="{5A954180-87E5-7A4C-80E6-26F75043B98D}" type="presParOf" srcId="{6FCD5FD6-9D81-CB4E-A53D-0CB6A565A14F}" destId="{D164412A-49D1-E44C-88AA-55B8B4A44772}" srcOrd="3" destOrd="0" presId="urn:microsoft.com/office/officeart/2005/8/layout/cycle4"/>
    <dgm:cxn modelId="{20CA5956-A41D-F840-8899-7FEAF16C3FFB}" type="presParOf" srcId="{D164412A-49D1-E44C-88AA-55B8B4A44772}" destId="{8AA6CD36-A58E-EA44-B0FB-9F767F31ACED}" srcOrd="0" destOrd="0" presId="urn:microsoft.com/office/officeart/2005/8/layout/cycle4"/>
    <dgm:cxn modelId="{D2C3F9B5-631F-1245-A4F0-ED575C62EC33}" type="presParOf" srcId="{D164412A-49D1-E44C-88AA-55B8B4A44772}" destId="{4A9AB97D-F458-9E43-8F81-7B4B3CED82F2}" srcOrd="1" destOrd="0" presId="urn:microsoft.com/office/officeart/2005/8/layout/cycle4"/>
    <dgm:cxn modelId="{9BAE4D04-D148-8344-9C59-2830D25388CE}" type="presParOf" srcId="{6FCD5FD6-9D81-CB4E-A53D-0CB6A565A14F}" destId="{32703318-692D-2245-8A2E-680A4B8A8704}" srcOrd="4" destOrd="0" presId="urn:microsoft.com/office/officeart/2005/8/layout/cycle4"/>
    <dgm:cxn modelId="{5986E42E-99EE-4A4F-964D-F0D05F62C71C}" type="presParOf" srcId="{14156FB0-4A04-DC4D-BDA8-1D94415D86BE}" destId="{ABE93104-2184-C143-B201-0017F78C7A00}" srcOrd="1" destOrd="0" presId="urn:microsoft.com/office/officeart/2005/8/layout/cycle4"/>
    <dgm:cxn modelId="{6319104B-FCA7-4744-91CA-279BCBE3E88E}" type="presParOf" srcId="{ABE93104-2184-C143-B201-0017F78C7A00}" destId="{08AEB346-50AB-6E4C-A891-F9EE8DDEEC7D}" srcOrd="0" destOrd="0" presId="urn:microsoft.com/office/officeart/2005/8/layout/cycle4"/>
    <dgm:cxn modelId="{F97FE923-DE7F-C049-8B02-2520A6CC87C1}" type="presParOf" srcId="{ABE93104-2184-C143-B201-0017F78C7A00}" destId="{6676C661-4B2A-0541-AD4E-0D62A3C7CA17}" srcOrd="1" destOrd="0" presId="urn:microsoft.com/office/officeart/2005/8/layout/cycle4"/>
    <dgm:cxn modelId="{69FDBE27-C48E-334E-9E6B-04C6CAA873B6}" type="presParOf" srcId="{ABE93104-2184-C143-B201-0017F78C7A00}" destId="{F63694B8-0E0D-664F-84F4-6EC804C6BCEF}" srcOrd="2" destOrd="0" presId="urn:microsoft.com/office/officeart/2005/8/layout/cycle4"/>
    <dgm:cxn modelId="{1AA65C92-24B5-2E43-BB0C-AD88898375D0}" type="presParOf" srcId="{ABE93104-2184-C143-B201-0017F78C7A00}" destId="{6FBCEA15-3A6E-BB4B-BD10-E836BD793B2D}" srcOrd="3" destOrd="0" presId="urn:microsoft.com/office/officeart/2005/8/layout/cycle4"/>
    <dgm:cxn modelId="{AC540FD2-6AF6-1243-96DB-88E7D2BB54FA}" type="presParOf" srcId="{ABE93104-2184-C143-B201-0017F78C7A00}" destId="{CA227F74-DC21-674A-A670-F03C6275A083}" srcOrd="4" destOrd="0" presId="urn:microsoft.com/office/officeart/2005/8/layout/cycle4"/>
    <dgm:cxn modelId="{72DFA443-F69E-F54D-9561-1E63510FD336}" type="presParOf" srcId="{14156FB0-4A04-DC4D-BDA8-1D94415D86BE}" destId="{755C1028-7EF6-024F-9907-F712BB2CFE4A}" srcOrd="2" destOrd="0" presId="urn:microsoft.com/office/officeart/2005/8/layout/cycle4"/>
    <dgm:cxn modelId="{D5C7CC83-2763-ED4A-A857-0ADA7B394EC5}" type="presParOf" srcId="{14156FB0-4A04-DC4D-BDA8-1D94415D86BE}" destId="{BFEAB657-C123-E74C-9A15-7A465342F28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FEFCB-7D44-0644-BE7F-8B7D61970751}" type="doc">
      <dgm:prSet loTypeId="urn:microsoft.com/office/officeart/2005/8/layout/cycle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A13C28A3-C448-DA45-9770-F007CC4038A4}">
      <dgm:prSet phldrT="[Tekst]" custT="1"/>
      <dgm:spPr/>
      <dgm:t>
        <a:bodyPr/>
        <a:lstStyle/>
        <a:p>
          <a:r>
            <a:rPr lang="da-DK" sz="2000" dirty="0"/>
            <a:t>Aalborg Kommune</a:t>
          </a:r>
        </a:p>
        <a:p>
          <a:endParaRPr lang="da-DK" sz="2000" dirty="0"/>
        </a:p>
      </dgm:t>
    </dgm:pt>
    <dgm:pt modelId="{C54EB469-0D4B-1F40-A3DE-FA80E36ABA88}" type="parTrans" cxnId="{EEF815A3-3B07-F844-B6D8-E06D2645C677}">
      <dgm:prSet/>
      <dgm:spPr/>
      <dgm:t>
        <a:bodyPr/>
        <a:lstStyle/>
        <a:p>
          <a:endParaRPr lang="da-DK"/>
        </a:p>
      </dgm:t>
    </dgm:pt>
    <dgm:pt modelId="{9519AC63-D3D5-1F46-BF29-9F6889331D86}" type="sibTrans" cxnId="{EEF815A3-3B07-F844-B6D8-E06D2645C677}">
      <dgm:prSet/>
      <dgm:spPr/>
      <dgm:t>
        <a:bodyPr/>
        <a:lstStyle/>
        <a:p>
          <a:endParaRPr lang="da-DK"/>
        </a:p>
      </dgm:t>
    </dgm:pt>
    <dgm:pt modelId="{FA4D251E-2EDC-564F-BE8E-DB58EB0861B9}">
      <dgm:prSet phldrT="[Tekst]" custT="1"/>
      <dgm:spPr/>
      <dgm:t>
        <a:bodyPr/>
        <a:lstStyle/>
        <a:p>
          <a:r>
            <a:rPr lang="da-DK" sz="1600" dirty="0"/>
            <a:t>DGI Nordjylland </a:t>
          </a:r>
        </a:p>
      </dgm:t>
    </dgm:pt>
    <dgm:pt modelId="{8EF16841-0EE0-BC47-82BA-13713AE61EBB}" type="parTrans" cxnId="{C5FD7211-7CCC-F54F-89BE-134BCD66B9AF}">
      <dgm:prSet/>
      <dgm:spPr/>
      <dgm:t>
        <a:bodyPr/>
        <a:lstStyle/>
        <a:p>
          <a:endParaRPr lang="da-DK"/>
        </a:p>
      </dgm:t>
    </dgm:pt>
    <dgm:pt modelId="{06EEE5C1-5B4D-B041-A8B6-C1BAEF72CA53}" type="sibTrans" cxnId="{C5FD7211-7CCC-F54F-89BE-134BCD66B9AF}">
      <dgm:prSet/>
      <dgm:spPr/>
      <dgm:t>
        <a:bodyPr/>
        <a:lstStyle/>
        <a:p>
          <a:endParaRPr lang="da-DK"/>
        </a:p>
      </dgm:t>
    </dgm:pt>
    <dgm:pt modelId="{123FA939-AC68-3346-B103-CBC4DB00E6F2}">
      <dgm:prSet phldrT="[Tekst]" custT="1"/>
      <dgm:spPr/>
      <dgm:t>
        <a:bodyPr/>
        <a:lstStyle/>
        <a:p>
          <a:r>
            <a:rPr lang="da-DK" sz="2000" dirty="0" err="1"/>
            <a:t>Skytte-foreninger</a:t>
          </a:r>
          <a:endParaRPr lang="da-DK" sz="2000" dirty="0"/>
        </a:p>
      </dgm:t>
    </dgm:pt>
    <dgm:pt modelId="{28846AA8-B416-774C-8969-853433EECA32}" type="parTrans" cxnId="{7CF73783-91CF-CE40-9896-1095EFF59A26}">
      <dgm:prSet/>
      <dgm:spPr/>
      <dgm:t>
        <a:bodyPr/>
        <a:lstStyle/>
        <a:p>
          <a:endParaRPr lang="da-DK"/>
        </a:p>
      </dgm:t>
    </dgm:pt>
    <dgm:pt modelId="{AF46B4E6-679E-B34A-A31A-DB1B37711CD0}" type="sibTrans" cxnId="{7CF73783-91CF-CE40-9896-1095EFF59A26}">
      <dgm:prSet/>
      <dgm:spPr/>
      <dgm:t>
        <a:bodyPr/>
        <a:lstStyle/>
        <a:p>
          <a:endParaRPr lang="da-DK"/>
        </a:p>
      </dgm:t>
    </dgm:pt>
    <dgm:pt modelId="{486FDBEF-EDEA-AF4F-9A8D-DE29A4DD1790}">
      <dgm:prSet phldrT="[Tekst]" custT="1"/>
      <dgm:spPr/>
      <dgm:t>
        <a:bodyPr/>
        <a:lstStyle/>
        <a:p>
          <a:r>
            <a:rPr lang="da-DK" sz="2000" dirty="0"/>
            <a:t>TIHCN/pt-foreninger</a:t>
          </a:r>
        </a:p>
        <a:p>
          <a:endParaRPr lang="da-DK" sz="1600" dirty="0"/>
        </a:p>
      </dgm:t>
    </dgm:pt>
    <dgm:pt modelId="{254E061F-6B18-CB4F-A23E-BAD9B9135823}" type="sibTrans" cxnId="{12AB08A5-AFBA-8043-B478-5B45A747D0CF}">
      <dgm:prSet/>
      <dgm:spPr/>
      <dgm:t>
        <a:bodyPr/>
        <a:lstStyle/>
        <a:p>
          <a:endParaRPr lang="da-DK"/>
        </a:p>
      </dgm:t>
    </dgm:pt>
    <dgm:pt modelId="{888F178F-550B-DA40-BB9E-073CCC226D89}" type="parTrans" cxnId="{12AB08A5-AFBA-8043-B478-5B45A747D0CF}">
      <dgm:prSet/>
      <dgm:spPr/>
      <dgm:t>
        <a:bodyPr/>
        <a:lstStyle/>
        <a:p>
          <a:endParaRPr lang="da-DK"/>
        </a:p>
      </dgm:t>
    </dgm:pt>
    <dgm:pt modelId="{59F9CEB5-ABE4-FF4A-ABFF-0A2743B39D15}" type="pres">
      <dgm:prSet presAssocID="{8A7FEFCB-7D44-0644-BE7F-8B7D6197075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2F68C72-5E9E-3348-BEC0-6D423F177892}" type="pres">
      <dgm:prSet presAssocID="{8A7FEFCB-7D44-0644-BE7F-8B7D61970751}" presName="children" presStyleCnt="0"/>
      <dgm:spPr/>
    </dgm:pt>
    <dgm:pt modelId="{366C41A2-5355-4B42-B0F6-2BC780D6033A}" type="pres">
      <dgm:prSet presAssocID="{8A7FEFCB-7D44-0644-BE7F-8B7D61970751}" presName="childPlaceholder" presStyleCnt="0"/>
      <dgm:spPr/>
    </dgm:pt>
    <dgm:pt modelId="{B2890CC1-4556-9946-BFC1-FA5E6CA6577E}" type="pres">
      <dgm:prSet presAssocID="{8A7FEFCB-7D44-0644-BE7F-8B7D61970751}" presName="circle" presStyleCnt="0"/>
      <dgm:spPr/>
    </dgm:pt>
    <dgm:pt modelId="{B2FE5A77-F7B0-9A47-B8A2-754FE6E18A76}" type="pres">
      <dgm:prSet presAssocID="{8A7FEFCB-7D44-0644-BE7F-8B7D6197075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A15BAF2-1F1E-F54F-B134-F3145F8DA671}" type="pres">
      <dgm:prSet presAssocID="{8A7FEFCB-7D44-0644-BE7F-8B7D61970751}" presName="quadrant2" presStyleLbl="node1" presStyleIdx="1" presStyleCnt="4" custScaleX="98752" custScaleY="98950">
        <dgm:presLayoutVars>
          <dgm:chMax val="1"/>
          <dgm:bulletEnabled val="1"/>
        </dgm:presLayoutVars>
      </dgm:prSet>
      <dgm:spPr/>
    </dgm:pt>
    <dgm:pt modelId="{B1501773-5CFB-7846-8BC5-693B611BBE32}" type="pres">
      <dgm:prSet presAssocID="{8A7FEFCB-7D44-0644-BE7F-8B7D6197075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CF20EA4-3DCB-8044-BB1C-3BA1E65027A3}" type="pres">
      <dgm:prSet presAssocID="{8A7FEFCB-7D44-0644-BE7F-8B7D6197075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3D2F81-E578-C346-8B45-4EDD25340479}" type="pres">
      <dgm:prSet presAssocID="{8A7FEFCB-7D44-0644-BE7F-8B7D61970751}" presName="quadrantPlaceholder" presStyleCnt="0"/>
      <dgm:spPr/>
    </dgm:pt>
    <dgm:pt modelId="{2DA16A29-2053-3649-95A6-A66D86DE68C7}" type="pres">
      <dgm:prSet presAssocID="{8A7FEFCB-7D44-0644-BE7F-8B7D61970751}" presName="center1" presStyleLbl="fgShp" presStyleIdx="0" presStyleCnt="2"/>
      <dgm:spPr/>
    </dgm:pt>
    <dgm:pt modelId="{112755FE-26EE-D04C-BDA4-83F591E0BA6C}" type="pres">
      <dgm:prSet presAssocID="{8A7FEFCB-7D44-0644-BE7F-8B7D61970751}" presName="center2" presStyleLbl="fgShp" presStyleIdx="1" presStyleCnt="2"/>
      <dgm:spPr/>
    </dgm:pt>
  </dgm:ptLst>
  <dgm:cxnLst>
    <dgm:cxn modelId="{C5FD7211-7CCC-F54F-89BE-134BCD66B9AF}" srcId="{8A7FEFCB-7D44-0644-BE7F-8B7D61970751}" destId="{FA4D251E-2EDC-564F-BE8E-DB58EB0861B9}" srcOrd="2" destOrd="0" parTransId="{8EF16841-0EE0-BC47-82BA-13713AE61EBB}" sibTransId="{06EEE5C1-5B4D-B041-A8B6-C1BAEF72CA53}"/>
    <dgm:cxn modelId="{7C898147-F3A7-0548-8E71-4108C855E9B4}" type="presOf" srcId="{8A7FEFCB-7D44-0644-BE7F-8B7D61970751}" destId="{59F9CEB5-ABE4-FF4A-ABFF-0A2743B39D15}" srcOrd="0" destOrd="0" presId="urn:microsoft.com/office/officeart/2005/8/layout/cycle4"/>
    <dgm:cxn modelId="{C6672781-49B8-804B-ABDF-EAA1E2B1A6E6}" type="presOf" srcId="{A13C28A3-C448-DA45-9770-F007CC4038A4}" destId="{B2FE5A77-F7B0-9A47-B8A2-754FE6E18A76}" srcOrd="0" destOrd="0" presId="urn:microsoft.com/office/officeart/2005/8/layout/cycle4"/>
    <dgm:cxn modelId="{7CF73783-91CF-CE40-9896-1095EFF59A26}" srcId="{8A7FEFCB-7D44-0644-BE7F-8B7D61970751}" destId="{123FA939-AC68-3346-B103-CBC4DB00E6F2}" srcOrd="3" destOrd="0" parTransId="{28846AA8-B416-774C-8969-853433EECA32}" sibTransId="{AF46B4E6-679E-B34A-A31A-DB1B37711CD0}"/>
    <dgm:cxn modelId="{F940B493-1431-7C41-865C-A7667363F553}" type="presOf" srcId="{FA4D251E-2EDC-564F-BE8E-DB58EB0861B9}" destId="{B1501773-5CFB-7846-8BC5-693B611BBE32}" srcOrd="0" destOrd="0" presId="urn:microsoft.com/office/officeart/2005/8/layout/cycle4"/>
    <dgm:cxn modelId="{6FED4796-A063-5A49-A948-4F4BAC50223E}" type="presOf" srcId="{123FA939-AC68-3346-B103-CBC4DB00E6F2}" destId="{CCF20EA4-3DCB-8044-BB1C-3BA1E65027A3}" srcOrd="0" destOrd="0" presId="urn:microsoft.com/office/officeart/2005/8/layout/cycle4"/>
    <dgm:cxn modelId="{EEF815A3-3B07-F844-B6D8-E06D2645C677}" srcId="{8A7FEFCB-7D44-0644-BE7F-8B7D61970751}" destId="{A13C28A3-C448-DA45-9770-F007CC4038A4}" srcOrd="0" destOrd="0" parTransId="{C54EB469-0D4B-1F40-A3DE-FA80E36ABA88}" sibTransId="{9519AC63-D3D5-1F46-BF29-9F6889331D86}"/>
    <dgm:cxn modelId="{12AB08A5-AFBA-8043-B478-5B45A747D0CF}" srcId="{8A7FEFCB-7D44-0644-BE7F-8B7D61970751}" destId="{486FDBEF-EDEA-AF4F-9A8D-DE29A4DD1790}" srcOrd="1" destOrd="0" parTransId="{888F178F-550B-DA40-BB9E-073CCC226D89}" sibTransId="{254E061F-6B18-CB4F-A23E-BAD9B9135823}"/>
    <dgm:cxn modelId="{06142BCF-7B8F-044E-B35B-186B0679EDAC}" type="presOf" srcId="{486FDBEF-EDEA-AF4F-9A8D-DE29A4DD1790}" destId="{CA15BAF2-1F1E-F54F-B134-F3145F8DA671}" srcOrd="0" destOrd="0" presId="urn:microsoft.com/office/officeart/2005/8/layout/cycle4"/>
    <dgm:cxn modelId="{2EC4FDAB-147D-A248-8A84-48ABB2A79B7A}" type="presParOf" srcId="{59F9CEB5-ABE4-FF4A-ABFF-0A2743B39D15}" destId="{72F68C72-5E9E-3348-BEC0-6D423F177892}" srcOrd="0" destOrd="0" presId="urn:microsoft.com/office/officeart/2005/8/layout/cycle4"/>
    <dgm:cxn modelId="{58E3C386-6694-B149-9F02-8A8CC1336C40}" type="presParOf" srcId="{72F68C72-5E9E-3348-BEC0-6D423F177892}" destId="{366C41A2-5355-4B42-B0F6-2BC780D6033A}" srcOrd="0" destOrd="0" presId="urn:microsoft.com/office/officeart/2005/8/layout/cycle4"/>
    <dgm:cxn modelId="{8824AE6E-CA7B-324B-90F1-C5024077029B}" type="presParOf" srcId="{59F9CEB5-ABE4-FF4A-ABFF-0A2743B39D15}" destId="{B2890CC1-4556-9946-BFC1-FA5E6CA6577E}" srcOrd="1" destOrd="0" presId="urn:microsoft.com/office/officeart/2005/8/layout/cycle4"/>
    <dgm:cxn modelId="{120867C0-6223-AA43-B77A-0CAA6C6FA33F}" type="presParOf" srcId="{B2890CC1-4556-9946-BFC1-FA5E6CA6577E}" destId="{B2FE5A77-F7B0-9A47-B8A2-754FE6E18A76}" srcOrd="0" destOrd="0" presId="urn:microsoft.com/office/officeart/2005/8/layout/cycle4"/>
    <dgm:cxn modelId="{89F2B679-7C8E-9F42-9230-1492D81B61C9}" type="presParOf" srcId="{B2890CC1-4556-9946-BFC1-FA5E6CA6577E}" destId="{CA15BAF2-1F1E-F54F-B134-F3145F8DA671}" srcOrd="1" destOrd="0" presId="urn:microsoft.com/office/officeart/2005/8/layout/cycle4"/>
    <dgm:cxn modelId="{5F475573-9704-0C40-BA27-F59233D29172}" type="presParOf" srcId="{B2890CC1-4556-9946-BFC1-FA5E6CA6577E}" destId="{B1501773-5CFB-7846-8BC5-693B611BBE32}" srcOrd="2" destOrd="0" presId="urn:microsoft.com/office/officeart/2005/8/layout/cycle4"/>
    <dgm:cxn modelId="{18794EC1-0192-3048-B5BD-FF169FF12439}" type="presParOf" srcId="{B2890CC1-4556-9946-BFC1-FA5E6CA6577E}" destId="{CCF20EA4-3DCB-8044-BB1C-3BA1E65027A3}" srcOrd="3" destOrd="0" presId="urn:microsoft.com/office/officeart/2005/8/layout/cycle4"/>
    <dgm:cxn modelId="{680F654A-6E20-F94E-9ABB-E322A07CB391}" type="presParOf" srcId="{B2890CC1-4556-9946-BFC1-FA5E6CA6577E}" destId="{683D2F81-E578-C346-8B45-4EDD25340479}" srcOrd="4" destOrd="0" presId="urn:microsoft.com/office/officeart/2005/8/layout/cycle4"/>
    <dgm:cxn modelId="{A34D2FFA-9666-5444-8655-66573AE6B8C9}" type="presParOf" srcId="{59F9CEB5-ABE4-FF4A-ABFF-0A2743B39D15}" destId="{2DA16A29-2053-3649-95A6-A66D86DE68C7}" srcOrd="2" destOrd="0" presId="urn:microsoft.com/office/officeart/2005/8/layout/cycle4"/>
    <dgm:cxn modelId="{2AEC845F-50B9-9449-995D-3C02A8E38C2A}" type="presParOf" srcId="{59F9CEB5-ABE4-FF4A-ABFF-0A2743B39D15}" destId="{112755FE-26EE-D04C-BDA4-83F591E0BA6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0C404-2107-4A6F-803F-6FF04DE004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C4BC31-ACFE-4780-A925-4BE382370536}">
      <dgm:prSet/>
      <dgm:spPr/>
      <dgm:t>
        <a:bodyPr/>
        <a:lstStyle/>
        <a:p>
          <a:r>
            <a:rPr lang="da-DK"/>
            <a:t>FRI-projektet</a:t>
          </a:r>
          <a:endParaRPr lang="en-US"/>
        </a:p>
      </dgm:t>
    </dgm:pt>
    <dgm:pt modelId="{FCB2A31E-E243-4816-B3AB-FD89577AF5C1}" type="parTrans" cxnId="{623ACDFE-146A-44B6-A1F1-8E3D7565F57E}">
      <dgm:prSet/>
      <dgm:spPr/>
      <dgm:t>
        <a:bodyPr/>
        <a:lstStyle/>
        <a:p>
          <a:endParaRPr lang="en-US"/>
        </a:p>
      </dgm:t>
    </dgm:pt>
    <dgm:pt modelId="{4962AE58-6B95-45A1-85FE-EF8CA9DEEF9B}" type="sibTrans" cxnId="{623ACDFE-146A-44B6-A1F1-8E3D7565F57E}">
      <dgm:prSet/>
      <dgm:spPr/>
      <dgm:t>
        <a:bodyPr/>
        <a:lstStyle/>
        <a:p>
          <a:endParaRPr lang="en-US"/>
        </a:p>
      </dgm:t>
    </dgm:pt>
    <dgm:pt modelId="{2A92B3A5-5A5D-4DA2-8885-88AB8BF02786}">
      <dgm:prSet/>
      <dgm:spPr/>
      <dgm:t>
        <a:bodyPr/>
        <a:lstStyle/>
        <a:p>
          <a:r>
            <a:rPr lang="da-DK"/>
            <a:t>Samarbejde med nye foreningsfællesskaber</a:t>
          </a:r>
          <a:endParaRPr lang="en-US"/>
        </a:p>
      </dgm:t>
    </dgm:pt>
    <dgm:pt modelId="{64162905-644F-4330-822A-3D3961A3F2E1}" type="parTrans" cxnId="{5C6AB3D1-BD0E-4FA1-937F-ADE5393F11B1}">
      <dgm:prSet/>
      <dgm:spPr/>
      <dgm:t>
        <a:bodyPr/>
        <a:lstStyle/>
        <a:p>
          <a:endParaRPr lang="en-US"/>
        </a:p>
      </dgm:t>
    </dgm:pt>
    <dgm:pt modelId="{A8949513-5E2E-4FEC-A0FC-DAB5498B54D0}" type="sibTrans" cxnId="{5C6AB3D1-BD0E-4FA1-937F-ADE5393F11B1}">
      <dgm:prSet/>
      <dgm:spPr/>
      <dgm:t>
        <a:bodyPr/>
        <a:lstStyle/>
        <a:p>
          <a:endParaRPr lang="en-US"/>
        </a:p>
      </dgm:t>
    </dgm:pt>
    <dgm:pt modelId="{F9FFEBA3-E62D-4D9C-8BA7-5CD37ED0CAE4}">
      <dgm:prSet/>
      <dgm:spPr/>
      <dgm:t>
        <a:bodyPr/>
        <a:lstStyle/>
        <a:p>
          <a:r>
            <a:rPr lang="da-DK"/>
            <a:t>Udvikling i praksis – understøttet af forskning</a:t>
          </a:r>
          <a:endParaRPr lang="en-US"/>
        </a:p>
      </dgm:t>
    </dgm:pt>
    <dgm:pt modelId="{2DAC79E3-6CCE-4232-8CFD-2721123F203C}" type="parTrans" cxnId="{1CFEE043-61E1-40E4-8874-CFE6B178D51B}">
      <dgm:prSet/>
      <dgm:spPr/>
      <dgm:t>
        <a:bodyPr/>
        <a:lstStyle/>
        <a:p>
          <a:endParaRPr lang="en-US"/>
        </a:p>
      </dgm:t>
    </dgm:pt>
    <dgm:pt modelId="{42E1E116-FAD2-43C7-95B8-F0F19A58137F}" type="sibTrans" cxnId="{1CFEE043-61E1-40E4-8874-CFE6B178D51B}">
      <dgm:prSet/>
      <dgm:spPr/>
      <dgm:t>
        <a:bodyPr/>
        <a:lstStyle/>
        <a:p>
          <a:endParaRPr lang="en-US"/>
        </a:p>
      </dgm:t>
    </dgm:pt>
    <dgm:pt modelId="{0E4BA4D4-B6E4-4DB9-B7DF-98EE495B5BC1}">
      <dgm:prSet/>
      <dgm:spPr/>
      <dgm:t>
        <a:bodyPr/>
        <a:lstStyle/>
        <a:p>
          <a:r>
            <a:rPr lang="da-DK"/>
            <a:t>Tager afsæt i samme samarbejdsmodel</a:t>
          </a:r>
          <a:endParaRPr lang="en-US"/>
        </a:p>
      </dgm:t>
    </dgm:pt>
    <dgm:pt modelId="{3882C83A-C5B5-4B98-AB96-0B71726690A2}" type="parTrans" cxnId="{8E14D66E-20FB-4FA2-880A-54137115DA21}">
      <dgm:prSet/>
      <dgm:spPr/>
      <dgm:t>
        <a:bodyPr/>
        <a:lstStyle/>
        <a:p>
          <a:endParaRPr lang="en-US"/>
        </a:p>
      </dgm:t>
    </dgm:pt>
    <dgm:pt modelId="{4ECE1F52-9941-45AB-AC4A-6FC1D3178AB4}" type="sibTrans" cxnId="{8E14D66E-20FB-4FA2-880A-54137115DA21}">
      <dgm:prSet/>
      <dgm:spPr/>
      <dgm:t>
        <a:bodyPr/>
        <a:lstStyle/>
        <a:p>
          <a:endParaRPr lang="en-US"/>
        </a:p>
      </dgm:t>
    </dgm:pt>
    <dgm:pt modelId="{2EDA7C27-A0ED-E94E-9007-888A89DB47D2}" type="pres">
      <dgm:prSet presAssocID="{4360C404-2107-4A6F-803F-6FF04DE00435}" presName="linear" presStyleCnt="0">
        <dgm:presLayoutVars>
          <dgm:animLvl val="lvl"/>
          <dgm:resizeHandles val="exact"/>
        </dgm:presLayoutVars>
      </dgm:prSet>
      <dgm:spPr/>
    </dgm:pt>
    <dgm:pt modelId="{C2DEC528-C388-994E-BAEE-ECEB3AA8D764}" type="pres">
      <dgm:prSet presAssocID="{D9C4BC31-ACFE-4780-A925-4BE38237053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B1C233-9A3E-4349-866C-0785D086C572}" type="pres">
      <dgm:prSet presAssocID="{4962AE58-6B95-45A1-85FE-EF8CA9DEEF9B}" presName="spacer" presStyleCnt="0"/>
      <dgm:spPr/>
    </dgm:pt>
    <dgm:pt modelId="{2093CB85-80CD-4C4B-8272-5E17B61AB33F}" type="pres">
      <dgm:prSet presAssocID="{2A92B3A5-5A5D-4DA2-8885-88AB8BF027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D6E654-8B14-7A40-BA3D-8A40A0ECBAF5}" type="pres">
      <dgm:prSet presAssocID="{A8949513-5E2E-4FEC-A0FC-DAB5498B54D0}" presName="spacer" presStyleCnt="0"/>
      <dgm:spPr/>
    </dgm:pt>
    <dgm:pt modelId="{65FC5B34-84D9-8D40-85A0-115994BC1200}" type="pres">
      <dgm:prSet presAssocID="{F9FFEBA3-E62D-4D9C-8BA7-5CD37ED0CA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F495BB-2151-8943-B89F-C13A9E453191}" type="pres">
      <dgm:prSet presAssocID="{42E1E116-FAD2-43C7-95B8-F0F19A58137F}" presName="spacer" presStyleCnt="0"/>
      <dgm:spPr/>
    </dgm:pt>
    <dgm:pt modelId="{240816BD-A431-5542-B5A4-817A1D7509C9}" type="pres">
      <dgm:prSet presAssocID="{0E4BA4D4-B6E4-4DB9-B7DF-98EE495B5B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5CDA1E-FD8D-7A46-AF58-548A4E93F066}" type="presOf" srcId="{D9C4BC31-ACFE-4780-A925-4BE382370536}" destId="{C2DEC528-C388-994E-BAEE-ECEB3AA8D764}" srcOrd="0" destOrd="0" presId="urn:microsoft.com/office/officeart/2005/8/layout/vList2"/>
    <dgm:cxn modelId="{1CFEE043-61E1-40E4-8874-CFE6B178D51B}" srcId="{4360C404-2107-4A6F-803F-6FF04DE00435}" destId="{F9FFEBA3-E62D-4D9C-8BA7-5CD37ED0CAE4}" srcOrd="2" destOrd="0" parTransId="{2DAC79E3-6CCE-4232-8CFD-2721123F203C}" sibTransId="{42E1E116-FAD2-43C7-95B8-F0F19A58137F}"/>
    <dgm:cxn modelId="{C9612158-CA85-B54A-A129-384790839BC1}" type="presOf" srcId="{0E4BA4D4-B6E4-4DB9-B7DF-98EE495B5BC1}" destId="{240816BD-A431-5542-B5A4-817A1D7509C9}" srcOrd="0" destOrd="0" presId="urn:microsoft.com/office/officeart/2005/8/layout/vList2"/>
    <dgm:cxn modelId="{8E14D66E-20FB-4FA2-880A-54137115DA21}" srcId="{4360C404-2107-4A6F-803F-6FF04DE00435}" destId="{0E4BA4D4-B6E4-4DB9-B7DF-98EE495B5BC1}" srcOrd="3" destOrd="0" parTransId="{3882C83A-C5B5-4B98-AB96-0B71726690A2}" sibTransId="{4ECE1F52-9941-45AB-AC4A-6FC1D3178AB4}"/>
    <dgm:cxn modelId="{BFA8EE7D-F03F-7E46-884E-AE59F2C53AA9}" type="presOf" srcId="{2A92B3A5-5A5D-4DA2-8885-88AB8BF02786}" destId="{2093CB85-80CD-4C4B-8272-5E17B61AB33F}" srcOrd="0" destOrd="0" presId="urn:microsoft.com/office/officeart/2005/8/layout/vList2"/>
    <dgm:cxn modelId="{5C6AB3D1-BD0E-4FA1-937F-ADE5393F11B1}" srcId="{4360C404-2107-4A6F-803F-6FF04DE00435}" destId="{2A92B3A5-5A5D-4DA2-8885-88AB8BF02786}" srcOrd="1" destOrd="0" parTransId="{64162905-644F-4330-822A-3D3961A3F2E1}" sibTransId="{A8949513-5E2E-4FEC-A0FC-DAB5498B54D0}"/>
    <dgm:cxn modelId="{E7F2F0EE-97F0-284E-B574-66D5C87F1D63}" type="presOf" srcId="{F9FFEBA3-E62D-4D9C-8BA7-5CD37ED0CAE4}" destId="{65FC5B34-84D9-8D40-85A0-115994BC1200}" srcOrd="0" destOrd="0" presId="urn:microsoft.com/office/officeart/2005/8/layout/vList2"/>
    <dgm:cxn modelId="{4A77E9EF-67A2-9447-883A-2EC2FE3DF4BC}" type="presOf" srcId="{4360C404-2107-4A6F-803F-6FF04DE00435}" destId="{2EDA7C27-A0ED-E94E-9007-888A89DB47D2}" srcOrd="0" destOrd="0" presId="urn:microsoft.com/office/officeart/2005/8/layout/vList2"/>
    <dgm:cxn modelId="{623ACDFE-146A-44B6-A1F1-8E3D7565F57E}" srcId="{4360C404-2107-4A6F-803F-6FF04DE00435}" destId="{D9C4BC31-ACFE-4780-A925-4BE382370536}" srcOrd="0" destOrd="0" parTransId="{FCB2A31E-E243-4816-B3AB-FD89577AF5C1}" sibTransId="{4962AE58-6B95-45A1-85FE-EF8CA9DEEF9B}"/>
    <dgm:cxn modelId="{F3860AF1-EB1D-A647-9CFE-630005BCAEBA}" type="presParOf" srcId="{2EDA7C27-A0ED-E94E-9007-888A89DB47D2}" destId="{C2DEC528-C388-994E-BAEE-ECEB3AA8D764}" srcOrd="0" destOrd="0" presId="urn:microsoft.com/office/officeart/2005/8/layout/vList2"/>
    <dgm:cxn modelId="{238A1D42-CED6-EB4E-8FC9-0D98A618CCC4}" type="presParOf" srcId="{2EDA7C27-A0ED-E94E-9007-888A89DB47D2}" destId="{63B1C233-9A3E-4349-866C-0785D086C572}" srcOrd="1" destOrd="0" presId="urn:microsoft.com/office/officeart/2005/8/layout/vList2"/>
    <dgm:cxn modelId="{E418D030-2DD4-0C4F-8C02-E54808940E02}" type="presParOf" srcId="{2EDA7C27-A0ED-E94E-9007-888A89DB47D2}" destId="{2093CB85-80CD-4C4B-8272-5E17B61AB33F}" srcOrd="2" destOrd="0" presId="urn:microsoft.com/office/officeart/2005/8/layout/vList2"/>
    <dgm:cxn modelId="{1BEC7F97-C917-0C49-83DB-19E30294FCBA}" type="presParOf" srcId="{2EDA7C27-A0ED-E94E-9007-888A89DB47D2}" destId="{86D6E654-8B14-7A40-BA3D-8A40A0ECBAF5}" srcOrd="3" destOrd="0" presId="urn:microsoft.com/office/officeart/2005/8/layout/vList2"/>
    <dgm:cxn modelId="{F12EF6D8-66C1-1F40-98ED-C8568D8A1577}" type="presParOf" srcId="{2EDA7C27-A0ED-E94E-9007-888A89DB47D2}" destId="{65FC5B34-84D9-8D40-85A0-115994BC1200}" srcOrd="4" destOrd="0" presId="urn:microsoft.com/office/officeart/2005/8/layout/vList2"/>
    <dgm:cxn modelId="{D6B29D81-EF4A-F74D-92A2-22E5EE5D4493}" type="presParOf" srcId="{2EDA7C27-A0ED-E94E-9007-888A89DB47D2}" destId="{68F495BB-2151-8943-B89F-C13A9E453191}" srcOrd="5" destOrd="0" presId="urn:microsoft.com/office/officeart/2005/8/layout/vList2"/>
    <dgm:cxn modelId="{B9DC09DC-B111-AD42-A351-1342CAD6E190}" type="presParOf" srcId="{2EDA7C27-A0ED-E94E-9007-888A89DB47D2}" destId="{240816BD-A431-5542-B5A4-817A1D7509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437E-18F5-834E-A965-7275B982A636}">
      <dsp:nvSpPr>
        <dsp:cNvPr id="0" name=""/>
        <dsp:cNvSpPr/>
      </dsp:nvSpPr>
      <dsp:spPr>
        <a:xfrm>
          <a:off x="1283" y="674410"/>
          <a:ext cx="5006206" cy="30037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4400" kern="1200" dirty="0"/>
            <a:t>skydeidræt som rehabiliterende indsats</a:t>
          </a:r>
          <a:endParaRPr lang="en-US" sz="4400" kern="1200" dirty="0"/>
        </a:p>
      </dsp:txBody>
      <dsp:txXfrm>
        <a:off x="1283" y="674410"/>
        <a:ext cx="5006206" cy="3003723"/>
      </dsp:txXfrm>
    </dsp:sp>
    <dsp:sp modelId="{709AA6DD-FDEE-0048-A901-57A66284D933}">
      <dsp:nvSpPr>
        <dsp:cNvPr id="0" name=""/>
        <dsp:cNvSpPr/>
      </dsp:nvSpPr>
      <dsp:spPr>
        <a:xfrm>
          <a:off x="5508110" y="674410"/>
          <a:ext cx="5006206" cy="30037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4400" kern="1200"/>
            <a:t>Samarbejdet bag indsatsen</a:t>
          </a:r>
          <a:endParaRPr lang="en-US" sz="4400" kern="1200"/>
        </a:p>
      </dsp:txBody>
      <dsp:txXfrm>
        <a:off x="5508110" y="674410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B8EAF-8B2C-1F4D-8820-D3E25CBDD483}">
      <dsp:nvSpPr>
        <dsp:cNvPr id="0" name=""/>
        <dsp:cNvSpPr/>
      </dsp:nvSpPr>
      <dsp:spPr>
        <a:xfrm>
          <a:off x="5834130" y="3210376"/>
          <a:ext cx="2684832" cy="1510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  Understøtter og faciliterer indsatsen, via: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 skyttekonsulenter, forenings- og udviklingskonsulenter</a:t>
          </a:r>
        </a:p>
      </dsp:txBody>
      <dsp:txXfrm>
        <a:off x="6672766" y="3621254"/>
        <a:ext cx="1813008" cy="1066700"/>
      </dsp:txXfrm>
    </dsp:sp>
    <dsp:sp modelId="{8AA6CD36-A58E-EA44-B0FB-9F767F31ACED}">
      <dsp:nvSpPr>
        <dsp:cNvPr id="0" name=""/>
        <dsp:cNvSpPr/>
      </dsp:nvSpPr>
      <dsp:spPr>
        <a:xfrm>
          <a:off x="2205184" y="3210376"/>
          <a:ext cx="2332244" cy="1510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Står for skydetræningen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Tager godt imod børnene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”Gør som de altid har gjort”</a:t>
          </a:r>
        </a:p>
      </dsp:txBody>
      <dsp:txXfrm>
        <a:off x="2238371" y="3621254"/>
        <a:ext cx="1566196" cy="1066700"/>
      </dsp:txXfrm>
    </dsp:sp>
    <dsp:sp modelId="{17A9E28B-F337-EB4A-B816-4EA0940A401A}">
      <dsp:nvSpPr>
        <dsp:cNvPr id="0" name=""/>
        <dsp:cNvSpPr/>
      </dsp:nvSpPr>
      <dsp:spPr>
        <a:xfrm>
          <a:off x="6010424" y="0"/>
          <a:ext cx="2332244" cy="1510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50" kern="1200" dirty="0"/>
            <a:t>Rekruttere målgruppen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50" kern="1200" dirty="0"/>
            <a:t>Følger børnene ud til skytteforeningen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50" kern="1200" dirty="0"/>
            <a:t>Understøtter indsatsen i praksis</a:t>
          </a:r>
        </a:p>
      </dsp:txBody>
      <dsp:txXfrm>
        <a:off x="6743284" y="33187"/>
        <a:ext cx="1566196" cy="1066700"/>
      </dsp:txXfrm>
    </dsp:sp>
    <dsp:sp modelId="{2EEE46CE-599C-EF4F-B724-B0B2132E205C}">
      <dsp:nvSpPr>
        <dsp:cNvPr id="0" name=""/>
        <dsp:cNvSpPr/>
      </dsp:nvSpPr>
      <dsp:spPr>
        <a:xfrm>
          <a:off x="2205184" y="0"/>
          <a:ext cx="2332244" cy="1510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Formidler kontakt til relevante skoler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 dirty="0"/>
            <a:t>Bidrager evt. med økonomisk støtte – eller vejledning</a:t>
          </a:r>
        </a:p>
      </dsp:txBody>
      <dsp:txXfrm>
        <a:off x="2238371" y="33187"/>
        <a:ext cx="1566196" cy="1066700"/>
      </dsp:txXfrm>
    </dsp:sp>
    <dsp:sp modelId="{08AEB346-50AB-6E4C-A891-F9EE8DDEEC7D}">
      <dsp:nvSpPr>
        <dsp:cNvPr id="0" name=""/>
        <dsp:cNvSpPr/>
      </dsp:nvSpPr>
      <dsp:spPr>
        <a:xfrm>
          <a:off x="3270607" y="269105"/>
          <a:ext cx="2044254" cy="20442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Kommune</a:t>
          </a:r>
        </a:p>
      </dsp:txBody>
      <dsp:txXfrm>
        <a:off x="3869355" y="867853"/>
        <a:ext cx="1445506" cy="1445506"/>
      </dsp:txXfrm>
    </dsp:sp>
    <dsp:sp modelId="{6676C661-4B2A-0541-AD4E-0D62A3C7CA17}">
      <dsp:nvSpPr>
        <dsp:cNvPr id="0" name=""/>
        <dsp:cNvSpPr/>
      </dsp:nvSpPr>
      <dsp:spPr>
        <a:xfrm rot="5400000">
          <a:off x="5409284" y="269105"/>
          <a:ext cx="2044254" cy="20442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Skole</a:t>
          </a:r>
        </a:p>
      </dsp:txBody>
      <dsp:txXfrm rot="-5400000">
        <a:off x="5409284" y="867853"/>
        <a:ext cx="1445506" cy="1445506"/>
      </dsp:txXfrm>
    </dsp:sp>
    <dsp:sp modelId="{F63694B8-0E0D-664F-84F4-6EC804C6BCEF}">
      <dsp:nvSpPr>
        <dsp:cNvPr id="0" name=""/>
        <dsp:cNvSpPr/>
      </dsp:nvSpPr>
      <dsp:spPr>
        <a:xfrm rot="10800000">
          <a:off x="5409284" y="2407782"/>
          <a:ext cx="2044254" cy="20442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DGI </a:t>
          </a:r>
        </a:p>
      </dsp:txBody>
      <dsp:txXfrm rot="10800000">
        <a:off x="5409284" y="2407782"/>
        <a:ext cx="1445506" cy="1445506"/>
      </dsp:txXfrm>
    </dsp:sp>
    <dsp:sp modelId="{6FBCEA15-3A6E-BB4B-BD10-E836BD793B2D}">
      <dsp:nvSpPr>
        <dsp:cNvPr id="0" name=""/>
        <dsp:cNvSpPr/>
      </dsp:nvSpPr>
      <dsp:spPr>
        <a:xfrm rot="16200000">
          <a:off x="3270607" y="2407782"/>
          <a:ext cx="2044254" cy="20442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/>
            <a:t>Skytte-forening</a:t>
          </a:r>
          <a:endParaRPr lang="da-DK" sz="2000" kern="1200" dirty="0"/>
        </a:p>
      </dsp:txBody>
      <dsp:txXfrm rot="5400000">
        <a:off x="3869355" y="2407782"/>
        <a:ext cx="1445506" cy="1445506"/>
      </dsp:txXfrm>
    </dsp:sp>
    <dsp:sp modelId="{755C1028-7EF6-024F-9907-F712BB2CFE4A}">
      <dsp:nvSpPr>
        <dsp:cNvPr id="0" name=""/>
        <dsp:cNvSpPr/>
      </dsp:nvSpPr>
      <dsp:spPr>
        <a:xfrm>
          <a:off x="5009168" y="1935668"/>
          <a:ext cx="705810" cy="6137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AB657-C123-E74C-9A15-7A465342F282}">
      <dsp:nvSpPr>
        <dsp:cNvPr id="0" name=""/>
        <dsp:cNvSpPr/>
      </dsp:nvSpPr>
      <dsp:spPr>
        <a:xfrm rot="10800000">
          <a:off x="5009168" y="2171725"/>
          <a:ext cx="705810" cy="6137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E5A77-F7B0-9A47-B8A2-754FE6E18A76}">
      <dsp:nvSpPr>
        <dsp:cNvPr id="0" name=""/>
        <dsp:cNvSpPr/>
      </dsp:nvSpPr>
      <dsp:spPr>
        <a:xfrm>
          <a:off x="3226911" y="272953"/>
          <a:ext cx="2073489" cy="207348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Aalborg Kommune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kern="1200" dirty="0"/>
        </a:p>
      </dsp:txBody>
      <dsp:txXfrm>
        <a:off x="3834222" y="880264"/>
        <a:ext cx="1466178" cy="1466178"/>
      </dsp:txXfrm>
    </dsp:sp>
    <dsp:sp modelId="{CA15BAF2-1F1E-F54F-B134-F3145F8DA671}">
      <dsp:nvSpPr>
        <dsp:cNvPr id="0" name=""/>
        <dsp:cNvSpPr/>
      </dsp:nvSpPr>
      <dsp:spPr>
        <a:xfrm rot="5400000">
          <a:off x="5407059" y="285892"/>
          <a:ext cx="2051718" cy="204761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TIHCN/pt-foreninger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600" kern="1200" dirty="0"/>
        </a:p>
      </dsp:txBody>
      <dsp:txXfrm rot="-5400000">
        <a:off x="5409112" y="884773"/>
        <a:ext cx="1447880" cy="1450784"/>
      </dsp:txXfrm>
    </dsp:sp>
    <dsp:sp modelId="{B1501773-5CFB-7846-8BC5-693B611BBE32}">
      <dsp:nvSpPr>
        <dsp:cNvPr id="0" name=""/>
        <dsp:cNvSpPr/>
      </dsp:nvSpPr>
      <dsp:spPr>
        <a:xfrm rot="10800000">
          <a:off x="5396174" y="2442216"/>
          <a:ext cx="2073489" cy="207348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DGI Nordjylland </a:t>
          </a:r>
        </a:p>
      </dsp:txBody>
      <dsp:txXfrm rot="10800000">
        <a:off x="5396174" y="2442216"/>
        <a:ext cx="1466178" cy="1466178"/>
      </dsp:txXfrm>
    </dsp:sp>
    <dsp:sp modelId="{CCF20EA4-3DCB-8044-BB1C-3BA1E65027A3}">
      <dsp:nvSpPr>
        <dsp:cNvPr id="0" name=""/>
        <dsp:cNvSpPr/>
      </dsp:nvSpPr>
      <dsp:spPr>
        <a:xfrm rot="16200000">
          <a:off x="3226911" y="2442216"/>
          <a:ext cx="2073489" cy="207348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/>
            <a:t>Skytte-foreninger</a:t>
          </a:r>
          <a:endParaRPr lang="da-DK" sz="2000" kern="1200" dirty="0"/>
        </a:p>
      </dsp:txBody>
      <dsp:txXfrm rot="5400000">
        <a:off x="3834222" y="2442216"/>
        <a:ext cx="1466178" cy="1466178"/>
      </dsp:txXfrm>
    </dsp:sp>
    <dsp:sp modelId="{2DA16A29-2053-3649-95A6-A66D86DE68C7}">
      <dsp:nvSpPr>
        <dsp:cNvPr id="0" name=""/>
        <dsp:cNvSpPr/>
      </dsp:nvSpPr>
      <dsp:spPr>
        <a:xfrm>
          <a:off x="4990335" y="1963350"/>
          <a:ext cx="715904" cy="622525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55FE-26EE-D04C-BDA4-83F591E0BA6C}">
      <dsp:nvSpPr>
        <dsp:cNvPr id="0" name=""/>
        <dsp:cNvSpPr/>
      </dsp:nvSpPr>
      <dsp:spPr>
        <a:xfrm rot="10800000">
          <a:off x="4990335" y="2202783"/>
          <a:ext cx="715904" cy="622525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EC528-C388-994E-BAEE-ECEB3AA8D764}">
      <dsp:nvSpPr>
        <dsp:cNvPr id="0" name=""/>
        <dsp:cNvSpPr/>
      </dsp:nvSpPr>
      <dsp:spPr>
        <a:xfrm>
          <a:off x="0" y="24629"/>
          <a:ext cx="5291663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FRI-projektet</a:t>
          </a:r>
          <a:endParaRPr lang="en-US" sz="2200" kern="1200"/>
        </a:p>
      </dsp:txBody>
      <dsp:txXfrm>
        <a:off x="42879" y="67508"/>
        <a:ext cx="5205905" cy="792619"/>
      </dsp:txXfrm>
    </dsp:sp>
    <dsp:sp modelId="{2093CB85-80CD-4C4B-8272-5E17B61AB33F}">
      <dsp:nvSpPr>
        <dsp:cNvPr id="0" name=""/>
        <dsp:cNvSpPr/>
      </dsp:nvSpPr>
      <dsp:spPr>
        <a:xfrm>
          <a:off x="0" y="966366"/>
          <a:ext cx="5291663" cy="878377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Samarbejde med nye foreningsfællesskaber</a:t>
          </a:r>
          <a:endParaRPr lang="en-US" sz="2200" kern="1200"/>
        </a:p>
      </dsp:txBody>
      <dsp:txXfrm>
        <a:off x="42879" y="1009245"/>
        <a:ext cx="5205905" cy="792619"/>
      </dsp:txXfrm>
    </dsp:sp>
    <dsp:sp modelId="{65FC5B34-84D9-8D40-85A0-115994BC1200}">
      <dsp:nvSpPr>
        <dsp:cNvPr id="0" name=""/>
        <dsp:cNvSpPr/>
      </dsp:nvSpPr>
      <dsp:spPr>
        <a:xfrm>
          <a:off x="0" y="1908104"/>
          <a:ext cx="5291663" cy="878377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Udvikling i praksis – understøttet af forskning</a:t>
          </a:r>
          <a:endParaRPr lang="en-US" sz="2200" kern="1200"/>
        </a:p>
      </dsp:txBody>
      <dsp:txXfrm>
        <a:off x="42879" y="1950983"/>
        <a:ext cx="5205905" cy="792619"/>
      </dsp:txXfrm>
    </dsp:sp>
    <dsp:sp modelId="{240816BD-A431-5542-B5A4-817A1D7509C9}">
      <dsp:nvSpPr>
        <dsp:cNvPr id="0" name=""/>
        <dsp:cNvSpPr/>
      </dsp:nvSpPr>
      <dsp:spPr>
        <a:xfrm>
          <a:off x="0" y="2849842"/>
          <a:ext cx="5291663" cy="87837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Tager afsæt i samme samarbejdsmodel</a:t>
          </a:r>
          <a:endParaRPr lang="en-US" sz="2200" kern="1200"/>
        </a:p>
      </dsp:txBody>
      <dsp:txXfrm>
        <a:off x="42879" y="2892721"/>
        <a:ext cx="5205905" cy="7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EC4B3-8131-8A43-9C31-FC8F13392F07}" type="datetimeFigureOut">
              <a:rPr lang="da-DK" smtClean="0"/>
              <a:t>19.11.2024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263A1-FDF5-DA4F-BC57-02C9CFA9D0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90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263A1-FDF5-DA4F-BC57-02C9CFA9D01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18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Der er fremanalyseret fire temaer: 1) Skydeidræt som frirum, 2) </a:t>
            </a:r>
            <a:r>
              <a:rPr lang="da-D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være social og indgå i foreningsfællesskabet på lige fod med alle andre, 3) At opleve mental ro samt 4)  </a:t>
            </a:r>
            <a:r>
              <a:rPr lang="da-D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føle sig normal. </a:t>
            </a:r>
          </a:p>
          <a:p>
            <a:r>
              <a:rPr lang="da-DK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Studiet peger på, at deltagelse i skydeidræt kan have en positiv betydning for informanterne i forhold til deres fysiske, psykiske og sociale liv,</a:t>
            </a:r>
            <a:r>
              <a:rPr lang="da-DK" dirty="0">
                <a:effectLst/>
              </a:rPr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263A1-FDF5-DA4F-BC57-02C9CFA9D01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387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6ADCA-3BF7-41A8-A71D-C1F9A72BE84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31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263A1-FDF5-DA4F-BC57-02C9CFA9D01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90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 en fænomenologisk forståelsesramme indeholder bevægelse tre dimensioner. 1) </a:t>
            </a:r>
            <a:r>
              <a:rPr lang="da-DK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røre sig fysisk, 2) den oplevede bevægelse, samt 3) bevægelse</a:t>
            </a:r>
            <a:r>
              <a:rPr lang="da-DK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12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 deltagelse</a:t>
            </a:r>
            <a:r>
              <a:rPr lang="da-DK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12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 fællesskab med andre) – indeholder høj grad af handlekompetence</a:t>
            </a:r>
            <a:r>
              <a:rPr lang="da-DK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.</a:t>
            </a:r>
            <a:r>
              <a:rPr lang="da-DK" dirty="0">
                <a:effectLst/>
              </a:rPr>
              <a:t> 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Kilde: Månsson, A. &amp; </a:t>
            </a:r>
            <a:r>
              <a:rPr lang="da-DK" sz="1200" kern="1400" spc="-5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Kissow</a:t>
            </a:r>
            <a:r>
              <a:rPr lang="da-DK" sz="12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</a:t>
            </a:r>
            <a:r>
              <a:rPr lang="da-DK" sz="1200" i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udgivelse)</a:t>
            </a:r>
            <a:r>
              <a:rPr lang="da-DK" sz="12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a-DK" sz="12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Bevægelse og mental sundhed. </a:t>
            </a:r>
            <a:r>
              <a:rPr lang="da-DK" sz="12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I: Bevægelse</a:t>
            </a:r>
            <a:r>
              <a:rPr lang="da-DK" sz="12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en grundbog. Læssøe, U., Lisby, H. &amp; </a:t>
            </a:r>
            <a:r>
              <a:rPr lang="da-DK" sz="1200" kern="1400" spc="-5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Kissow</a:t>
            </a:r>
            <a:r>
              <a:rPr lang="da-DK" sz="12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(red.). Munksgaard</a:t>
            </a:r>
            <a:endParaRPr lang="da-DK" sz="1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263A1-FDF5-DA4F-BC57-02C9CFA9D01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980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263A1-FDF5-DA4F-BC57-02C9CFA9D01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3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C928B-B636-6493-3312-8E4B6EB63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CEC4D1-C637-25CB-FACF-240EBA492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AD3E59-B671-95CC-DF5A-26C3C77F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B038-69F8-9F45-BEF1-4D7AEA2894EF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4B427D-D11D-4F79-1942-3B019A1E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5517CC-72FB-80EE-CC83-B2EC1858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55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1D9EB-6598-BEFF-F20C-E74E2F2E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08508DA-004E-A233-1ACE-3540C7D88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398FC7-B13C-F7C9-DCF3-86B1E32D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7B14-0E5C-BC4C-B78F-4225333616DF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173A75-349E-4C2F-B4CA-C97C1D4C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E008A7-FC94-84F5-C2CD-71D1B6D2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48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6B5B63A-D489-5A3D-FB1A-33A639BFE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09F9AFD-DC5D-5454-112E-68088970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3CEE9E-783C-110A-434F-E2396F8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E1-3E8C-A645-952F-427EF2FD5E3C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CDC337-C93E-77D6-49C5-74CD2FA1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97ECA8-85FF-7725-86BC-445B7AD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39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97E7B-8341-1323-CA56-B963E1D8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156A41-88B8-E1A0-A762-9B52DA68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E321E0-C410-48EE-31F1-B7B22F89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BB80-1C7D-1A4D-A792-19024129819A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1AD7F3-2FAC-04E8-FDCF-21BC8DF0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AA0BEA-7D87-C53C-25BF-C39732B6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5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419D5-6194-91C7-F60B-D50C3A4A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F83BC62-67E8-2741-BD24-96E0854C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84F622-03F6-3673-2BA6-D1C60ABD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37A3-D0E2-754B-8200-36CFADC7E48E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212512-5EAA-66E7-7925-716F66B1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30F868-2FC3-0347-E855-B2B549D4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3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964F2-48EB-AF2E-045C-A61D0676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AD97D7-2624-C0E6-DC5A-3409C33E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32DE1E-A3F8-29A9-1921-76B5A396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1EF74C-1630-1027-0956-224863AE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0B0D-B479-C141-AFC5-2D56450D15A8}" type="datetime1">
              <a:rPr lang="da-DK" smtClean="0"/>
              <a:t>19.11.2024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326671-4059-E059-F51C-BD509B00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91125D5-681F-B040-E9FC-826BB6D9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2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60986-1DD6-2620-9D54-5211A9FD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BB6B678-D18E-F5E2-FA87-E3124A6C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E9733E-2DCB-6CE6-FF17-E9E414358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0405D5-5EA1-D433-746A-16482BE78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B45450-8DB2-B635-4EE6-5D3C3D4E2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C688459-B368-C609-CCA3-FEC5E70B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7E89-55B6-ED45-9CF2-F7C31C4675B1}" type="datetime1">
              <a:rPr lang="da-DK" smtClean="0"/>
              <a:t>19.11.2024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0E07632-0222-85D3-E501-8E12185E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3FE8F9-A033-443F-5A64-A636F32A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58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13255-FA8C-E629-3BA5-2D61E828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486465B-7A63-71C4-F978-6530C5E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D4B2-C879-1245-9AF7-0630385ED54D}" type="datetime1">
              <a:rPr lang="da-DK" smtClean="0"/>
              <a:t>19.11.2024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6488BF-1805-38E4-3CA1-1CFB26C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7F75A1-56B9-F4BF-E865-11961738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6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D5835E8-6D0E-9C4F-4E58-4004A9AD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AF56-9657-FF44-94A5-97036F14D055}" type="datetime1">
              <a:rPr lang="da-DK" smtClean="0"/>
              <a:t>19.11.2024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9C2D778-2F58-4C9C-74C2-61D70652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594B90-7EF1-C1D5-388E-8EE3FE69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8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BC48-475C-E59D-18CE-4DACBD4DC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DD7E6F-C8F6-5689-12C5-C7FC637C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6190016-1373-842A-4EA4-CB78C6CC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2A535F-A169-A141-1011-2E7327C6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948B-58FE-0B47-9CE2-7CBBFFEB90D4}" type="datetime1">
              <a:rPr lang="da-DK" smtClean="0"/>
              <a:t>19.11.2024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09EC189-44FA-98CD-5A2E-B478A481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79E494-85D1-53D9-BD94-398E989A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03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56CF6-CFE3-97C4-7D7C-D75FC92B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FC8BF60-FDAE-BC1A-5850-49FEDF945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F744FA-E7A7-3950-5675-926301A73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8293D3-BE67-16CE-70CB-C1249C2E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F1B9-A932-524A-AE34-12CD1F7E26CD}" type="datetime1">
              <a:rPr lang="da-DK" smtClean="0"/>
              <a:t>19.11.2024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105809-594C-29C0-D148-A5303535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335C7C-56C7-3B94-81AC-F17EF0FB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1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B3F40FF-E38E-585B-2C6A-8BFBF01F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9F2BEF-2B20-1C08-D2EC-E26F11630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23CA2D-EEAC-2B63-302E-B8D6989BE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DEAF0-E57A-6245-AE65-CE8F43AA05EC}" type="datetime1">
              <a:rPr lang="da-DK" smtClean="0"/>
              <a:t>19.11.2024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AD36C9-C27C-2062-E9DF-0FD6AAC40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191FF3-DDD6-17E0-5443-88E20FE6F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07956C-0617-6C4D-AE4A-18884DD984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66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agmaansson.d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gi.dk/foreningsledelse/min-landsdelsforening/dgi-nordjylland/om-dgi-nordjylland/dgi-hjerne-fokus" TargetMode="External"/><Relationship Id="rId5" Type="http://schemas.openxmlformats.org/officeDocument/2006/relationships/hyperlink" Target="https://www.dgi.dk/samarbejd/om-vores-fokusomraader/fokusomraader/boerns-bevaegelsesglaede/dgi-fokus" TargetMode="External"/><Relationship Id="rId4" Type="http://schemas.openxmlformats.org/officeDocument/2006/relationships/hyperlink" Target="https://www.idan.dk/media/bjnkzmf4/muligheder-og-barrierer-for-forankring-af-projekt-focu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agma@ucl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illustrations/forst%C3%B8rrelsesglas-forst%C3%B8rre-s%C3%B8ge-137438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gi.dk/hjernefokus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7E4AA-1F47-05B7-1886-9C6C1574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da-DK" sz="25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VIPRIS konference 20.11.2024</a:t>
            </a:r>
            <a:br>
              <a:rPr lang="da-DK" sz="25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da-DK" sz="25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Aalborg </a:t>
            </a:r>
            <a:br>
              <a:rPr lang="da-DK" sz="25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br>
              <a:rPr lang="da-DK" sz="25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da-DK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Skydeidræt som rehabiliterende foreningsfællesskab for mennesker med erhvervet hjerneskade</a:t>
            </a:r>
            <a:endParaRPr lang="da-DK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49C8B97-8468-76BE-2985-C6856E67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Annegrete Gohr Månsson,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Fysioterapeut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Master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Idræt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og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Velfærd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Ph.d.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Psykologi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B980CF-B801-DADC-107A-B4D39CF2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a-DK" sz="2000"/>
              <a:t>V. </a:t>
            </a:r>
            <a:r>
              <a:rPr lang="da-DK" sz="2000" kern="1200">
                <a:latin typeface="+mj-lt"/>
                <a:ea typeface="+mj-ea"/>
                <a:cs typeface="+mj-cs"/>
              </a:rPr>
              <a:t>Annegrete Gohr Månsson</a:t>
            </a:r>
            <a:br>
              <a:rPr lang="da-DK" sz="2000" kern="1200">
                <a:latin typeface="+mj-lt"/>
                <a:ea typeface="+mj-ea"/>
                <a:cs typeface="+mj-cs"/>
              </a:rPr>
            </a:br>
            <a:br>
              <a:rPr lang="da-DK" sz="2000" kern="1200">
                <a:latin typeface="+mj-lt"/>
                <a:ea typeface="+mj-ea"/>
                <a:cs typeface="+mj-cs"/>
              </a:rPr>
            </a:br>
            <a:r>
              <a:rPr lang="da-DK" sz="2000" kern="1200">
                <a:latin typeface="+mj-lt"/>
                <a:ea typeface="+mj-ea"/>
                <a:cs typeface="+mj-cs"/>
              </a:rPr>
              <a:t>Chefkonsulent, Ph.d., Taleinstituttet og Hjerneskadecenter Nordjylland.</a:t>
            </a:r>
          </a:p>
          <a:p>
            <a:pPr marL="0" indent="0">
              <a:buNone/>
            </a:pPr>
            <a:r>
              <a:rPr lang="da-DK" sz="2000" kern="1200">
                <a:latin typeface="+mj-lt"/>
                <a:ea typeface="+mj-ea"/>
                <a:cs typeface="+mj-cs"/>
              </a:rPr>
              <a:t>Adjunkt, Ph.d., Fysioterapeutuddannelsen / Anvendt Sundhedsforskning, UCL.</a:t>
            </a:r>
          </a:p>
          <a:p>
            <a:pPr marL="0" indent="0">
              <a:buNone/>
            </a:pPr>
            <a:r>
              <a:rPr lang="da-DK" sz="2000" kern="1200">
                <a:latin typeface="+mj-lt"/>
                <a:ea typeface="+mj-ea"/>
                <a:cs typeface="+mj-cs"/>
              </a:rPr>
              <a:t>Ekstern lektor, Institut for psykologi, SDU.</a:t>
            </a:r>
            <a:r>
              <a:rPr lang="da-DK" sz="2000" b="1" kern="1200">
                <a:latin typeface="+mj-lt"/>
                <a:ea typeface="+mj-ea"/>
                <a:cs typeface="+mj-cs"/>
              </a:rPr>
              <a:t> </a:t>
            </a:r>
            <a:br>
              <a:rPr lang="da-DK" sz="2000" kern="1200">
                <a:latin typeface="+mj-lt"/>
                <a:ea typeface="+mj-ea"/>
                <a:cs typeface="+mj-cs"/>
              </a:rPr>
            </a:b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10144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0519D-D419-C9F2-67EF-6F437D1B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da-DK" sz="4000"/>
              <a:t>Fremadrettet tiltag…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CBC78-5F02-6217-03AA-4C91584A91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30" r="3902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A8DFA04-F814-859D-F192-9EE03A3D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7733" y="6356350"/>
            <a:ext cx="529166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da-DK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Annegrete Gohr Månsson, Fysioterapeut, Master i Idræt og Velfærd, Ph.d. i Psykologi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26E2E488-691C-1684-49D3-2D7593476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18469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020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6638EC-FD65-0B93-CED3-3149BE89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Perspektivering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0A9373-9187-A062-0FC1-0141457D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16" y="4533813"/>
            <a:ext cx="6930189" cy="9384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91ED55-0B50-9D1B-0ABE-CD0CBF67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29364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Nærbillede af hønsenet">
            <a:extLst>
              <a:ext uri="{FF2B5EF4-FFF2-40B4-BE49-F238E27FC236}">
                <a16:creationId xmlns:a16="http://schemas.microsoft.com/office/drawing/2014/main" id="{E1FF7C87-741F-D5FE-4AA2-ABD50CF0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35" b="149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327AB-9D03-4587-4992-6D04B69A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54" y="2021904"/>
            <a:ext cx="3703486" cy="2751955"/>
          </a:xfrm>
        </p:spPr>
        <p:txBody>
          <a:bodyPr anchor="t">
            <a:normAutofit/>
          </a:bodyPr>
          <a:lstStyle/>
          <a:p>
            <a:r>
              <a:rPr lang="da-DK" sz="3200"/>
              <a:t>Referencer og baggrundsviden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26983F-2FF5-0B75-3E77-69B25072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025" y="1397361"/>
            <a:ext cx="4540701" cy="40890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a-DK" sz="13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Månsson, A., Glintborg, C.,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Jensen, K. &amp; Sørensen, C. </a:t>
            </a:r>
            <a:r>
              <a:rPr lang="da-DK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da-DK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Under udgivelse).</a:t>
            </a:r>
            <a:r>
              <a:rPr lang="da-DK" sz="14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Skydeidræt </a:t>
            </a:r>
            <a:r>
              <a:rPr lang="da-DK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som rehabiliterende indsats for personer med en erhvervet hjerneskade - Et kvalitativt studie med fokus på betydning af deltagelse i almene fællesskaber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Psyke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Logos</a:t>
            </a:r>
          </a:p>
          <a:p>
            <a:pPr>
              <a:lnSpc>
                <a:spcPct val="115000"/>
              </a:lnSpc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Thøgersen, C., Glintborg, C. &amp; Månsson , A. (</a:t>
            </a:r>
            <a:r>
              <a:rPr lang="da-DK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udgivelse). </a:t>
            </a:r>
            <a:r>
              <a:rPr lang="da-DK" sz="1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tomt Review: Interesse- og foreningsfællesskaber efter erhvervet hjerneskade. Psyke og Logos</a:t>
            </a:r>
          </a:p>
          <a:p>
            <a:pPr>
              <a:lnSpc>
                <a:spcPct val="115000"/>
              </a:lnSpc>
            </a:pPr>
            <a:r>
              <a:rPr lang="da-DK" sz="1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Månsson, A. &amp; </a:t>
            </a:r>
            <a:r>
              <a:rPr lang="da-DK" sz="1400" kern="1400" spc="-5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Kissow</a:t>
            </a:r>
            <a:r>
              <a:rPr lang="da-DK" sz="1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</a:t>
            </a:r>
            <a:r>
              <a:rPr lang="da-DK" sz="1400" i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udgivelse)</a:t>
            </a:r>
            <a:r>
              <a:rPr lang="da-DK" sz="14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Bevægelse og mental sundhed. I: Bevægelse</a:t>
            </a:r>
            <a:r>
              <a:rPr lang="da-DK" sz="14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en grundbog. Læssøe, U., Lisby, H. &amp; </a:t>
            </a:r>
            <a:r>
              <a:rPr lang="da-DK" sz="1400" kern="1400" spc="-5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Kissow</a:t>
            </a:r>
            <a:r>
              <a:rPr lang="da-DK" sz="1400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(red.). Munksgaard</a:t>
            </a:r>
            <a:endParaRPr lang="da-DK" sz="14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300" dirty="0"/>
              <a:t>Månsson, A. (2023). Når kroppen koncentrerer sig. Syddansk Universitetsforlag</a:t>
            </a:r>
          </a:p>
          <a:p>
            <a:r>
              <a:rPr lang="da-DK" sz="1300" dirty="0"/>
              <a:t>Pallesen, H., Månsson, A. &amp; </a:t>
            </a:r>
            <a:r>
              <a:rPr lang="da-DK" sz="1300" dirty="0" err="1"/>
              <a:t>Kissow</a:t>
            </a:r>
            <a:r>
              <a:rPr lang="da-DK" sz="1300" dirty="0"/>
              <a:t> (red.) (2024). Fysioterapi, bevægelse og livsverden. Gads Forlag</a:t>
            </a:r>
          </a:p>
          <a:p>
            <a:r>
              <a:rPr lang="da-DK" sz="1300" dirty="0"/>
              <a:t>Månsson, A. (2021). </a:t>
            </a:r>
            <a:r>
              <a:rPr lang="da-DK" sz="1300" i="1" dirty="0"/>
              <a:t>DGI Hjerne-FOKUS - </a:t>
            </a:r>
            <a:r>
              <a:rPr lang="da-DK" sz="1300" i="1" dirty="0">
                <a:effectLst/>
                <a:latin typeface="Calibri" panose="020F0502020204030204" pitchFamily="34" charset="0"/>
              </a:rPr>
              <a:t>Evaluerings- og overleveringsrapport </a:t>
            </a:r>
          </a:p>
          <a:p>
            <a:r>
              <a:rPr lang="da-DK" sz="1300" dirty="0"/>
              <a:t>Østerlund, K., Ibsen, B., Berg, A., Christiansen, S. (2015). </a:t>
            </a:r>
            <a:r>
              <a:rPr lang="da-DK" sz="1300" i="1" dirty="0"/>
              <a:t>Muligheder og barrierer for forankring af Projekt FOKUS. </a:t>
            </a:r>
            <a:r>
              <a:rPr lang="da-DK" sz="1300" dirty="0"/>
              <a:t>Syddansk Universitet. Institut for Idræt og Biomekanik:  </a:t>
            </a:r>
            <a:r>
              <a:rPr lang="da-DK" sz="1300" dirty="0">
                <a:hlinkClick r:id="rId4"/>
              </a:rPr>
              <a:t>https://www.idan.dk/media/bjnkzmf4/muligheder-og-barrierer-for-forankring-af-projekt-focus.pdf</a:t>
            </a:r>
            <a:r>
              <a:rPr lang="da-DK" sz="1300" dirty="0"/>
              <a:t> </a:t>
            </a:r>
            <a:r>
              <a:rPr lang="da-DK" sz="1300" i="1" dirty="0"/>
              <a:t> </a:t>
            </a:r>
          </a:p>
          <a:p>
            <a:r>
              <a:rPr lang="da-DK" sz="1300" dirty="0">
                <a:effectLst/>
                <a:latin typeface="Calibri" panose="020F0502020204030204" pitchFamily="34" charset="0"/>
              </a:rPr>
              <a:t>DGI FOKUS: </a:t>
            </a:r>
            <a:r>
              <a:rPr lang="da-DK" sz="1300" dirty="0">
                <a:effectLst/>
                <a:latin typeface="Calibri" panose="020F0502020204030204" pitchFamily="34" charset="0"/>
                <a:hlinkClick r:id="rId5"/>
              </a:rPr>
              <a:t>https://www.dgi.dk/samarbejd/om-vores-fokusomraader/fokusomraader/boerns-bevaegelsesglaede/dgi-fokus</a:t>
            </a:r>
            <a:r>
              <a:rPr lang="da-DK" sz="1300" dirty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da-DK" sz="1300" dirty="0">
                <a:latin typeface="Calibri" panose="020F0502020204030204" pitchFamily="34" charset="0"/>
              </a:rPr>
              <a:t>DGI Hjerne-FOKUS: </a:t>
            </a:r>
            <a:r>
              <a:rPr lang="da-DK" sz="1300" dirty="0">
                <a:hlinkClick r:id="rId6"/>
              </a:rPr>
              <a:t>https://www.dgi.dk/foreningsledelse/min-landsdelsforening/dgi-nordjylland/om-dgi-nordjylland/dgi-hjerne-fokus</a:t>
            </a:r>
            <a:r>
              <a:rPr lang="da-DK" sz="1300" dirty="0"/>
              <a:t> </a:t>
            </a:r>
          </a:p>
          <a:p>
            <a:r>
              <a:rPr lang="da-DK" sz="1300" dirty="0">
                <a:hlinkClick r:id="rId7"/>
              </a:rPr>
              <a:t>www.agmaansson.dk</a:t>
            </a:r>
            <a:r>
              <a:rPr lang="da-DK" sz="1300" dirty="0"/>
              <a:t> </a:t>
            </a:r>
          </a:p>
          <a:p>
            <a:endParaRPr lang="da-DK" sz="13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677237-2934-C4D3-F473-37DC88F9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900">
                <a:solidFill>
                  <a:srgbClr val="FFFFFF"/>
                </a:solidFill>
              </a:rPr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252330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28D626-C7A1-76C1-C80F-829F04DA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Tak for jeres opmærksomhed</a:t>
            </a:r>
            <a:endParaRPr lang="da-DK" sz="5400" dirty="0"/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8B09C-7548-06DF-F835-764057F9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Annegrete Gohr Månsson</a:t>
            </a:r>
          </a:p>
          <a:p>
            <a:r>
              <a:rPr lang="en-US" sz="2200" dirty="0">
                <a:hlinkClick r:id="rId2"/>
              </a:rPr>
              <a:t>Mail: Annegrete.maansson@Aalborg.dk / agma@ucl.dk</a:t>
            </a:r>
            <a:r>
              <a:rPr lang="en-US" sz="2200" dirty="0"/>
              <a:t> </a:t>
            </a:r>
          </a:p>
          <a:p>
            <a:r>
              <a:rPr lang="en-US" sz="2200" dirty="0"/>
              <a:t>Mobil: 22 22 39 23 / 2012 5981</a:t>
            </a:r>
          </a:p>
        </p:txBody>
      </p:sp>
      <p:pic>
        <p:nvPicPr>
          <p:cNvPr id="6" name="Pladsholder til indhold 5" descr="Et billede, der indeholder sky, person, Ansigt, udendørs&#10;&#10;Automatisk genereret beskrivelse">
            <a:extLst>
              <a:ext uri="{FF2B5EF4-FFF2-40B4-BE49-F238E27FC236}">
                <a16:creationId xmlns:a16="http://schemas.microsoft.com/office/drawing/2014/main" id="{E5CB0A63-939A-FB3E-8B93-741F33B145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32" r="2813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59F7118-C9DC-E148-574A-3578D717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157084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82E562-8C33-9056-1296-242D3D2E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a-DK" sz="5200"/>
              <a:t>Agenda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8D0DB99-A050-18D0-65BE-A2BD52F7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900"/>
              <a:t>Annegrete Gohr Månsson, Fysioterapeut, Master i Idræt og Velfærd, Ph.d. i Psykologi</a:t>
            </a:r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823D9528-F0E4-AF81-9798-D4DD05A5E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38005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4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B00308D-97B3-4997-1C92-79AF0DC836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t="19706" b="19884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88E0D8-AAC0-4954-721C-72863F7D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Baggrundsviden</a:t>
            </a:r>
            <a:endParaRPr lang="da-DK" sz="40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6F11C3-3EB9-6D0C-DDA4-D643FF79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82D33F-C164-BBEB-8885-6D7C8B41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900">
                <a:solidFill>
                  <a:srgbClr val="FFFFFF"/>
                </a:solidFill>
              </a:rPr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16746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B73BA-8381-F567-BAFD-B5D9BF86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da-DK" sz="4000">
                <a:solidFill>
                  <a:schemeClr val="bg1"/>
                </a:solidFill>
              </a:rPr>
              <a:t>Foreningsfællesskabet i skytteforeninger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2EDDB54-5F75-2358-D818-96F4C86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349845" y="5226028"/>
            <a:ext cx="1663495" cy="313512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a-DK" sz="600">
                <a:solidFill>
                  <a:schemeClr val="tx1"/>
                </a:solidFill>
              </a:rPr>
              <a:t>Annegrete Gohr Månsson, Fysioterapeut, Master i Idræt og Velfærd, Ph.d. i Psykologi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13FD90-18CA-CA32-4590-7A56EC8F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r>
              <a:rPr lang="da-DK" sz="2400" dirty="0"/>
              <a:t>Struktur, forudsigelighed, faste rutiner</a:t>
            </a:r>
          </a:p>
          <a:p>
            <a:r>
              <a:rPr lang="da-DK" sz="2400" dirty="0"/>
              <a:t>Rolig atmosfære</a:t>
            </a:r>
          </a:p>
          <a:p>
            <a:r>
              <a:rPr lang="da-DK" sz="2400" dirty="0"/>
              <a:t>Tydelighed, anerkendelse og fokus på det som lykkes</a:t>
            </a:r>
          </a:p>
          <a:p>
            <a:r>
              <a:rPr lang="da-DK" sz="2400" dirty="0"/>
              <a:t>Instruktørerne er tæt på, guider og anviser</a:t>
            </a:r>
          </a:p>
          <a:p>
            <a:r>
              <a:rPr lang="da-DK" sz="2400" dirty="0"/>
              <a:t>Individuel tilpasning – ens for alle – uanset handicap eller ej</a:t>
            </a:r>
          </a:p>
          <a:p>
            <a:r>
              <a:rPr lang="da-DK" sz="2400" dirty="0"/>
              <a:t>Individuel idrætsgren i foreningsfælleskab kendetegnet ved høj grad af social kapital  </a:t>
            </a:r>
          </a:p>
          <a:p>
            <a:r>
              <a:rPr lang="da-DK" sz="2400" dirty="0"/>
              <a:t>Let adgang til fællesskabet – kræver ikke særlige forudsætninger eller kompetencer</a:t>
            </a:r>
          </a:p>
          <a:p>
            <a:r>
              <a:rPr lang="da-DK" sz="2400" dirty="0"/>
              <a:t>Høj grad af kropsbevidsthedstræning – øget selvfølelse og selvindsigt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07224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6" name="Pladsholder til indhold 5" descr="Et billede, der indeholder håndspejl, cirkel, spejl&#10;&#10;Automatisk genereret beskrivelse">
            <a:extLst>
              <a:ext uri="{FF2B5EF4-FFF2-40B4-BE49-F238E27FC236}">
                <a16:creationId xmlns:a16="http://schemas.microsoft.com/office/drawing/2014/main" id="{5AE43154-3A0B-E55F-9D45-5D229CB0B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624" b="1"/>
          <a:stretch/>
        </p:blipFill>
        <p:spPr>
          <a:xfrm>
            <a:off x="19" y="136525"/>
            <a:ext cx="12191981" cy="6887365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5927A4-4A9C-E9CD-7AB9-79E85D52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Annegrete Gohr Månsson, Fysioterapeut, Master i Idræt og Velfærd, Ph.d. i Psykologi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8971404-30A7-27A2-28D5-6ED17F4D5B05}"/>
              </a:ext>
            </a:extLst>
          </p:cNvPr>
          <p:cNvSpPr txBox="1"/>
          <p:nvPr/>
        </p:nvSpPr>
        <p:spPr>
          <a:xfrm>
            <a:off x="792480" y="216408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/>
              <a:t>Hjerne-FOKUS</a:t>
            </a:r>
          </a:p>
        </p:txBody>
      </p:sp>
    </p:spTree>
    <p:extLst>
      <p:ext uri="{BB962C8B-B14F-4D97-AF65-F5344CB8AC3E}">
        <p14:creationId xmlns:p14="http://schemas.microsoft.com/office/powerpoint/2010/main" val="304714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8A5FF-6703-9C91-DAC8-F1763E40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95" y="1271675"/>
            <a:ext cx="72675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a-DK" sz="4200" dirty="0">
                <a:solidFill>
                  <a:schemeClr val="bg1"/>
                </a:solidFill>
              </a:rPr>
              <a:t>Hvad oplever deltagerne</a:t>
            </a:r>
            <a:br>
              <a:rPr lang="da-DK" sz="4200" dirty="0">
                <a:solidFill>
                  <a:schemeClr val="bg1"/>
                </a:solidFill>
              </a:rPr>
            </a:br>
            <a:r>
              <a:rPr lang="da-DK" sz="4200" dirty="0">
                <a:solidFill>
                  <a:schemeClr val="bg1"/>
                </a:solidFill>
              </a:rPr>
              <a:t> – og hvilken betydning har foreningsfælleskabet for dem?</a:t>
            </a:r>
            <a:endParaRPr lang="da-DK" sz="4200" kern="1200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BAB227-3FFF-A67D-258B-A2C5FC789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96" y="3751350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2968B49-244D-4701-2444-80E63AB0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257104" y="4784805"/>
            <a:ext cx="32353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Annegrete Gohr Månsson, Fysioterapeut, Master i Idræt og Velfærd, Ph.d. i Psykologi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829EE4E-E200-969D-1126-38B0621455C7}"/>
              </a:ext>
            </a:extLst>
          </p:cNvPr>
          <p:cNvSpPr txBox="1"/>
          <p:nvPr/>
        </p:nvSpPr>
        <p:spPr>
          <a:xfrm>
            <a:off x="2273971" y="5407112"/>
            <a:ext cx="79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Kilde: Månsson, A., Glintborg, C., Jensen, K. &amp; Sørensen, C. (</a:t>
            </a:r>
            <a:r>
              <a:rPr lang="da-DK" sz="1200" i="1" dirty="0">
                <a:solidFill>
                  <a:schemeClr val="bg1"/>
                </a:solidFill>
              </a:rPr>
              <a:t>under udgivelse). </a:t>
            </a:r>
            <a:r>
              <a:rPr lang="da-DK" sz="1200" dirty="0">
                <a:solidFill>
                  <a:schemeClr val="bg1"/>
                </a:solidFill>
              </a:rPr>
              <a:t>Skydeidræt som rehabiliterende indsats for personer med en erhvervet hjerneskade – et kvalitativt studie med fokus på betydningen af deltagelse i almene fællesskaber. Psyke og Logos.</a:t>
            </a:r>
          </a:p>
        </p:txBody>
      </p:sp>
    </p:spTree>
    <p:extLst>
      <p:ext uri="{BB962C8B-B14F-4D97-AF65-F5344CB8AC3E}">
        <p14:creationId xmlns:p14="http://schemas.microsoft.com/office/powerpoint/2010/main" val="19145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rson, der holder en brik i puslespil">
            <a:extLst>
              <a:ext uri="{FF2B5EF4-FFF2-40B4-BE49-F238E27FC236}">
                <a16:creationId xmlns:a16="http://schemas.microsoft.com/office/drawing/2014/main" id="{C26F8622-2484-75A0-6932-48E8D17C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6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5EF697-5DD0-AEDB-2AE3-BF01CAE8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Samarbejdet bag indsatsen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2ED0206-C311-1328-CDC8-50D1C39A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194751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2D982-D6AA-E086-E279-97A4971C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>
            <a:normAutofit/>
          </a:bodyPr>
          <a:lstStyle/>
          <a:p>
            <a:r>
              <a:rPr lang="da-DK" b="1" dirty="0"/>
              <a:t>FOKUS-modellen</a:t>
            </a:r>
            <a:r>
              <a:rPr lang="da-DK" dirty="0"/>
              <a:t> </a:t>
            </a:r>
            <a:r>
              <a:rPr lang="da-DK" sz="1000" dirty="0"/>
              <a:t>(</a:t>
            </a:r>
            <a:r>
              <a:rPr lang="da-DK" sz="1100" dirty="0"/>
              <a:t>Månsson. A. (2023). Når kroppen koncentrerer sig. Syddansk Universitetsforlag (s. 114) </a:t>
            </a:r>
            <a:br>
              <a:rPr lang="da-DK" sz="1100" dirty="0"/>
            </a:br>
            <a:endParaRPr lang="da-DK" sz="1100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34BFB421-56C5-0C1B-BD0F-57B30A67A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62150"/>
              </p:ext>
            </p:extLst>
          </p:nvPr>
        </p:nvGraphicFramePr>
        <p:xfrm>
          <a:off x="838199" y="1455821"/>
          <a:ext cx="10724147" cy="472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B32C12C9-C724-C502-99F9-EC601057803B}"/>
              </a:ext>
            </a:extLst>
          </p:cNvPr>
          <p:cNvSpPr txBox="1"/>
          <p:nvPr/>
        </p:nvSpPr>
        <p:spPr>
          <a:xfrm>
            <a:off x="3314700" y="3647351"/>
            <a:ext cx="581501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Børn med ADHD og ADHD-lignende symptomer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FBE5A9B-1F2B-725B-8B3C-51129A6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</p:spTree>
    <p:extLst>
      <p:ext uri="{BB962C8B-B14F-4D97-AF65-F5344CB8AC3E}">
        <p14:creationId xmlns:p14="http://schemas.microsoft.com/office/powerpoint/2010/main" val="191736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AE8DCA4-19C8-5550-8A95-B5DC90885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979758"/>
              </p:ext>
            </p:extLst>
          </p:nvPr>
        </p:nvGraphicFramePr>
        <p:xfrm>
          <a:off x="657225" y="1388303"/>
          <a:ext cx="10696575" cy="478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021442BD-9551-693A-B3E3-3538A9A4AB47}"/>
              </a:ext>
            </a:extLst>
          </p:cNvPr>
          <p:cNvSpPr txBox="1"/>
          <p:nvPr/>
        </p:nvSpPr>
        <p:spPr>
          <a:xfrm>
            <a:off x="3314700" y="3647351"/>
            <a:ext cx="581501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Voksne med erhvervet hjerneskade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9887EC2-D53E-5513-572F-F0AEFE41C9BC}"/>
              </a:ext>
            </a:extLst>
          </p:cNvPr>
          <p:cNvSpPr txBox="1"/>
          <p:nvPr/>
        </p:nvSpPr>
        <p:spPr>
          <a:xfrm>
            <a:off x="9129713" y="6176963"/>
            <a:ext cx="240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B26AEA-B0A6-FB6E-A6CB-A10AE412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76"/>
            <a:ext cx="8886884" cy="742950"/>
          </a:xfrm>
        </p:spPr>
        <p:txBody>
          <a:bodyPr/>
          <a:lstStyle/>
          <a:p>
            <a:r>
              <a:rPr lang="da-DK" dirty="0"/>
              <a:t>Hjerne-FOKUS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209AC96-0D07-8917-9008-0F83495E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Annegrete Gohr Månsson, Fysioterapeut, Master i Idræt og Velfærd, Ph.d. i Psykologi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5310CA8-1430-5A5F-C25B-A0018782C45F}"/>
              </a:ext>
            </a:extLst>
          </p:cNvPr>
          <p:cNvSpPr txBox="1"/>
          <p:nvPr/>
        </p:nvSpPr>
        <p:spPr>
          <a:xfrm>
            <a:off x="4776537" y="709863"/>
            <a:ext cx="5546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Månsson. A. (2021). Evaluerings- og overleveringsrapport (s. 10) </a:t>
            </a:r>
            <a:r>
              <a:rPr lang="da-DK" sz="1100" dirty="0">
                <a:hlinkClick r:id="rId8"/>
              </a:rPr>
              <a:t>www.dgi.dk/hjernefokus</a:t>
            </a:r>
            <a:r>
              <a:rPr lang="da-DK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39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1044</Words>
  <Application>Microsoft Macintosh PowerPoint</Application>
  <PresentationFormat>Widescreen</PresentationFormat>
  <Paragraphs>90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Times New Roman</vt:lpstr>
      <vt:lpstr>Office-tema</vt:lpstr>
      <vt:lpstr>VIPRIS konference 20.11.2024 Aalborg   Skydeidræt som rehabiliterende foreningsfællesskab for mennesker med erhvervet hjerneskade</vt:lpstr>
      <vt:lpstr>Agenda</vt:lpstr>
      <vt:lpstr>Baggrundsviden</vt:lpstr>
      <vt:lpstr>Foreningsfællesskabet i skytteforeninger</vt:lpstr>
      <vt:lpstr>PowerPoint-præsentation</vt:lpstr>
      <vt:lpstr>Hvad oplever deltagerne  – og hvilken betydning har foreningsfælleskabet for dem?</vt:lpstr>
      <vt:lpstr>Samarbejdet bag indsatsen</vt:lpstr>
      <vt:lpstr>FOKUS-modellen (Månsson. A. (2023). Når kroppen koncentrerer sig. Syddansk Universitetsforlag (s. 114)  </vt:lpstr>
      <vt:lpstr>Hjerne-FOKUS</vt:lpstr>
      <vt:lpstr>Fremadrettet tiltag…</vt:lpstr>
      <vt:lpstr>Perspektivering</vt:lpstr>
      <vt:lpstr>Referencer og baggrundsviden</vt:lpstr>
      <vt:lpstr>Tak for jeres opmærksomhed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Annegrete Gohr Månsson</dc:creator>
  <cp:lastModifiedBy>Annegrete Gohr Månsson</cp:lastModifiedBy>
  <cp:revision>25</cp:revision>
  <cp:lastPrinted>2024-11-19T12:09:35Z</cp:lastPrinted>
  <dcterms:created xsi:type="dcterms:W3CDTF">2024-10-07T13:59:34Z</dcterms:created>
  <dcterms:modified xsi:type="dcterms:W3CDTF">2024-11-19T18:38:38Z</dcterms:modified>
</cp:coreProperties>
</file>