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 id="2147483697" r:id="rId6"/>
    <p:sldMasterId id="2147483709" r:id="rId7"/>
    <p:sldMasterId id="2147483723" r:id="rId8"/>
  </p:sldMasterIdLst>
  <p:notesMasterIdLst>
    <p:notesMasterId r:id="rId32"/>
  </p:notesMasterIdLst>
  <p:handoutMasterIdLst>
    <p:handoutMasterId r:id="rId33"/>
  </p:handoutMasterIdLst>
  <p:sldIdLst>
    <p:sldId id="302" r:id="rId9"/>
    <p:sldId id="290" r:id="rId10"/>
    <p:sldId id="404" r:id="rId11"/>
    <p:sldId id="548" r:id="rId12"/>
    <p:sldId id="549" r:id="rId13"/>
    <p:sldId id="546" r:id="rId14"/>
    <p:sldId id="547" r:id="rId15"/>
    <p:sldId id="555" r:id="rId16"/>
    <p:sldId id="557" r:id="rId17"/>
    <p:sldId id="558" r:id="rId18"/>
    <p:sldId id="551" r:id="rId19"/>
    <p:sldId id="552" r:id="rId20"/>
    <p:sldId id="318" r:id="rId21"/>
    <p:sldId id="554" r:id="rId22"/>
    <p:sldId id="553" r:id="rId23"/>
    <p:sldId id="550" r:id="rId24"/>
    <p:sldId id="544" r:id="rId25"/>
    <p:sldId id="541" r:id="rId26"/>
    <p:sldId id="559" r:id="rId27"/>
    <p:sldId id="556" r:id="rId28"/>
    <p:sldId id="560" r:id="rId29"/>
    <p:sldId id="561" r:id="rId30"/>
    <p:sldId id="562" r:id="rId31"/>
  </p:sldIdLst>
  <p:sldSz cx="12192000" cy="6858000"/>
  <p:notesSz cx="6794500" cy="9906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nille Lykkegaard" initials="PL" lastIdx="3" clrIdx="0">
    <p:extLst>
      <p:ext uri="{19B8F6BF-5375-455C-9EA6-DF929625EA0E}">
        <p15:presenceInfo xmlns:p15="http://schemas.microsoft.com/office/powerpoint/2012/main" userId="S-1-5-21-3133427533-3221205640-2556280110-51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A02A"/>
    <a:srgbClr val="DD9331"/>
    <a:srgbClr val="FFCC00"/>
    <a:srgbClr val="C8A140"/>
    <a:srgbClr val="211A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yst layout 2 - Markerin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576" y="120"/>
      </p:cViewPr>
      <p:guideLst/>
    </p:cSldViewPr>
  </p:slideViewPr>
  <p:notesTextViewPr>
    <p:cViewPr>
      <p:scale>
        <a:sx n="1" d="1"/>
        <a:sy n="1" d="1"/>
      </p:scale>
      <p:origin x="0" y="0"/>
    </p:cViewPr>
  </p:notesTextViewPr>
  <p:sorterViewPr>
    <p:cViewPr>
      <p:scale>
        <a:sx n="100" d="100"/>
        <a:sy n="100" d="100"/>
      </p:scale>
      <p:origin x="0" y="-54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6/11/relationships/changesInfo" Target="changesInfos/changesInfo1.xml"/><Relationship Id="rId21" Type="http://schemas.openxmlformats.org/officeDocument/2006/relationships/slide" Target="slides/slide13.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e Saaby" userId="bf258422-89e9-462e-a2d6-d7943deb04fc" providerId="ADAL" clId="{5E996FB5-F5EF-44BB-A27D-06B7BCFCB33B}"/>
    <pc:docChg chg="custSel delSld modSld">
      <pc:chgData name="Trine Saaby" userId="bf258422-89e9-462e-a2d6-d7943deb04fc" providerId="ADAL" clId="{5E996FB5-F5EF-44BB-A27D-06B7BCFCB33B}" dt="2023-10-03T06:47:11.068" v="119" actId="47"/>
      <pc:docMkLst>
        <pc:docMk/>
      </pc:docMkLst>
      <pc:sldChg chg="modSp mod">
        <pc:chgData name="Trine Saaby" userId="bf258422-89e9-462e-a2d6-d7943deb04fc" providerId="ADAL" clId="{5E996FB5-F5EF-44BB-A27D-06B7BCFCB33B}" dt="2023-10-03T06:45:54.342" v="77" actId="108"/>
        <pc:sldMkLst>
          <pc:docMk/>
          <pc:sldMk cId="681396502" sldId="302"/>
        </pc:sldMkLst>
        <pc:spChg chg="mod">
          <ac:chgData name="Trine Saaby" userId="bf258422-89e9-462e-a2d6-d7943deb04fc" providerId="ADAL" clId="{5E996FB5-F5EF-44BB-A27D-06B7BCFCB33B}" dt="2023-10-03T06:45:54.342" v="77" actId="108"/>
          <ac:spMkLst>
            <pc:docMk/>
            <pc:sldMk cId="681396502" sldId="302"/>
            <ac:spMk id="4" creationId="{00000000-0000-0000-0000-000000000000}"/>
          </ac:spMkLst>
        </pc:spChg>
      </pc:sldChg>
      <pc:sldChg chg="del">
        <pc:chgData name="Trine Saaby" userId="bf258422-89e9-462e-a2d6-d7943deb04fc" providerId="ADAL" clId="{5E996FB5-F5EF-44BB-A27D-06B7BCFCB33B}" dt="2023-10-03T06:47:03.678" v="117" actId="47"/>
        <pc:sldMkLst>
          <pc:docMk/>
          <pc:sldMk cId="2621793067" sldId="319"/>
        </pc:sldMkLst>
      </pc:sldChg>
      <pc:sldChg chg="del">
        <pc:chgData name="Trine Saaby" userId="bf258422-89e9-462e-a2d6-d7943deb04fc" providerId="ADAL" clId="{5E996FB5-F5EF-44BB-A27D-06B7BCFCB33B}" dt="2023-10-03T06:47:11.068" v="119" actId="47"/>
        <pc:sldMkLst>
          <pc:docMk/>
          <pc:sldMk cId="2606235549" sldId="403"/>
        </pc:sldMkLst>
      </pc:sldChg>
      <pc:sldChg chg="modSp mod">
        <pc:chgData name="Trine Saaby" userId="bf258422-89e9-462e-a2d6-d7943deb04fc" providerId="ADAL" clId="{5E996FB5-F5EF-44BB-A27D-06B7BCFCB33B}" dt="2023-10-03T06:46:41.760" v="116" actId="20577"/>
        <pc:sldMkLst>
          <pc:docMk/>
          <pc:sldMk cId="1323354859" sldId="404"/>
        </pc:sldMkLst>
        <pc:spChg chg="mod">
          <ac:chgData name="Trine Saaby" userId="bf258422-89e9-462e-a2d6-d7943deb04fc" providerId="ADAL" clId="{5E996FB5-F5EF-44BB-A27D-06B7BCFCB33B}" dt="2023-10-03T06:46:41.760" v="116" actId="20577"/>
          <ac:spMkLst>
            <pc:docMk/>
            <pc:sldMk cId="1323354859" sldId="404"/>
            <ac:spMk id="2" creationId="{00000000-0000-0000-0000-000000000000}"/>
          </ac:spMkLst>
        </pc:spChg>
        <pc:spChg chg="mod">
          <ac:chgData name="Trine Saaby" userId="bf258422-89e9-462e-a2d6-d7943deb04fc" providerId="ADAL" clId="{5E996FB5-F5EF-44BB-A27D-06B7BCFCB33B}" dt="2023-10-03T06:46:28.717" v="80" actId="20577"/>
          <ac:spMkLst>
            <pc:docMk/>
            <pc:sldMk cId="1323354859" sldId="404"/>
            <ac:spMk id="3" creationId="{00000000-0000-0000-0000-000000000000}"/>
          </ac:spMkLst>
        </pc:spChg>
      </pc:sldChg>
      <pc:sldChg chg="del">
        <pc:chgData name="Trine Saaby" userId="bf258422-89e9-462e-a2d6-d7943deb04fc" providerId="ADAL" clId="{5E996FB5-F5EF-44BB-A27D-06B7BCFCB33B}" dt="2023-10-03T06:46:04.426" v="78" actId="47"/>
        <pc:sldMkLst>
          <pc:docMk/>
          <pc:sldMk cId="2311421160" sldId="406"/>
        </pc:sldMkLst>
      </pc:sldChg>
      <pc:sldChg chg="del">
        <pc:chgData name="Trine Saaby" userId="bf258422-89e9-462e-a2d6-d7943deb04fc" providerId="ADAL" clId="{5E996FB5-F5EF-44BB-A27D-06B7BCFCB33B}" dt="2023-10-03T06:47:08.804" v="118" actId="47"/>
        <pc:sldMkLst>
          <pc:docMk/>
          <pc:sldMk cId="1758085166" sldId="563"/>
        </pc:sldMkLst>
      </pc:sldChg>
      <pc:sldMasterChg chg="delSldLayout">
        <pc:chgData name="Trine Saaby" userId="bf258422-89e9-462e-a2d6-d7943deb04fc" providerId="ADAL" clId="{5E996FB5-F5EF-44BB-A27D-06B7BCFCB33B}" dt="2023-10-03T06:47:11.068" v="119" actId="47"/>
        <pc:sldMasterMkLst>
          <pc:docMk/>
          <pc:sldMasterMk cId="124146229" sldId="2147483709"/>
        </pc:sldMasterMkLst>
        <pc:sldLayoutChg chg="del">
          <pc:chgData name="Trine Saaby" userId="bf258422-89e9-462e-a2d6-d7943deb04fc" providerId="ADAL" clId="{5E996FB5-F5EF-44BB-A27D-06B7BCFCB33B}" dt="2023-10-03T06:47:11.068" v="119" actId="47"/>
          <pc:sldLayoutMkLst>
            <pc:docMk/>
            <pc:sldMasterMk cId="124146229" sldId="2147483709"/>
            <pc:sldLayoutMk cId="2318555639" sldId="214748373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0BF39C7D-3F9D-407E-BAC0-E88B782A60B0}" type="datetimeFigureOut">
              <a:rPr lang="da-DK" smtClean="0"/>
              <a:t>03-10-2023</a:t>
            </a:fld>
            <a:endParaRPr lang="da-DK"/>
          </a:p>
        </p:txBody>
      </p:sp>
      <p:sp>
        <p:nvSpPr>
          <p:cNvPr id="4" name="Pladsholder til sidefod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0DC3687D-5DAF-409D-A47B-FA4ADCC93A5F}" type="slidenum">
              <a:rPr lang="da-DK" smtClean="0"/>
              <a:t>‹nr.›</a:t>
            </a:fld>
            <a:endParaRPr lang="da-DK"/>
          </a:p>
        </p:txBody>
      </p:sp>
    </p:spTree>
    <p:extLst>
      <p:ext uri="{BB962C8B-B14F-4D97-AF65-F5344CB8AC3E}">
        <p14:creationId xmlns:p14="http://schemas.microsoft.com/office/powerpoint/2010/main" val="481100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445A7AEB-9212-4A16-8C05-E3516556F3D3}" type="datetimeFigureOut">
              <a:rPr lang="da-DK" smtClean="0"/>
              <a:t>03-10-2023</a:t>
            </a:fld>
            <a:endParaRPr lang="da-DK"/>
          </a:p>
        </p:txBody>
      </p:sp>
      <p:sp>
        <p:nvSpPr>
          <p:cNvPr id="4" name="Pladsholder til slidebillede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D2F02FAD-24F0-4294-A72A-1E8CF07C8D1A}" type="slidenum">
              <a:rPr lang="da-DK" smtClean="0"/>
              <a:t>‹nr.›</a:t>
            </a:fld>
            <a:endParaRPr lang="da-DK"/>
          </a:p>
        </p:txBody>
      </p:sp>
    </p:spTree>
    <p:extLst>
      <p:ext uri="{BB962C8B-B14F-4D97-AF65-F5344CB8AC3E}">
        <p14:creationId xmlns:p14="http://schemas.microsoft.com/office/powerpoint/2010/main" val="238350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D2F02FAD-24F0-4294-A72A-1E8CF07C8D1A}" type="slidenum">
              <a:rPr lang="da-DK" smtClean="0"/>
              <a:t>1</a:t>
            </a:fld>
            <a:endParaRPr lang="da-DK"/>
          </a:p>
        </p:txBody>
      </p:sp>
    </p:spTree>
    <p:extLst>
      <p:ext uri="{BB962C8B-B14F-4D97-AF65-F5344CB8AC3E}">
        <p14:creationId xmlns:p14="http://schemas.microsoft.com/office/powerpoint/2010/main" val="2778265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A5874EA0-E96F-4A9F-BECE-F82ED93FDC31}" type="slidenum">
              <a:rPr lang="da-DK" smtClean="0"/>
              <a:t>10</a:t>
            </a:fld>
            <a:endParaRPr lang="da-DK"/>
          </a:p>
        </p:txBody>
      </p:sp>
    </p:spTree>
    <p:extLst>
      <p:ext uri="{BB962C8B-B14F-4D97-AF65-F5344CB8AC3E}">
        <p14:creationId xmlns:p14="http://schemas.microsoft.com/office/powerpoint/2010/main" val="1046003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5874EA0-E96F-4A9F-BECE-F82ED93FDC31}" type="slidenum">
              <a:rPr lang="da-DK" smtClean="0"/>
              <a:t>11</a:t>
            </a:fld>
            <a:endParaRPr lang="da-DK"/>
          </a:p>
        </p:txBody>
      </p:sp>
    </p:spTree>
    <p:extLst>
      <p:ext uri="{BB962C8B-B14F-4D97-AF65-F5344CB8AC3E}">
        <p14:creationId xmlns:p14="http://schemas.microsoft.com/office/powerpoint/2010/main" val="3564567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5874EA0-E96F-4A9F-BECE-F82ED93FDC31}" type="slidenum">
              <a:rPr lang="da-DK" smtClean="0"/>
              <a:t>12</a:t>
            </a:fld>
            <a:endParaRPr lang="da-DK"/>
          </a:p>
        </p:txBody>
      </p:sp>
    </p:spTree>
    <p:extLst>
      <p:ext uri="{BB962C8B-B14F-4D97-AF65-F5344CB8AC3E}">
        <p14:creationId xmlns:p14="http://schemas.microsoft.com/office/powerpoint/2010/main" val="508571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5874EA0-E96F-4A9F-BECE-F82ED93FDC31}" type="slidenum">
              <a:rPr lang="da-DK" smtClean="0"/>
              <a:t>13</a:t>
            </a:fld>
            <a:endParaRPr lang="da-DK"/>
          </a:p>
        </p:txBody>
      </p:sp>
    </p:spTree>
    <p:extLst>
      <p:ext uri="{BB962C8B-B14F-4D97-AF65-F5344CB8AC3E}">
        <p14:creationId xmlns:p14="http://schemas.microsoft.com/office/powerpoint/2010/main" val="322501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5874EA0-E96F-4A9F-BECE-F82ED93FDC31}" type="slidenum">
              <a:rPr lang="da-DK" smtClean="0"/>
              <a:t>14</a:t>
            </a:fld>
            <a:endParaRPr lang="da-DK"/>
          </a:p>
        </p:txBody>
      </p:sp>
    </p:spTree>
    <p:extLst>
      <p:ext uri="{BB962C8B-B14F-4D97-AF65-F5344CB8AC3E}">
        <p14:creationId xmlns:p14="http://schemas.microsoft.com/office/powerpoint/2010/main" val="2882699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5874EA0-E96F-4A9F-BECE-F82ED93FDC31}" type="slidenum">
              <a:rPr lang="da-DK" smtClean="0"/>
              <a:t>15</a:t>
            </a:fld>
            <a:endParaRPr lang="da-DK"/>
          </a:p>
        </p:txBody>
      </p:sp>
    </p:spTree>
    <p:extLst>
      <p:ext uri="{BB962C8B-B14F-4D97-AF65-F5344CB8AC3E}">
        <p14:creationId xmlns:p14="http://schemas.microsoft.com/office/powerpoint/2010/main" val="1734675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5874EA0-E96F-4A9F-BECE-F82ED93FDC31}" type="slidenum">
              <a:rPr lang="da-DK" smtClean="0"/>
              <a:t>16</a:t>
            </a:fld>
            <a:endParaRPr lang="da-DK"/>
          </a:p>
        </p:txBody>
      </p:sp>
    </p:spTree>
    <p:extLst>
      <p:ext uri="{BB962C8B-B14F-4D97-AF65-F5344CB8AC3E}">
        <p14:creationId xmlns:p14="http://schemas.microsoft.com/office/powerpoint/2010/main" val="4112116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A5874EA0-E96F-4A9F-BECE-F82ED93FDC31}" type="slidenum">
              <a:rPr lang="da-DK" smtClean="0"/>
              <a:t>17</a:t>
            </a:fld>
            <a:endParaRPr lang="da-DK"/>
          </a:p>
        </p:txBody>
      </p:sp>
    </p:spTree>
    <p:extLst>
      <p:ext uri="{BB962C8B-B14F-4D97-AF65-F5344CB8AC3E}">
        <p14:creationId xmlns:p14="http://schemas.microsoft.com/office/powerpoint/2010/main" val="1550778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A5874EA0-E96F-4A9F-BECE-F82ED93FDC31}" type="slidenum">
              <a:rPr lang="da-DK" smtClean="0"/>
              <a:t>18</a:t>
            </a:fld>
            <a:endParaRPr lang="da-DK"/>
          </a:p>
        </p:txBody>
      </p:sp>
    </p:spTree>
    <p:extLst>
      <p:ext uri="{BB962C8B-B14F-4D97-AF65-F5344CB8AC3E}">
        <p14:creationId xmlns:p14="http://schemas.microsoft.com/office/powerpoint/2010/main" val="2923025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A5874EA0-E96F-4A9F-BECE-F82ED93FDC31}" type="slidenum">
              <a:rPr lang="da-DK" smtClean="0"/>
              <a:t>19</a:t>
            </a:fld>
            <a:endParaRPr lang="da-DK"/>
          </a:p>
        </p:txBody>
      </p:sp>
    </p:spTree>
    <p:extLst>
      <p:ext uri="{BB962C8B-B14F-4D97-AF65-F5344CB8AC3E}">
        <p14:creationId xmlns:p14="http://schemas.microsoft.com/office/powerpoint/2010/main" val="329370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baseline="0"/>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74EA0-E96F-4A9F-BECE-F82ED93FDC31}" type="slidenum">
              <a:rPr kumimoji="0" lang="da-DK"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a-DK"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6432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A5874EA0-E96F-4A9F-BECE-F82ED93FDC31}" type="slidenum">
              <a:rPr lang="da-DK" smtClean="0"/>
              <a:t>20</a:t>
            </a:fld>
            <a:endParaRPr lang="da-DK"/>
          </a:p>
        </p:txBody>
      </p:sp>
    </p:spTree>
    <p:extLst>
      <p:ext uri="{BB962C8B-B14F-4D97-AF65-F5344CB8AC3E}">
        <p14:creationId xmlns:p14="http://schemas.microsoft.com/office/powerpoint/2010/main" val="903297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A5874EA0-E96F-4A9F-BECE-F82ED93FDC31}" type="slidenum">
              <a:rPr lang="da-DK" smtClean="0"/>
              <a:t>21</a:t>
            </a:fld>
            <a:endParaRPr lang="da-DK"/>
          </a:p>
        </p:txBody>
      </p:sp>
    </p:spTree>
    <p:extLst>
      <p:ext uri="{BB962C8B-B14F-4D97-AF65-F5344CB8AC3E}">
        <p14:creationId xmlns:p14="http://schemas.microsoft.com/office/powerpoint/2010/main" val="1354538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A5874EA0-E96F-4A9F-BECE-F82ED93FDC31}" type="slidenum">
              <a:rPr lang="da-DK" smtClean="0"/>
              <a:t>22</a:t>
            </a:fld>
            <a:endParaRPr lang="da-DK"/>
          </a:p>
        </p:txBody>
      </p:sp>
    </p:spTree>
    <p:extLst>
      <p:ext uri="{BB962C8B-B14F-4D97-AF65-F5344CB8AC3E}">
        <p14:creationId xmlns:p14="http://schemas.microsoft.com/office/powerpoint/2010/main" val="757672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A5874EA0-E96F-4A9F-BECE-F82ED93FDC31}" type="slidenum">
              <a:rPr lang="da-DK" smtClean="0"/>
              <a:t>23</a:t>
            </a:fld>
            <a:endParaRPr lang="da-DK"/>
          </a:p>
        </p:txBody>
      </p:sp>
    </p:spTree>
    <p:extLst>
      <p:ext uri="{BB962C8B-B14F-4D97-AF65-F5344CB8AC3E}">
        <p14:creationId xmlns:p14="http://schemas.microsoft.com/office/powerpoint/2010/main" val="3737756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A5874EA0-E96F-4A9F-BECE-F82ED93FDC31}" type="slidenum">
              <a:rPr lang="da-DK" smtClean="0"/>
              <a:t>3</a:t>
            </a:fld>
            <a:endParaRPr lang="da-DK"/>
          </a:p>
        </p:txBody>
      </p:sp>
    </p:spTree>
    <p:extLst>
      <p:ext uri="{BB962C8B-B14F-4D97-AF65-F5344CB8AC3E}">
        <p14:creationId xmlns:p14="http://schemas.microsoft.com/office/powerpoint/2010/main" val="1628587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A5874EA0-E96F-4A9F-BECE-F82ED93FDC31}" type="slidenum">
              <a:rPr lang="da-DK" smtClean="0"/>
              <a:t>4</a:t>
            </a:fld>
            <a:endParaRPr lang="da-DK"/>
          </a:p>
        </p:txBody>
      </p:sp>
    </p:spTree>
    <p:extLst>
      <p:ext uri="{BB962C8B-B14F-4D97-AF65-F5344CB8AC3E}">
        <p14:creationId xmlns:p14="http://schemas.microsoft.com/office/powerpoint/2010/main" val="322501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A5874EA0-E96F-4A9F-BECE-F82ED93FDC31}" type="slidenum">
              <a:rPr lang="da-DK" smtClean="0"/>
              <a:t>5</a:t>
            </a:fld>
            <a:endParaRPr lang="da-DK"/>
          </a:p>
        </p:txBody>
      </p:sp>
    </p:spTree>
    <p:extLst>
      <p:ext uri="{BB962C8B-B14F-4D97-AF65-F5344CB8AC3E}">
        <p14:creationId xmlns:p14="http://schemas.microsoft.com/office/powerpoint/2010/main" val="3716967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A5874EA0-E96F-4A9F-BECE-F82ED93FDC31}" type="slidenum">
              <a:rPr lang="da-DK" smtClean="0"/>
              <a:t>6</a:t>
            </a:fld>
            <a:endParaRPr lang="da-DK"/>
          </a:p>
        </p:txBody>
      </p:sp>
    </p:spTree>
    <p:extLst>
      <p:ext uri="{BB962C8B-B14F-4D97-AF65-F5344CB8AC3E}">
        <p14:creationId xmlns:p14="http://schemas.microsoft.com/office/powerpoint/2010/main" val="322501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A5874EA0-E96F-4A9F-BECE-F82ED93FDC31}" type="slidenum">
              <a:rPr lang="da-DK" smtClean="0"/>
              <a:t>7</a:t>
            </a:fld>
            <a:endParaRPr lang="da-DK"/>
          </a:p>
        </p:txBody>
      </p:sp>
    </p:spTree>
    <p:extLst>
      <p:ext uri="{BB962C8B-B14F-4D97-AF65-F5344CB8AC3E}">
        <p14:creationId xmlns:p14="http://schemas.microsoft.com/office/powerpoint/2010/main" val="401582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A5874EA0-E96F-4A9F-BECE-F82ED93FDC31}" type="slidenum">
              <a:rPr lang="da-DK" smtClean="0"/>
              <a:t>8</a:t>
            </a:fld>
            <a:endParaRPr lang="da-DK"/>
          </a:p>
        </p:txBody>
      </p:sp>
    </p:spTree>
    <p:extLst>
      <p:ext uri="{BB962C8B-B14F-4D97-AF65-F5344CB8AC3E}">
        <p14:creationId xmlns:p14="http://schemas.microsoft.com/office/powerpoint/2010/main" val="3095348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A5874EA0-E96F-4A9F-BECE-F82ED93FDC31}" type="slidenum">
              <a:rPr lang="da-DK" smtClean="0"/>
              <a:t>9</a:t>
            </a:fld>
            <a:endParaRPr lang="da-DK"/>
          </a:p>
        </p:txBody>
      </p:sp>
    </p:spTree>
    <p:extLst>
      <p:ext uri="{BB962C8B-B14F-4D97-AF65-F5344CB8AC3E}">
        <p14:creationId xmlns:p14="http://schemas.microsoft.com/office/powerpoint/2010/main" val="12377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100" b="1" baseline="0"/>
            </a:lvl1pPr>
          </a:lstStyle>
          <a:p>
            <a:r>
              <a:rPr lang="en-US"/>
              <a:t>Drag &amp; Drop Image</a:t>
            </a:r>
          </a:p>
        </p:txBody>
      </p:sp>
      <p:sp>
        <p:nvSpPr>
          <p:cNvPr id="5" name="Title 4"/>
          <p:cNvSpPr>
            <a:spLocks noGrp="1"/>
          </p:cNvSpPr>
          <p:nvPr>
            <p:ph type="title" hasCustomPrompt="1"/>
          </p:nvPr>
        </p:nvSpPr>
        <p:spPr>
          <a:xfrm>
            <a:off x="2441581" y="2676499"/>
            <a:ext cx="7341129" cy="1036319"/>
          </a:xfrm>
          <a:solidFill>
            <a:schemeClr val="bg1"/>
          </a:solidFill>
        </p:spPr>
        <p:txBody>
          <a:bodyPr tIns="107987"/>
          <a:lstStyle>
            <a:lvl1pPr algn="ctr">
              <a:defRPr sz="2800" baseline="0">
                <a:solidFill>
                  <a:schemeClr val="tx1"/>
                </a:solidFill>
              </a:defRPr>
            </a:lvl1pPr>
          </a:lstStyle>
          <a:p>
            <a:r>
              <a:rPr lang="en-US"/>
              <a:t>AALBORG UNIVERSITY</a:t>
            </a:r>
            <a:br>
              <a:rPr lang="en-US"/>
            </a:br>
            <a:r>
              <a:rPr lang="en-US"/>
              <a:t>HEADLINE</a:t>
            </a:r>
          </a:p>
        </p:txBody>
      </p:sp>
      <p:sp>
        <p:nvSpPr>
          <p:cNvPr id="3" name="Pladsholder til tekst 2"/>
          <p:cNvSpPr>
            <a:spLocks noGrp="1"/>
          </p:cNvSpPr>
          <p:nvPr>
            <p:ph type="body" sz="quarter" idx="12" hasCustomPrompt="1"/>
          </p:nvPr>
        </p:nvSpPr>
        <p:spPr>
          <a:xfrm>
            <a:off x="2441581" y="3827468"/>
            <a:ext cx="7341129" cy="412751"/>
          </a:xfrm>
          <a:solidFill>
            <a:schemeClr val="bg1"/>
          </a:solidFill>
        </p:spPr>
        <p:txBody>
          <a:bodyPr>
            <a:noAutofit/>
          </a:bodyPr>
          <a:lstStyle>
            <a:lvl1pPr algn="ctr">
              <a:defRPr sz="1900" spc="300" baseline="0"/>
            </a:lvl1pPr>
          </a:lstStyle>
          <a:p>
            <a:pPr lvl="0"/>
            <a:r>
              <a:rPr lang="da-DK"/>
              <a:t>BY NAVN NAVNESEN</a:t>
            </a:r>
          </a:p>
        </p:txBody>
      </p:sp>
      <p:grpSp>
        <p:nvGrpSpPr>
          <p:cNvPr id="10" name="Gruppe 9"/>
          <p:cNvGrpSpPr/>
          <p:nvPr userDrawn="1"/>
        </p:nvGrpSpPr>
        <p:grpSpPr>
          <a:xfrm>
            <a:off x="5466449" y="6027163"/>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grpSp>
      </p:grpSp>
    </p:spTree>
    <p:extLst>
      <p:ext uri="{BB962C8B-B14F-4D97-AF65-F5344CB8AC3E}">
        <p14:creationId xmlns:p14="http://schemas.microsoft.com/office/powerpoint/2010/main" val="1444014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billeder_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a:solidFill>
                <a:srgbClr val="211A52">
                  <a:alpha val="70000"/>
                </a:srgbClr>
              </a:solidFill>
            </a:endParaRPr>
          </a:p>
        </p:txBody>
      </p:sp>
      <p:sp>
        <p:nvSpPr>
          <p:cNvPr id="9" name="Picture Placeholder 4"/>
          <p:cNvSpPr>
            <a:spLocks noGrp="1"/>
          </p:cNvSpPr>
          <p:nvPr>
            <p:ph type="pic" sz="quarter" idx="14" hasCustomPrompt="1"/>
          </p:nvPr>
        </p:nvSpPr>
        <p:spPr>
          <a:xfrm>
            <a:off x="7427919" y="3492503"/>
            <a:ext cx="4764087" cy="3360132"/>
          </a:xfrm>
          <a:prstGeom prst="rect">
            <a:avLst/>
          </a:prstGeom>
          <a:pattFill prst="pct10">
            <a:fgClr>
              <a:schemeClr val="tx1"/>
            </a:fgClr>
            <a:bgClr>
              <a:schemeClr val="bg1"/>
            </a:bgClr>
          </a:pattFill>
        </p:spPr>
        <p:txBody>
          <a:bodyPr anchor="ctr">
            <a:normAutofit/>
          </a:bodyPr>
          <a:lstStyle>
            <a:lvl1pPr algn="ctr">
              <a:defRPr sz="1100" b="1" baseline="0"/>
            </a:lvl1pPr>
          </a:lstStyle>
          <a:p>
            <a:r>
              <a:rPr lang="en-US"/>
              <a:t>Drag &amp; Drop Image</a:t>
            </a:r>
          </a:p>
        </p:txBody>
      </p:sp>
      <p:sp>
        <p:nvSpPr>
          <p:cNvPr id="10" name="Title 4"/>
          <p:cNvSpPr>
            <a:spLocks noGrp="1"/>
          </p:cNvSpPr>
          <p:nvPr>
            <p:ph type="title" hasCustomPrompt="1"/>
          </p:nvPr>
        </p:nvSpPr>
        <p:spPr>
          <a:xfrm>
            <a:off x="587375" y="357955"/>
            <a:ext cx="4229100" cy="1486727"/>
          </a:xfrm>
        </p:spPr>
        <p:txBody>
          <a:bodyPr/>
          <a:lstStyle>
            <a:lvl1pPr>
              <a:defRPr sz="3600"/>
            </a:lvl1pPr>
          </a:lstStyle>
          <a:p>
            <a:r>
              <a:rPr lang="en-US"/>
              <a:t>CLICK TO EDIT TITLE</a:t>
            </a:r>
          </a:p>
        </p:txBody>
      </p:sp>
      <p:sp>
        <p:nvSpPr>
          <p:cNvPr id="7" name="Pladsholder til tekst 3"/>
          <p:cNvSpPr>
            <a:spLocks noGrp="1"/>
          </p:cNvSpPr>
          <p:nvPr>
            <p:ph type="body" sz="quarter" idx="15" hasCustomPrompt="1"/>
          </p:nvPr>
        </p:nvSpPr>
        <p:spPr>
          <a:xfrm>
            <a:off x="587375" y="2127161"/>
            <a:ext cx="4229100" cy="3575409"/>
          </a:xfrm>
        </p:spPr>
        <p:txBody>
          <a:bodyPr/>
          <a:lstStyle>
            <a:lvl1pPr marL="285717" indent="-285717">
              <a:lnSpc>
                <a:spcPct val="100000"/>
              </a:lnSpc>
              <a:spcBef>
                <a:spcPts val="600"/>
              </a:spcBef>
              <a:buFontTx/>
              <a:buBlip>
                <a:blip r:embed="rId2"/>
              </a:buBlip>
              <a:defRPr sz="1600" baseline="0"/>
            </a:lvl1pPr>
          </a:lstStyle>
          <a:p>
            <a:pPr lvl="0"/>
            <a:r>
              <a:rPr lang="da-DK" err="1"/>
              <a:t>Insert</a:t>
            </a:r>
            <a:r>
              <a:rPr lang="da-DK"/>
              <a:t> </a:t>
            </a:r>
            <a:r>
              <a:rPr lang="da-DK" err="1"/>
              <a:t>bullets</a:t>
            </a:r>
            <a:endParaRPr lang="da-DK"/>
          </a:p>
          <a:p>
            <a:pPr lvl="0"/>
            <a:endParaRPr lang="da-DK"/>
          </a:p>
          <a:p>
            <a:pPr lvl="0"/>
            <a:endParaRPr lang="da-DK"/>
          </a:p>
        </p:txBody>
      </p:sp>
      <p:sp>
        <p:nvSpPr>
          <p:cNvPr id="11" name="Picture Placeholder 4"/>
          <p:cNvSpPr>
            <a:spLocks noGrp="1"/>
          </p:cNvSpPr>
          <p:nvPr>
            <p:ph type="pic" sz="quarter" idx="16" hasCustomPrompt="1"/>
          </p:nvPr>
        </p:nvSpPr>
        <p:spPr>
          <a:xfrm>
            <a:off x="7427919" y="3"/>
            <a:ext cx="4764087" cy="3360132"/>
          </a:xfrm>
          <a:prstGeom prst="rect">
            <a:avLst/>
          </a:prstGeom>
          <a:pattFill prst="pct10">
            <a:fgClr>
              <a:schemeClr val="tx1"/>
            </a:fgClr>
            <a:bgClr>
              <a:schemeClr val="bg1"/>
            </a:bgClr>
          </a:pattFill>
        </p:spPr>
        <p:txBody>
          <a:bodyPr anchor="ctr">
            <a:normAutofit/>
          </a:bodyPr>
          <a:lstStyle>
            <a:lvl1pPr algn="ctr">
              <a:defRPr sz="1100" b="1" baseline="0"/>
            </a:lvl1pPr>
          </a:lstStyle>
          <a:p>
            <a:r>
              <a:rPr lang="en-US"/>
              <a:t>Drag &amp; Drop Image</a:t>
            </a:r>
          </a:p>
        </p:txBody>
      </p:sp>
    </p:spTree>
    <p:extLst>
      <p:ext uri="{BB962C8B-B14F-4D97-AF65-F5344CB8AC3E}">
        <p14:creationId xmlns:p14="http://schemas.microsoft.com/office/powerpoint/2010/main" val="266910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å layout3_bullets_højre">
    <p:spTree>
      <p:nvGrpSpPr>
        <p:cNvPr id="1" name=""/>
        <p:cNvGrpSpPr/>
        <p:nvPr/>
      </p:nvGrpSpPr>
      <p:grpSpPr>
        <a:xfrm>
          <a:off x="0" y="0"/>
          <a:ext cx="0" cy="0"/>
          <a:chOff x="0" y="0"/>
          <a:chExt cx="0" cy="0"/>
        </a:xfrm>
      </p:grpSpPr>
      <p:sp>
        <p:nvSpPr>
          <p:cNvPr id="26" name="Rectangle 6"/>
          <p:cNvSpPr/>
          <p:nvPr userDrawn="1"/>
        </p:nvSpPr>
        <p:spPr>
          <a:xfrm>
            <a:off x="7427919"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8" rIns="91430" bIns="45718" numCol="1" spcCol="0" rtlCol="0" fromWordArt="0" anchor="ctr" anchorCtr="0" forceAA="0" compatLnSpc="1">
            <a:prstTxWarp prst="textNoShape">
              <a:avLst/>
            </a:prstTxWarp>
            <a:noAutofit/>
          </a:bodyPr>
          <a:lstStyle/>
          <a:p>
            <a:pPr algn="ctr" defTabSz="914217"/>
            <a:endParaRPr lang="en-US">
              <a:solidFill>
                <a:srgbClr val="FFFFFF"/>
              </a:solidFill>
            </a:endParaRPr>
          </a:p>
        </p:txBody>
      </p:sp>
      <p:sp>
        <p:nvSpPr>
          <p:cNvPr id="28" name="Pladsholder til tekst 3"/>
          <p:cNvSpPr>
            <a:spLocks noGrp="1"/>
          </p:cNvSpPr>
          <p:nvPr>
            <p:ph type="body" sz="quarter" idx="17" hasCustomPrompt="1"/>
          </p:nvPr>
        </p:nvSpPr>
        <p:spPr>
          <a:xfrm>
            <a:off x="8027667" y="2804344"/>
            <a:ext cx="3592839" cy="3222624"/>
          </a:xfrm>
        </p:spPr>
        <p:txBody>
          <a:bodyPr/>
          <a:lstStyle>
            <a:lvl1pPr marL="285717" indent="-285717">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err="1"/>
              <a:t>Insert</a:t>
            </a:r>
            <a:r>
              <a:rPr lang="da-DK"/>
              <a:t> </a:t>
            </a:r>
            <a:r>
              <a:rPr lang="da-DK" err="1"/>
              <a:t>text</a:t>
            </a:r>
            <a:r>
              <a:rPr lang="da-DK"/>
              <a:t> </a:t>
            </a:r>
            <a:r>
              <a:rPr lang="da-DK" err="1"/>
              <a:t>here</a:t>
            </a:r>
            <a:endParaRPr lang="da-DK"/>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solidFill>
                  <a:srgbClr val="FFFFFF">
                    <a:alpha val="70000"/>
                  </a:srgbClr>
                </a:solidFill>
              </a:rPr>
              <a:pPr/>
              <a:t>‹nr.›</a:t>
            </a:fld>
            <a:endParaRPr lang="en-US">
              <a:solidFill>
                <a:srgbClr val="FFFFFF">
                  <a:alpha val="70000"/>
                </a:srgbClr>
              </a:solidFill>
            </a:endParaRPr>
          </a:p>
        </p:txBody>
      </p:sp>
      <p:grpSp>
        <p:nvGrpSpPr>
          <p:cNvPr id="5" name="Gruppe 4"/>
          <p:cNvGrpSpPr/>
          <p:nvPr userDrawn="1"/>
        </p:nvGrpSpPr>
        <p:grpSpPr>
          <a:xfrm>
            <a:off x="7427913" y="1288619"/>
            <a:ext cx="405155"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grpSp>
      <p:grpSp>
        <p:nvGrpSpPr>
          <p:cNvPr id="29" name="Gruppe 28"/>
          <p:cNvGrpSpPr/>
          <p:nvPr userDrawn="1"/>
        </p:nvGrpSpPr>
        <p:grpSpPr>
          <a:xfrm>
            <a:off x="5466449" y="6027163"/>
            <a:ext cx="1272707"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grpSp>
      </p:grpSp>
      <p:sp>
        <p:nvSpPr>
          <p:cNvPr id="53" name="Title 4"/>
          <p:cNvSpPr>
            <a:spLocks noGrp="1"/>
          </p:cNvSpPr>
          <p:nvPr>
            <p:ph type="title" hasCustomPrompt="1"/>
          </p:nvPr>
        </p:nvSpPr>
        <p:spPr>
          <a:xfrm>
            <a:off x="8027667" y="943461"/>
            <a:ext cx="3592836" cy="1621619"/>
          </a:xfrm>
        </p:spPr>
        <p:txBody>
          <a:bodyPr/>
          <a:lstStyle>
            <a:lvl1pPr>
              <a:defRPr sz="3600">
                <a:solidFill>
                  <a:schemeClr val="bg1"/>
                </a:solidFill>
              </a:defRPr>
            </a:lvl1pPr>
          </a:lstStyle>
          <a:p>
            <a:r>
              <a:rPr lang="en-US"/>
              <a:t>CLICK TO EDIT TITLE</a:t>
            </a:r>
          </a:p>
        </p:txBody>
      </p:sp>
    </p:spTree>
    <p:extLst>
      <p:ext uri="{BB962C8B-B14F-4D97-AF65-F5344CB8AC3E}">
        <p14:creationId xmlns:p14="http://schemas.microsoft.com/office/powerpoint/2010/main" val="728116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lede venstre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solidFill>
                  <a:srgbClr val="4D4875">
                    <a:alpha val="70000"/>
                  </a:srgbClr>
                </a:solidFill>
              </a:rPr>
              <a:pPr/>
              <a:t>‹nr.›</a:t>
            </a:fld>
            <a:endParaRPr lang="en-US">
              <a:solidFill>
                <a:srgbClr val="4D4875">
                  <a:alpha val="70000"/>
                </a:srgbClr>
              </a:solidFill>
            </a:endParaRPr>
          </a:p>
        </p:txBody>
      </p:sp>
      <p:grpSp>
        <p:nvGrpSpPr>
          <p:cNvPr id="29" name="Gruppe 28"/>
          <p:cNvGrpSpPr/>
          <p:nvPr userDrawn="1"/>
        </p:nvGrpSpPr>
        <p:grpSpPr>
          <a:xfrm>
            <a:off x="5466449" y="6027163"/>
            <a:ext cx="1272707"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grpSp>
      </p:grpSp>
      <p:grpSp>
        <p:nvGrpSpPr>
          <p:cNvPr id="54" name="Gruppe 53"/>
          <p:cNvGrpSpPr/>
          <p:nvPr userDrawn="1"/>
        </p:nvGrpSpPr>
        <p:grpSpPr>
          <a:xfrm>
            <a:off x="4733281" y="657227"/>
            <a:ext cx="405155"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100" b="1" baseline="0"/>
            </a:lvl1pPr>
          </a:lstStyle>
          <a:p>
            <a:r>
              <a:rPr lang="en-US"/>
              <a:t>Drag &amp; Drop Image</a:t>
            </a:r>
          </a:p>
        </p:txBody>
      </p:sp>
      <p:sp>
        <p:nvSpPr>
          <p:cNvPr id="75" name="Title 4"/>
          <p:cNvSpPr>
            <a:spLocks noGrp="1"/>
          </p:cNvSpPr>
          <p:nvPr>
            <p:ph type="title" hasCustomPrompt="1"/>
          </p:nvPr>
        </p:nvSpPr>
        <p:spPr>
          <a:xfrm>
            <a:off x="5324160" y="359273"/>
            <a:ext cx="4490445" cy="1621619"/>
          </a:xfrm>
        </p:spPr>
        <p:txBody>
          <a:bodyPr/>
          <a:lstStyle>
            <a:lvl1pPr>
              <a:defRPr sz="3600"/>
            </a:lvl1pPr>
          </a:lstStyle>
          <a:p>
            <a:r>
              <a:rPr lang="en-US"/>
              <a:t>CLICK TO EDIT TITLE</a:t>
            </a:r>
          </a:p>
        </p:txBody>
      </p:sp>
      <p:sp>
        <p:nvSpPr>
          <p:cNvPr id="76" name="Pladsholder til tekst 3"/>
          <p:cNvSpPr>
            <a:spLocks noGrp="1"/>
          </p:cNvSpPr>
          <p:nvPr>
            <p:ph type="body" sz="quarter" idx="12" hasCustomPrompt="1"/>
          </p:nvPr>
        </p:nvSpPr>
        <p:spPr>
          <a:xfrm>
            <a:off x="5324160" y="2143361"/>
            <a:ext cx="4490445" cy="3752115"/>
          </a:xfrm>
        </p:spPr>
        <p:txBody>
          <a:bodyPr/>
          <a:lstStyle>
            <a:lvl1pPr marL="285717" indent="-285717">
              <a:lnSpc>
                <a:spcPct val="100000"/>
              </a:lnSpc>
              <a:spcBef>
                <a:spcPts val="600"/>
              </a:spcBef>
              <a:buFontTx/>
              <a:buBlip>
                <a:blip r:embed="rId2"/>
              </a:buBlip>
              <a:defRPr sz="1600" baseline="0"/>
            </a:lvl1pPr>
          </a:lstStyle>
          <a:p>
            <a:pPr lvl="0"/>
            <a:r>
              <a:rPr lang="da-DK" err="1"/>
              <a:t>Insert</a:t>
            </a:r>
            <a:r>
              <a:rPr lang="da-DK"/>
              <a:t> </a:t>
            </a:r>
            <a:r>
              <a:rPr lang="da-DK" err="1"/>
              <a:t>bullets</a:t>
            </a:r>
            <a:endParaRPr lang="da-DK"/>
          </a:p>
          <a:p>
            <a:pPr lvl="0"/>
            <a:endParaRPr lang="da-DK"/>
          </a:p>
          <a:p>
            <a:pPr lvl="0"/>
            <a:endParaRPr lang="da-DK"/>
          </a:p>
        </p:txBody>
      </p:sp>
    </p:spTree>
    <p:extLst>
      <p:ext uri="{BB962C8B-B14F-4D97-AF65-F5344CB8AC3E}">
        <p14:creationId xmlns:p14="http://schemas.microsoft.com/office/powerpoint/2010/main" val="3390940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100" b="1" baseline="0"/>
            </a:lvl1pPr>
          </a:lstStyle>
          <a:p>
            <a:r>
              <a:rPr lang="en-US"/>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a:solidFill>
                <a:srgbClr val="211A52">
                  <a:alpha val="70000"/>
                </a:srgbClr>
              </a:solidFill>
            </a:endParaRPr>
          </a:p>
        </p:txBody>
      </p:sp>
      <p:sp>
        <p:nvSpPr>
          <p:cNvPr id="5" name="Title 4"/>
          <p:cNvSpPr>
            <a:spLocks noGrp="1"/>
          </p:cNvSpPr>
          <p:nvPr>
            <p:ph type="title" hasCustomPrompt="1"/>
          </p:nvPr>
        </p:nvSpPr>
        <p:spPr>
          <a:xfrm>
            <a:off x="587376" y="359281"/>
            <a:ext cx="4490445" cy="1621619"/>
          </a:xfrm>
        </p:spPr>
        <p:txBody>
          <a:bodyPr/>
          <a:lstStyle>
            <a:lvl1pPr>
              <a:defRPr sz="3600"/>
            </a:lvl1pPr>
          </a:lstStyle>
          <a:p>
            <a:r>
              <a:rPr lang="en-US"/>
              <a:t>CLICK TO EDIT TITLE</a:t>
            </a:r>
          </a:p>
        </p:txBody>
      </p:sp>
      <p:sp>
        <p:nvSpPr>
          <p:cNvPr id="4" name="Pladsholder til tekst 3"/>
          <p:cNvSpPr>
            <a:spLocks noGrp="1"/>
          </p:cNvSpPr>
          <p:nvPr>
            <p:ph type="body" sz="quarter" idx="12" hasCustomPrompt="1"/>
          </p:nvPr>
        </p:nvSpPr>
        <p:spPr>
          <a:xfrm>
            <a:off x="587376" y="2143363"/>
            <a:ext cx="4490445" cy="3752116"/>
          </a:xfrm>
        </p:spPr>
        <p:txBody>
          <a:bodyPr/>
          <a:lstStyle>
            <a:lvl1pPr marL="285717" indent="-285717">
              <a:lnSpc>
                <a:spcPct val="100000"/>
              </a:lnSpc>
              <a:spcBef>
                <a:spcPts val="600"/>
              </a:spcBef>
              <a:buFontTx/>
              <a:buBlip>
                <a:blip r:embed="rId2"/>
              </a:buBlip>
              <a:defRPr sz="1600" baseline="0"/>
            </a:lvl1pPr>
          </a:lstStyle>
          <a:p>
            <a:pPr lvl="0"/>
            <a:r>
              <a:rPr lang="da-DK" err="1"/>
              <a:t>Insert</a:t>
            </a:r>
            <a:r>
              <a:rPr lang="da-DK"/>
              <a:t> </a:t>
            </a:r>
            <a:r>
              <a:rPr lang="da-DK" err="1"/>
              <a:t>bullets</a:t>
            </a:r>
            <a:endParaRPr lang="da-DK"/>
          </a:p>
          <a:p>
            <a:pPr lvl="0"/>
            <a:endParaRPr lang="da-DK"/>
          </a:p>
          <a:p>
            <a:pPr lvl="0"/>
            <a:endParaRPr lang="da-DK"/>
          </a:p>
        </p:txBody>
      </p:sp>
    </p:spTree>
    <p:extLst>
      <p:ext uri="{BB962C8B-B14F-4D97-AF65-F5344CB8AC3E}">
        <p14:creationId xmlns:p14="http://schemas.microsoft.com/office/powerpoint/2010/main" val="3269984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og brød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a:xfrm>
            <a:off x="609600" y="6356413"/>
            <a:ext cx="2844800" cy="365125"/>
          </a:xfrm>
          <a:prstGeom prst="rect">
            <a:avLst/>
          </a:prstGeom>
        </p:spPr>
        <p:txBody>
          <a:bodyPr/>
          <a:lstStyle/>
          <a:p>
            <a:fld id="{89CAFBDB-5870-4F54-B460-8377AA42866C}" type="datetime3">
              <a:rPr lang="da-DK" smtClean="0"/>
              <a:pPr/>
              <a:t>03.10.2023</a:t>
            </a:fld>
            <a:endParaRPr lang="da-DK"/>
          </a:p>
        </p:txBody>
      </p:sp>
      <p:sp>
        <p:nvSpPr>
          <p:cNvPr id="4" name="Pladsholder til diasnummer 3"/>
          <p:cNvSpPr>
            <a:spLocks noGrp="1"/>
          </p:cNvSpPr>
          <p:nvPr>
            <p:ph type="sldNum" sz="quarter" idx="11"/>
          </p:nvPr>
        </p:nvSpPr>
        <p:spPr>
          <a:xfrm>
            <a:off x="8737600" y="6356413"/>
            <a:ext cx="2844800" cy="365125"/>
          </a:xfrm>
          <a:prstGeom prst="rect">
            <a:avLst/>
          </a:prstGeom>
        </p:spPr>
        <p:txBody>
          <a:bodyPr/>
          <a:lstStyle/>
          <a:p>
            <a:fld id="{409B8A6B-2702-4E09-BF63-7CC1F22DFC4D}" type="slidenum">
              <a:rPr lang="da-DK" smtClean="0"/>
              <a:pPr/>
              <a:t>‹nr.›</a:t>
            </a:fld>
            <a:endParaRPr lang="da-DK"/>
          </a:p>
        </p:txBody>
      </p:sp>
      <p:sp>
        <p:nvSpPr>
          <p:cNvPr id="5" name="Pladsholder til indhold 2"/>
          <p:cNvSpPr>
            <a:spLocks noGrp="1"/>
          </p:cNvSpPr>
          <p:nvPr>
            <p:ph idx="1"/>
          </p:nvPr>
        </p:nvSpPr>
        <p:spPr>
          <a:xfrm>
            <a:off x="609600" y="1600203"/>
            <a:ext cx="10972800" cy="4375868"/>
          </a:xfrm>
        </p:spPr>
        <p:txBody>
          <a:bodyPr/>
          <a:lstStyle>
            <a:lvl1pPr marL="0" indent="0">
              <a:buClr>
                <a:srgbClr val="54616E"/>
              </a:buClr>
              <a:buSzPct val="100000"/>
              <a:buFont typeface="Arial" pitchFamily="34" charset="0"/>
              <a:buNone/>
              <a:defRPr>
                <a:solidFill>
                  <a:srgbClr val="54616E"/>
                </a:solidFill>
              </a:defRPr>
            </a:lvl1pPr>
            <a:lvl2pPr marL="457200" indent="0">
              <a:buNone/>
              <a:defRPr>
                <a:solidFill>
                  <a:srgbClr val="54616E"/>
                </a:solidFill>
              </a:defRPr>
            </a:lvl2pPr>
            <a:lvl3pPr marL="914400" indent="0">
              <a:buNone/>
              <a:defRPr>
                <a:solidFill>
                  <a:srgbClr val="54616E"/>
                </a:solidFill>
              </a:defRPr>
            </a:lvl3pPr>
            <a:lvl4pPr marL="1371600" indent="0">
              <a:buNone/>
              <a:defRPr>
                <a:solidFill>
                  <a:srgbClr val="54616E"/>
                </a:solidFill>
              </a:defRPr>
            </a:lvl4pPr>
            <a:lvl5pPr marL="1828800" indent="0">
              <a:buNone/>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401948576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AALBORG UNIVERSITY</a:t>
            </a:r>
            <a:br>
              <a:rPr lang="en-US"/>
            </a:br>
            <a:r>
              <a:rPr lang="en-US"/>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algn="ctr">
              <a:defRPr sz="1800" spc="300" baseline="0"/>
            </a:lvl1pPr>
          </a:lstStyle>
          <a:p>
            <a:pPr lvl="0"/>
            <a:r>
              <a:rPr lang="da-DK"/>
              <a:t>BY 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921945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om">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a:p>
        </p:txBody>
      </p:sp>
      <p:sp>
        <p:nvSpPr>
          <p:cNvPr id="3" name="Title 4"/>
          <p:cNvSpPr>
            <a:spLocks noGrp="1"/>
          </p:cNvSpPr>
          <p:nvPr>
            <p:ph type="title" hasCustomPrompt="1"/>
          </p:nvPr>
        </p:nvSpPr>
        <p:spPr>
          <a:xfrm>
            <a:off x="587374" y="370290"/>
            <a:ext cx="5108575" cy="1474385"/>
          </a:xfrm>
        </p:spPr>
        <p:txBody>
          <a:bodyPr/>
          <a:lstStyle>
            <a:lvl1pPr>
              <a:defRPr sz="3600"/>
            </a:lvl1pPr>
          </a:lstStyle>
          <a:p>
            <a:r>
              <a:rPr lang="en-US"/>
              <a:t>CLICK TO EDIT TITLE</a:t>
            </a:r>
          </a:p>
        </p:txBody>
      </p:sp>
    </p:spTree>
    <p:extLst>
      <p:ext uri="{BB962C8B-B14F-4D97-AF65-F5344CB8AC3E}">
        <p14:creationId xmlns:p14="http://schemas.microsoft.com/office/powerpoint/2010/main" val="1234270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a:solidFill>
                  <a:srgbClr val="DF6752"/>
                </a:solidFill>
              </a:rPr>
              <a:t>- SLET DETTE SLIDE, FØR DU FÆRDIGGØR PRÆSENTATIONEN</a:t>
            </a:r>
            <a:endParaRPr lang="da-DK">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a:effectLst/>
                <a:latin typeface="+mn-lt"/>
                <a:ea typeface="Calibri" panose="020F0502020204030204" pitchFamily="34" charset="0"/>
                <a:cs typeface="Times New Roman" panose="02020603050405020304" pitchFamily="18" charset="0"/>
              </a:rPr>
              <a:t> mellem to </a:t>
            </a:r>
            <a:r>
              <a:rPr lang="da-DK" sz="900" b="0">
                <a:effectLst/>
                <a:latin typeface="+mn-lt"/>
                <a:ea typeface="Calibri" panose="020F0502020204030204" pitchFamily="34" charset="0"/>
                <a:cs typeface="Times New Roman" panose="02020603050405020304" pitchFamily="18" charset="0"/>
              </a:rPr>
              <a:t>skabeloner i 16:9-format med</a:t>
            </a:r>
            <a:r>
              <a:rPr lang="da-DK" sz="900" b="0" baseline="0">
                <a:effectLst/>
                <a:latin typeface="+mn-lt"/>
                <a:ea typeface="Calibri" panose="020F0502020204030204" pitchFamily="34" charset="0"/>
                <a:cs typeface="Times New Roman" panose="02020603050405020304" pitchFamily="18" charset="0"/>
              </a:rPr>
              <a:t> enten det danske eller engelske AAU-logo.</a:t>
            </a:r>
            <a:endParaRPr lang="da-DK" sz="900" b="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a:effectLst/>
                <a:latin typeface="+mn-lt"/>
                <a:ea typeface="Calibri" panose="020F0502020204030204" pitchFamily="34" charset="0"/>
                <a:cs typeface="Times New Roman" panose="02020603050405020304" pitchFamily="18" charset="0"/>
              </a:rPr>
              <a:t>Det</a:t>
            </a:r>
            <a:r>
              <a:rPr lang="da-DK" sz="900" b="0" baseline="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a:effectLst/>
                <a:latin typeface="+mn-lt"/>
                <a:ea typeface="Calibri" panose="020F0502020204030204" pitchFamily="34" charset="0"/>
                <a:cs typeface="Times New Roman" panose="02020603050405020304" pitchFamily="18" charset="0"/>
                <a:hlinkClick r:id="rId2"/>
              </a:rPr>
              <a:t>www.design.aau.dk/skabeloner/</a:t>
            </a:r>
            <a:r>
              <a:rPr lang="da-DK" sz="900" b="0" baseline="0" err="1">
                <a:effectLst/>
                <a:latin typeface="+mn-lt"/>
                <a:ea typeface="Calibri" panose="020F0502020204030204" pitchFamily="34" charset="0"/>
                <a:cs typeface="Times New Roman" panose="02020603050405020304" pitchFamily="18" charset="0"/>
                <a:hlinkClick r:id="rId2"/>
              </a:rPr>
              <a:t>powerpoint</a:t>
            </a:r>
            <a:r>
              <a:rPr lang="da-DK" sz="900" b="0" baseline="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a:t>BRUGERGUIDE</a:t>
            </a:r>
            <a:br>
              <a:rPr lang="en-US" sz="3600" b="1" spc="300"/>
            </a:br>
            <a:endParaRPr lang="da-DK" sz="3600" b="1" spc="300"/>
          </a:p>
        </p:txBody>
      </p:sp>
    </p:spTree>
    <p:extLst>
      <p:ext uri="{BB962C8B-B14F-4D97-AF65-F5344CB8AC3E}">
        <p14:creationId xmlns:p14="http://schemas.microsoft.com/office/powerpoint/2010/main" val="3349824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AALBORG UNIVERSITET</a:t>
            </a:r>
            <a:br>
              <a:rPr lang="en-US"/>
            </a:br>
            <a:r>
              <a:rPr lang="en-US"/>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1149252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PAUSE</a:t>
            </a:r>
            <a:br>
              <a:rPr lang="en-US"/>
            </a:br>
            <a:r>
              <a:rPr lang="en-US"/>
              <a:t>OVERSKRIFT</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2576500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100" b="1" baseline="0"/>
            </a:lvl1pPr>
          </a:lstStyle>
          <a:p>
            <a:r>
              <a:rPr lang="en-US"/>
              <a:t>Drag &amp; Drop Image</a:t>
            </a:r>
          </a:p>
        </p:txBody>
      </p:sp>
      <p:sp>
        <p:nvSpPr>
          <p:cNvPr id="5" name="Title 4"/>
          <p:cNvSpPr>
            <a:spLocks noGrp="1"/>
          </p:cNvSpPr>
          <p:nvPr>
            <p:ph type="title" hasCustomPrompt="1"/>
          </p:nvPr>
        </p:nvSpPr>
        <p:spPr>
          <a:xfrm>
            <a:off x="2441581" y="2676499"/>
            <a:ext cx="7341129" cy="1036319"/>
          </a:xfrm>
          <a:solidFill>
            <a:schemeClr val="bg1"/>
          </a:solidFill>
        </p:spPr>
        <p:txBody>
          <a:bodyPr tIns="107987"/>
          <a:lstStyle>
            <a:lvl1pPr algn="ctr">
              <a:defRPr sz="2800" baseline="0">
                <a:solidFill>
                  <a:schemeClr val="tx1"/>
                </a:solidFill>
              </a:defRPr>
            </a:lvl1pPr>
          </a:lstStyle>
          <a:p>
            <a:r>
              <a:rPr lang="en-US"/>
              <a:t>BREAK</a:t>
            </a:r>
            <a:br>
              <a:rPr lang="en-US"/>
            </a:br>
            <a:r>
              <a:rPr lang="en-US"/>
              <a:t>HEADLINE</a:t>
            </a:r>
          </a:p>
        </p:txBody>
      </p:sp>
      <p:grpSp>
        <p:nvGrpSpPr>
          <p:cNvPr id="10" name="Gruppe 9"/>
          <p:cNvGrpSpPr/>
          <p:nvPr userDrawn="1"/>
        </p:nvGrpSpPr>
        <p:grpSpPr>
          <a:xfrm>
            <a:off x="5466449" y="6027163"/>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grpSp>
      </p:grpSp>
    </p:spTree>
    <p:extLst>
      <p:ext uri="{BB962C8B-B14F-4D97-AF65-F5344CB8AC3E}">
        <p14:creationId xmlns:p14="http://schemas.microsoft.com/office/powerpoint/2010/main" val="65269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p>
        </p:txBody>
      </p:sp>
    </p:spTree>
    <p:extLst>
      <p:ext uri="{BB962C8B-B14F-4D97-AF65-F5344CB8AC3E}">
        <p14:creationId xmlns:p14="http://schemas.microsoft.com/office/powerpoint/2010/main" val="2622518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a:t>KLIK HER FOR AT ÆNDRE TITEL</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a:t>Indsæt </a:t>
            </a:r>
            <a:r>
              <a:rPr lang="da-DK" err="1"/>
              <a:t>bullets</a:t>
            </a:r>
            <a:endParaRPr lang="da-DK"/>
          </a:p>
        </p:txBody>
      </p:sp>
    </p:spTree>
    <p:extLst>
      <p:ext uri="{BB962C8B-B14F-4D97-AF65-F5344CB8AC3E}">
        <p14:creationId xmlns:p14="http://schemas.microsoft.com/office/powerpoint/2010/main" val="1323171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a:t>KLIK HER FOR AT ÆNDRE TITEL</a:t>
            </a:r>
          </a:p>
        </p:txBody>
      </p:sp>
      <p:sp>
        <p:nvSpPr>
          <p:cNvPr id="11" name="Pladsholder til diagram 10"/>
          <p:cNvSpPr>
            <a:spLocks noGrp="1"/>
          </p:cNvSpPr>
          <p:nvPr>
            <p:ph type="chart" sz="quarter" idx="12"/>
          </p:nvPr>
        </p:nvSpPr>
        <p:spPr>
          <a:xfrm>
            <a:off x="6096000" y="2262579"/>
            <a:ext cx="5524500"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a:t>Indsæt bullets</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a:p>
        </p:txBody>
      </p:sp>
    </p:spTree>
    <p:extLst>
      <p:ext uri="{BB962C8B-B14F-4D97-AF65-F5344CB8AC3E}">
        <p14:creationId xmlns:p14="http://schemas.microsoft.com/office/powerpoint/2010/main" val="2008986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p>
          <a:p>
            <a:pPr lvl="0"/>
            <a:endParaRPr lang="da-DK"/>
          </a:p>
          <a:p>
            <a:pPr lvl="0"/>
            <a:endParaRPr lang="da-DK"/>
          </a:p>
        </p:txBody>
      </p:sp>
    </p:spTree>
    <p:extLst>
      <p:ext uri="{BB962C8B-B14F-4D97-AF65-F5344CB8AC3E}">
        <p14:creationId xmlns:p14="http://schemas.microsoft.com/office/powerpoint/2010/main" val="3939368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a:t>KLIK HER FOR AT ÆNDRE TITEL</a:t>
            </a:r>
          </a:p>
        </p:txBody>
      </p:sp>
      <p:grpSp>
        <p:nvGrpSpPr>
          <p:cNvPr id="31" name="Gruppe 30"/>
          <p:cNvGrpSpPr/>
          <p:nvPr userDrawn="1"/>
        </p:nvGrpSpPr>
        <p:grpSpPr>
          <a:xfrm>
            <a:off x="5466450" y="6027162"/>
            <a:ext cx="1272706"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Tree>
    <p:extLst>
      <p:ext uri="{BB962C8B-B14F-4D97-AF65-F5344CB8AC3E}">
        <p14:creationId xmlns:p14="http://schemas.microsoft.com/office/powerpoint/2010/main" val="568605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a:t>KLIK HER FOR AT ÆNDRE TITEL</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1853615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a:t>KLIK HER FOR AT ÆNDRE TITEL</a:t>
            </a:r>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a:t>Indsæt bullets</a:t>
            </a:r>
          </a:p>
          <a:p>
            <a:pPr lvl="0"/>
            <a:endParaRPr lang="da-DK"/>
          </a:p>
          <a:p>
            <a:pPr lvl="0"/>
            <a:endParaRPr lang="da-DK"/>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847644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a:t>KLIK HER FOR AT ÆNDRE TITEL</a:t>
            </a:r>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err="1"/>
              <a:t>bullets</a:t>
            </a:r>
            <a:endParaRPr lang="da-DK"/>
          </a:p>
          <a:p>
            <a:pPr lvl="0"/>
            <a:endParaRPr lang="da-DK"/>
          </a:p>
          <a:p>
            <a:pPr lvl="0"/>
            <a:endParaRPr lang="da-DK"/>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33394672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927417"/>
            <a:ext cx="3673420"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err="1"/>
              <a:t>Insert</a:t>
            </a:r>
            <a:r>
              <a:rPr lang="da-DK"/>
              <a:t> </a:t>
            </a:r>
            <a:r>
              <a:rPr lang="da-DK" err="1"/>
              <a:t>text</a:t>
            </a:r>
            <a:r>
              <a:rPr lang="da-DK"/>
              <a:t> </a:t>
            </a:r>
            <a:r>
              <a:rPr lang="da-DK" err="1"/>
              <a:t>here</a:t>
            </a:r>
            <a:endParaRPr lang="da-DK"/>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3" y="943460"/>
            <a:ext cx="3673419" cy="1860884"/>
          </a:xfrm>
        </p:spPr>
        <p:txBody>
          <a:bodyPr/>
          <a:lstStyle>
            <a:lvl1pPr>
              <a:defRPr sz="3600">
                <a:solidFill>
                  <a:schemeClr val="bg1"/>
                </a:solidFill>
              </a:defRPr>
            </a:lvl1pPr>
          </a:lstStyle>
          <a:p>
            <a:r>
              <a:rPr lang="en-US"/>
              <a:t>KLIK HER FOR AT ÆNDRE TITEL</a:t>
            </a:r>
          </a:p>
        </p:txBody>
      </p:sp>
    </p:spTree>
    <p:extLst>
      <p:ext uri="{BB962C8B-B14F-4D97-AF65-F5344CB8AC3E}">
        <p14:creationId xmlns:p14="http://schemas.microsoft.com/office/powerpoint/2010/main" val="3214129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a:t>KLIK HER FOR AT ÆNDRE TITEL</a:t>
            </a:r>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err="1"/>
              <a:t>bullets</a:t>
            </a:r>
            <a:endParaRPr lang="da-DK"/>
          </a:p>
          <a:p>
            <a:pPr lvl="0"/>
            <a:endParaRPr lang="da-DK"/>
          </a:p>
          <a:p>
            <a:pPr lvl="0"/>
            <a:endParaRPr lang="da-DK"/>
          </a:p>
        </p:txBody>
      </p:sp>
    </p:spTree>
    <p:extLst>
      <p:ext uri="{BB962C8B-B14F-4D97-AF65-F5344CB8AC3E}">
        <p14:creationId xmlns:p14="http://schemas.microsoft.com/office/powerpoint/2010/main" val="75172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1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solidFill>
                  <a:srgbClr val="211A52">
                    <a:alpha val="70000"/>
                  </a:srgbClr>
                </a:solidFill>
              </a:rPr>
              <a:pPr/>
              <a:t>‹nr.›</a:t>
            </a:fld>
            <a:endParaRPr lang="en-US">
              <a:solidFill>
                <a:srgbClr val="211A52">
                  <a:alpha val="70000"/>
                </a:srgbClr>
              </a:solidFill>
            </a:endParaRPr>
          </a:p>
        </p:txBody>
      </p:sp>
      <p:sp>
        <p:nvSpPr>
          <p:cNvPr id="3" name="Title 4"/>
          <p:cNvSpPr>
            <a:spLocks noGrp="1"/>
          </p:cNvSpPr>
          <p:nvPr>
            <p:ph type="title" hasCustomPrompt="1"/>
          </p:nvPr>
        </p:nvSpPr>
        <p:spPr>
          <a:xfrm>
            <a:off x="587381" y="370297"/>
            <a:ext cx="5108575" cy="1474385"/>
          </a:xfrm>
        </p:spPr>
        <p:txBody>
          <a:bodyPr/>
          <a:lstStyle>
            <a:lvl1pPr>
              <a:defRPr sz="3600"/>
            </a:lvl1pPr>
          </a:lstStyle>
          <a:p>
            <a:r>
              <a:rPr lang="en-US"/>
              <a:t>CLICK TO EDIT TITLE</a:t>
            </a:r>
          </a:p>
        </p:txBody>
      </p:sp>
    </p:spTree>
    <p:extLst>
      <p:ext uri="{BB962C8B-B14F-4D97-AF65-F5344CB8AC3E}">
        <p14:creationId xmlns:p14="http://schemas.microsoft.com/office/powerpoint/2010/main" val="18003876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BREAK</a:t>
            </a:r>
            <a:br>
              <a:rPr lang="en-US"/>
            </a:br>
            <a:r>
              <a:rPr lang="en-US"/>
              <a:t>HEADLINE</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362409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Billede venstre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a:p>
        </p:txBody>
      </p:sp>
      <p:grpSp>
        <p:nvGrpSpPr>
          <p:cNvPr id="29" name="Gruppe 28"/>
          <p:cNvGrpSpPr/>
          <p:nvPr userDrawn="1"/>
        </p:nvGrpSpPr>
        <p:grpSpPr>
          <a:xfrm>
            <a:off x="5466450" y="6027162"/>
            <a:ext cx="1272706" cy="669100"/>
            <a:chOff x="5387975" y="5659438"/>
            <a:chExt cx="1573213" cy="827087"/>
          </a:xfrm>
          <a:solidFill>
            <a:srgbClr val="211A52"/>
          </a:solidFill>
        </p:grpSpPr>
        <p:grpSp>
          <p:nvGrpSpPr>
            <p:cNvPr id="30" name="Gruppe 29"/>
            <p:cNvGrpSpPr/>
            <p:nvPr userDrawn="1"/>
          </p:nvGrpSpPr>
          <p:grpSpPr>
            <a:xfrm>
              <a:off x="5387975" y="6407150"/>
              <a:ext cx="1573213" cy="79375"/>
              <a:chOff x="5387975" y="6407150"/>
              <a:chExt cx="1573213" cy="79375"/>
            </a:xfrm>
            <a:grpFill/>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grp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a:t>CLICK TO EDIT TITLE</a:t>
            </a:r>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err="1"/>
              <a:t>Insert</a:t>
            </a:r>
            <a:r>
              <a:rPr lang="da-DK"/>
              <a:t> </a:t>
            </a:r>
            <a:r>
              <a:rPr lang="da-DK" err="1"/>
              <a:t>bullets</a:t>
            </a:r>
            <a:endParaRPr lang="da-DK"/>
          </a:p>
          <a:p>
            <a:pPr lvl="0"/>
            <a:endParaRPr lang="da-DK"/>
          </a:p>
          <a:p>
            <a:pPr lvl="0"/>
            <a:endParaRPr lang="da-DK"/>
          </a:p>
        </p:txBody>
      </p:sp>
    </p:spTree>
    <p:extLst>
      <p:ext uri="{BB962C8B-B14F-4D97-AF65-F5344CB8AC3E}">
        <p14:creationId xmlns:p14="http://schemas.microsoft.com/office/powerpoint/2010/main" val="2187224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a:p>
        </p:txBody>
      </p:sp>
      <p:sp>
        <p:nvSpPr>
          <p:cNvPr id="3" name="Title 4"/>
          <p:cNvSpPr>
            <a:spLocks noGrp="1"/>
          </p:cNvSpPr>
          <p:nvPr>
            <p:ph type="title" hasCustomPrompt="1"/>
          </p:nvPr>
        </p:nvSpPr>
        <p:spPr>
          <a:xfrm>
            <a:off x="587374" y="370290"/>
            <a:ext cx="5108575" cy="1474385"/>
          </a:xfrm>
        </p:spPr>
        <p:txBody>
          <a:bodyPr/>
          <a:lstStyle>
            <a:lvl1pPr>
              <a:defRPr sz="3600"/>
            </a:lvl1pPr>
          </a:lstStyle>
          <a:p>
            <a:r>
              <a:rPr lang="en-US"/>
              <a:t>CLICK TO EDIT TITLE</a:t>
            </a:r>
          </a:p>
        </p:txBody>
      </p:sp>
    </p:spTree>
    <p:extLst>
      <p:ext uri="{BB962C8B-B14F-4D97-AF65-F5344CB8AC3E}">
        <p14:creationId xmlns:p14="http://schemas.microsoft.com/office/powerpoint/2010/main" val="667852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a:solidFill>
                  <a:srgbClr val="DF6752"/>
                </a:solidFill>
              </a:rPr>
              <a:t>- SLET DETTE SLIDE, FØR DU FÆRDIGGØR PRÆSENTATIONEN</a:t>
            </a:r>
            <a:endParaRPr lang="da-DK">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a:effectLst/>
                <a:latin typeface="+mn-lt"/>
                <a:ea typeface="Calibri" panose="020F0502020204030204" pitchFamily="34" charset="0"/>
                <a:cs typeface="Times New Roman" panose="02020603050405020304" pitchFamily="18" charset="0"/>
              </a:rPr>
              <a:t> mellem to </a:t>
            </a:r>
            <a:r>
              <a:rPr lang="da-DK" sz="900" b="0">
                <a:effectLst/>
                <a:latin typeface="+mn-lt"/>
                <a:ea typeface="Calibri" panose="020F0502020204030204" pitchFamily="34" charset="0"/>
                <a:cs typeface="Times New Roman" panose="02020603050405020304" pitchFamily="18" charset="0"/>
              </a:rPr>
              <a:t>skabeloner i 16:9-format med</a:t>
            </a:r>
            <a:r>
              <a:rPr lang="da-DK" sz="900" b="0" baseline="0">
                <a:effectLst/>
                <a:latin typeface="+mn-lt"/>
                <a:ea typeface="Calibri" panose="020F0502020204030204" pitchFamily="34" charset="0"/>
                <a:cs typeface="Times New Roman" panose="02020603050405020304" pitchFamily="18" charset="0"/>
              </a:rPr>
              <a:t> enten det danske eller engelske AAU-logo.</a:t>
            </a:r>
            <a:endParaRPr lang="da-DK" sz="900" b="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a:effectLst/>
                <a:latin typeface="+mn-lt"/>
                <a:ea typeface="Calibri" panose="020F0502020204030204" pitchFamily="34" charset="0"/>
                <a:cs typeface="Times New Roman" panose="02020603050405020304" pitchFamily="18" charset="0"/>
              </a:rPr>
              <a:t>Det</a:t>
            </a:r>
            <a:r>
              <a:rPr lang="da-DK" sz="900" b="0" baseline="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a:effectLst/>
                <a:latin typeface="+mn-lt"/>
                <a:ea typeface="Calibri" panose="020F0502020204030204" pitchFamily="34" charset="0"/>
                <a:cs typeface="Times New Roman" panose="02020603050405020304" pitchFamily="18" charset="0"/>
                <a:hlinkClick r:id="rId2"/>
              </a:rPr>
              <a:t>www.design.aau.dk/skabeloner/</a:t>
            </a:r>
            <a:r>
              <a:rPr lang="da-DK" sz="900" b="0" baseline="0" err="1">
                <a:effectLst/>
                <a:latin typeface="+mn-lt"/>
                <a:ea typeface="Calibri" panose="020F0502020204030204" pitchFamily="34" charset="0"/>
                <a:cs typeface="Times New Roman" panose="02020603050405020304" pitchFamily="18" charset="0"/>
                <a:hlinkClick r:id="rId2"/>
              </a:rPr>
              <a:t>powerpoint</a:t>
            </a:r>
            <a:r>
              <a:rPr lang="da-DK" sz="900" b="0" baseline="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a:t>BRUGERGUIDE</a:t>
            </a:r>
            <a:br>
              <a:rPr lang="en-US" sz="3600" b="1" spc="300"/>
            </a:br>
            <a:endParaRPr lang="da-DK" sz="3600" b="1" spc="300"/>
          </a:p>
        </p:txBody>
      </p:sp>
    </p:spTree>
    <p:extLst>
      <p:ext uri="{BB962C8B-B14F-4D97-AF65-F5344CB8AC3E}">
        <p14:creationId xmlns:p14="http://schemas.microsoft.com/office/powerpoint/2010/main" val="2636180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AALBORG UNIVERSITET</a:t>
            </a:r>
            <a:br>
              <a:rPr lang="en-US"/>
            </a:br>
            <a:r>
              <a:rPr lang="en-US"/>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2257734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PAUSE</a:t>
            </a:r>
            <a:br>
              <a:rPr lang="en-US"/>
            </a:br>
            <a:r>
              <a:rPr lang="en-US"/>
              <a:t>OVERSKRIFT</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2538650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p>
        </p:txBody>
      </p:sp>
    </p:spTree>
    <p:extLst>
      <p:ext uri="{BB962C8B-B14F-4D97-AF65-F5344CB8AC3E}">
        <p14:creationId xmlns:p14="http://schemas.microsoft.com/office/powerpoint/2010/main" val="34046872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a:t>KLIK HER FOR AT ÆNDRE TITEL</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a:t>Indsæt </a:t>
            </a:r>
            <a:r>
              <a:rPr lang="da-DK" err="1"/>
              <a:t>bullets</a:t>
            </a:r>
            <a:endParaRPr lang="da-DK"/>
          </a:p>
        </p:txBody>
      </p:sp>
    </p:spTree>
    <p:extLst>
      <p:ext uri="{BB962C8B-B14F-4D97-AF65-F5344CB8AC3E}">
        <p14:creationId xmlns:p14="http://schemas.microsoft.com/office/powerpoint/2010/main" val="37997918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a:t>KLIK HER FOR AT ÆNDRE TITEL</a:t>
            </a:r>
          </a:p>
        </p:txBody>
      </p:sp>
      <p:sp>
        <p:nvSpPr>
          <p:cNvPr id="11" name="Pladsholder til diagram 10"/>
          <p:cNvSpPr>
            <a:spLocks noGrp="1"/>
          </p:cNvSpPr>
          <p:nvPr>
            <p:ph type="chart" sz="quarter" idx="12"/>
          </p:nvPr>
        </p:nvSpPr>
        <p:spPr>
          <a:xfrm>
            <a:off x="6096000" y="2262579"/>
            <a:ext cx="5524500"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a:t>Indsæt bullets</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a:p>
        </p:txBody>
      </p:sp>
    </p:spTree>
    <p:extLst>
      <p:ext uri="{BB962C8B-B14F-4D97-AF65-F5344CB8AC3E}">
        <p14:creationId xmlns:p14="http://schemas.microsoft.com/office/powerpoint/2010/main" val="1224113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p>
          <a:p>
            <a:pPr lvl="0"/>
            <a:endParaRPr lang="da-DK"/>
          </a:p>
          <a:p>
            <a:pPr lvl="0"/>
            <a:endParaRPr lang="da-DK"/>
          </a:p>
        </p:txBody>
      </p:sp>
    </p:spTree>
    <p:extLst>
      <p:ext uri="{BB962C8B-B14F-4D97-AF65-F5344CB8AC3E}">
        <p14:creationId xmlns:p14="http://schemas.microsoft.com/office/powerpoint/2010/main" val="1458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a:solidFill>
                <a:srgbClr val="211A52">
                  <a:alpha val="70000"/>
                </a:srgbClr>
              </a:solidFill>
            </a:endParaRPr>
          </a:p>
        </p:txBody>
      </p:sp>
      <p:grpSp>
        <p:nvGrpSpPr>
          <p:cNvPr id="30" name="Gruppe 29"/>
          <p:cNvGrpSpPr/>
          <p:nvPr userDrawn="1"/>
        </p:nvGrpSpPr>
        <p:grpSpPr>
          <a:xfrm>
            <a:off x="1" y="657227"/>
            <a:ext cx="405155"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grpSp>
      <p:sp>
        <p:nvSpPr>
          <p:cNvPr id="26" name="Title 4"/>
          <p:cNvSpPr>
            <a:spLocks noGrp="1"/>
          </p:cNvSpPr>
          <p:nvPr>
            <p:ph type="title" hasCustomPrompt="1"/>
          </p:nvPr>
        </p:nvSpPr>
        <p:spPr>
          <a:xfrm>
            <a:off x="587381" y="370771"/>
            <a:ext cx="4516439" cy="1473911"/>
          </a:xfrm>
        </p:spPr>
        <p:txBody>
          <a:bodyPr/>
          <a:lstStyle>
            <a:lvl1pPr>
              <a:defRPr sz="3600"/>
            </a:lvl1pPr>
          </a:lstStyle>
          <a:p>
            <a:r>
              <a:rPr lang="en-US"/>
              <a:t>CLICK TO EDIT TITLE</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92"/>
            <a:ext cx="6943368" cy="5825655"/>
          </a:xfrm>
          <a:prstGeom prst="rect">
            <a:avLst/>
          </a:prstGeom>
        </p:spPr>
      </p:pic>
      <p:sp>
        <p:nvSpPr>
          <p:cNvPr id="28" name="Picture Placeholder 4"/>
          <p:cNvSpPr>
            <a:spLocks noGrp="1"/>
          </p:cNvSpPr>
          <p:nvPr>
            <p:ph type="pic" sz="quarter" idx="11" hasCustomPrompt="1"/>
          </p:nvPr>
        </p:nvSpPr>
        <p:spPr>
          <a:xfrm>
            <a:off x="5953823" y="1240417"/>
            <a:ext cx="6238180" cy="3503032"/>
          </a:xfrm>
          <a:prstGeom prst="rect">
            <a:avLst/>
          </a:prstGeom>
          <a:pattFill prst="pct10">
            <a:fgClr>
              <a:schemeClr val="tx1"/>
            </a:fgClr>
            <a:bgClr>
              <a:schemeClr val="bg1"/>
            </a:bgClr>
          </a:pattFill>
        </p:spPr>
        <p:txBody>
          <a:bodyPr anchor="ctr">
            <a:normAutofit/>
          </a:bodyPr>
          <a:lstStyle>
            <a:lvl1pPr algn="ctr">
              <a:defRPr sz="1100" b="1" baseline="0"/>
            </a:lvl1pPr>
          </a:lstStyle>
          <a:p>
            <a:r>
              <a:rPr lang="en-US"/>
              <a:t>Drag &amp; Drop Image</a:t>
            </a:r>
          </a:p>
        </p:txBody>
      </p:sp>
      <p:sp>
        <p:nvSpPr>
          <p:cNvPr id="29" name="Pladsholder til tekst 10"/>
          <p:cNvSpPr>
            <a:spLocks noGrp="1"/>
          </p:cNvSpPr>
          <p:nvPr>
            <p:ph type="body" sz="quarter" idx="12" hasCustomPrompt="1"/>
          </p:nvPr>
        </p:nvSpPr>
        <p:spPr>
          <a:xfrm>
            <a:off x="587381" y="2065343"/>
            <a:ext cx="4516439" cy="3243263"/>
          </a:xfrm>
        </p:spPr>
        <p:txBody>
          <a:bodyPr/>
          <a:lstStyle>
            <a:lvl1pPr marL="285717" indent="-285717">
              <a:buFontTx/>
              <a:buBlip>
                <a:blip r:embed="rId3"/>
              </a:buBlip>
              <a:defRPr/>
            </a:lvl1pPr>
          </a:lstStyle>
          <a:p>
            <a:pPr lvl="0"/>
            <a:r>
              <a:rPr lang="da-DK" err="1"/>
              <a:t>Insert</a:t>
            </a:r>
            <a:r>
              <a:rPr lang="da-DK"/>
              <a:t> </a:t>
            </a:r>
            <a:r>
              <a:rPr lang="da-DK" err="1"/>
              <a:t>bullets</a:t>
            </a:r>
            <a:endParaRPr lang="da-DK"/>
          </a:p>
        </p:txBody>
      </p:sp>
    </p:spTree>
    <p:extLst>
      <p:ext uri="{BB962C8B-B14F-4D97-AF65-F5344CB8AC3E}">
        <p14:creationId xmlns:p14="http://schemas.microsoft.com/office/powerpoint/2010/main" val="21014649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a:t>KLIK HER FOR AT ÆNDRE TITEL</a:t>
            </a:r>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a:t>Indsæt bullets</a:t>
            </a:r>
          </a:p>
          <a:p>
            <a:pPr lvl="0"/>
            <a:endParaRPr lang="da-DK"/>
          </a:p>
          <a:p>
            <a:pPr lvl="0"/>
            <a:endParaRPr lang="da-DK"/>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989080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a:t>KLIK HER FOR AT ÆNDRE TITEL</a:t>
            </a:r>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err="1"/>
              <a:t>bullets</a:t>
            </a:r>
            <a:endParaRPr lang="da-DK"/>
          </a:p>
          <a:p>
            <a:pPr lvl="0"/>
            <a:endParaRPr lang="da-DK"/>
          </a:p>
          <a:p>
            <a:pPr lvl="0"/>
            <a:endParaRPr lang="da-DK"/>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38093517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a:t>KLIK HER FOR AT ÆNDRE TITEL</a:t>
            </a:r>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err="1"/>
              <a:t>bullets</a:t>
            </a:r>
            <a:endParaRPr lang="da-DK"/>
          </a:p>
          <a:p>
            <a:pPr lvl="0"/>
            <a:endParaRPr lang="da-DK"/>
          </a:p>
          <a:p>
            <a:pPr lvl="0"/>
            <a:endParaRPr lang="da-DK"/>
          </a:p>
        </p:txBody>
      </p:sp>
    </p:spTree>
    <p:extLst>
      <p:ext uri="{BB962C8B-B14F-4D97-AF65-F5344CB8AC3E}">
        <p14:creationId xmlns:p14="http://schemas.microsoft.com/office/powerpoint/2010/main" val="9432616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504" y="5898"/>
            <a:ext cx="12181515" cy="6852103"/>
          </a:xfrm>
          <a:prstGeom prst="rect">
            <a:avLst/>
          </a:prstGeom>
        </p:spPr>
      </p:pic>
      <p:sp>
        <p:nvSpPr>
          <p:cNvPr id="2" name="Titel 1"/>
          <p:cNvSpPr>
            <a:spLocks noGrp="1"/>
          </p:cNvSpPr>
          <p:nvPr>
            <p:ph type="ctrTitle" hasCustomPrompt="1"/>
          </p:nvPr>
        </p:nvSpPr>
        <p:spPr>
          <a:xfrm>
            <a:off x="914400" y="2130427"/>
            <a:ext cx="10270165" cy="1470025"/>
          </a:xfrm>
        </p:spPr>
        <p:txBody>
          <a:bodyPr/>
          <a:lstStyle>
            <a:lvl1pPr algn="ctr">
              <a:defRPr b="1" cap="all" spc="240" baseline="0">
                <a:solidFill>
                  <a:srgbClr val="211A52"/>
                </a:solidFill>
              </a:defRPr>
            </a:lvl1pPr>
          </a:lstStyle>
          <a:p>
            <a:r>
              <a:rPr lang="da-DK"/>
              <a:t>Klik for at skrive titel</a:t>
            </a:r>
          </a:p>
        </p:txBody>
      </p:sp>
      <p:sp>
        <p:nvSpPr>
          <p:cNvPr id="4" name="Pladsholder til dato 3"/>
          <p:cNvSpPr>
            <a:spLocks noGrp="1"/>
          </p:cNvSpPr>
          <p:nvPr>
            <p:ph type="dt" sz="half" idx="10"/>
          </p:nvPr>
        </p:nvSpPr>
        <p:spPr/>
        <p:txBody>
          <a:bodyPr/>
          <a:lstStyle/>
          <a:p>
            <a:r>
              <a:rPr lang="da-DK"/>
              <a:t>AAU - Campus Service</a:t>
            </a:r>
          </a:p>
        </p:txBody>
      </p:sp>
      <p:sp>
        <p:nvSpPr>
          <p:cNvPr id="6" name="Pladsholder til diasnummer 5"/>
          <p:cNvSpPr>
            <a:spLocks noGrp="1"/>
          </p:cNvSpPr>
          <p:nvPr>
            <p:ph type="sldNum" sz="quarter" idx="12"/>
          </p:nvPr>
        </p:nvSpPr>
        <p:spPr/>
        <p:txBody>
          <a:bodyPr/>
          <a:lstStyle/>
          <a:p>
            <a:fld id="{409B8A6B-2702-4E09-BF63-7CC1F22DFC4D}" type="slidenum">
              <a:rPr lang="da-DK" smtClean="0"/>
              <a:t>‹nr.›</a:t>
            </a:fld>
            <a:endParaRPr lang="da-DK"/>
          </a:p>
        </p:txBody>
      </p:sp>
      <p:sp>
        <p:nvSpPr>
          <p:cNvPr id="9" name="Rektangel 8"/>
          <p:cNvSpPr/>
          <p:nvPr userDrawn="1"/>
        </p:nvSpPr>
        <p:spPr>
          <a:xfrm>
            <a:off x="813675" y="4033868"/>
            <a:ext cx="10561173" cy="1347733"/>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160"/>
          </a:p>
        </p:txBody>
      </p:sp>
      <p:sp>
        <p:nvSpPr>
          <p:cNvPr id="3" name="Undertitel 2"/>
          <p:cNvSpPr>
            <a:spLocks noGrp="1"/>
          </p:cNvSpPr>
          <p:nvPr>
            <p:ph type="subTitle" idx="1" hasCustomPrompt="1"/>
          </p:nvPr>
        </p:nvSpPr>
        <p:spPr>
          <a:xfrm>
            <a:off x="911424" y="4120277"/>
            <a:ext cx="10273141" cy="1180931"/>
          </a:xfrm>
        </p:spPr>
        <p:txBody>
          <a:bodyPr anchor="ctr"/>
          <a:lstStyle>
            <a:lvl1pPr marL="0" indent="0" algn="ctr">
              <a:buNone/>
              <a:defRPr kern="1200" cap="all" spc="240" baseline="0">
                <a:solidFill>
                  <a:schemeClr val="bg1"/>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da-DK"/>
              <a:t>Klik for at skrive undertitel, navn mv.</a:t>
            </a:r>
          </a:p>
        </p:txBody>
      </p:sp>
      <p:pic>
        <p:nvPicPr>
          <p:cNvPr id="10" name="Bille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27915" y="5848469"/>
            <a:ext cx="1728192" cy="918360"/>
          </a:xfrm>
          <a:prstGeom prst="rect">
            <a:avLst/>
          </a:prstGeom>
        </p:spPr>
      </p:pic>
    </p:spTree>
    <p:extLst>
      <p:ext uri="{BB962C8B-B14F-4D97-AF65-F5344CB8AC3E}">
        <p14:creationId xmlns:p14="http://schemas.microsoft.com/office/powerpoint/2010/main" val="167640005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lvl1pPr marL="411480" indent="-411480">
              <a:buClr>
                <a:srgbClr val="54616E"/>
              </a:buClr>
              <a:buSzPct val="100000"/>
              <a:buFont typeface="Arial" pitchFamily="34" charset="0"/>
              <a:buChar cha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r>
              <a:rPr lang="da-DK"/>
              <a:t>AAU - Campus Service</a:t>
            </a:r>
          </a:p>
        </p:txBody>
      </p:sp>
      <p:sp>
        <p:nvSpPr>
          <p:cNvPr id="6" name="Pladsholder til diasnummer 5"/>
          <p:cNvSpPr>
            <a:spLocks noGrp="1"/>
          </p:cNvSpPr>
          <p:nvPr>
            <p:ph type="sldNum" sz="quarter" idx="12"/>
          </p:nvPr>
        </p:nvSpPr>
        <p:spPr/>
        <p:txBody>
          <a:bodyPr/>
          <a:lstStyle/>
          <a:p>
            <a:fld id="{409B8A6B-2702-4E09-BF63-7CC1F22DFC4D}" type="slidenum">
              <a:rPr lang="da-DK" smtClean="0"/>
              <a:t>‹nr.›</a:t>
            </a:fld>
            <a:endParaRPr lang="da-DK"/>
          </a:p>
        </p:txBody>
      </p:sp>
    </p:spTree>
    <p:extLst>
      <p:ext uri="{BB962C8B-B14F-4D97-AF65-F5344CB8AC3E}">
        <p14:creationId xmlns:p14="http://schemas.microsoft.com/office/powerpoint/2010/main" val="258808532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 og brød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r>
              <a:rPr lang="da-DK"/>
              <a:t>AAU - Campus Service</a:t>
            </a:r>
          </a:p>
        </p:txBody>
      </p:sp>
      <p:sp>
        <p:nvSpPr>
          <p:cNvPr id="4" name="Pladsholder til diasnummer 3"/>
          <p:cNvSpPr>
            <a:spLocks noGrp="1"/>
          </p:cNvSpPr>
          <p:nvPr>
            <p:ph type="sldNum" sz="quarter" idx="11"/>
          </p:nvPr>
        </p:nvSpPr>
        <p:spPr/>
        <p:txBody>
          <a:bodyPr/>
          <a:lstStyle/>
          <a:p>
            <a:fld id="{409B8A6B-2702-4E09-BF63-7CC1F22DFC4D}" type="slidenum">
              <a:rPr lang="da-DK" smtClean="0"/>
              <a:pPr/>
              <a:t>‹nr.›</a:t>
            </a:fld>
            <a:endParaRPr lang="da-DK"/>
          </a:p>
        </p:txBody>
      </p:sp>
      <p:sp>
        <p:nvSpPr>
          <p:cNvPr id="5" name="Pladsholder til indhold 2"/>
          <p:cNvSpPr>
            <a:spLocks noGrp="1"/>
          </p:cNvSpPr>
          <p:nvPr>
            <p:ph idx="1"/>
          </p:nvPr>
        </p:nvSpPr>
        <p:spPr>
          <a:xfrm>
            <a:off x="609600" y="1600202"/>
            <a:ext cx="10972800" cy="4161858"/>
          </a:xfrm>
        </p:spPr>
        <p:txBody>
          <a:bodyPr/>
          <a:lstStyle>
            <a:lvl1pPr marL="0" indent="0">
              <a:buClr>
                <a:srgbClr val="54616E"/>
              </a:buClr>
              <a:buSzPct val="100000"/>
              <a:buFont typeface="Arial" pitchFamily="34" charset="0"/>
              <a:buNone/>
              <a:defRPr>
                <a:solidFill>
                  <a:srgbClr val="54616E"/>
                </a:solidFill>
              </a:defRPr>
            </a:lvl1pPr>
            <a:lvl2pPr marL="548640" indent="0">
              <a:buNone/>
              <a:defRPr>
                <a:solidFill>
                  <a:srgbClr val="54616E"/>
                </a:solidFill>
              </a:defRPr>
            </a:lvl2pPr>
            <a:lvl3pPr marL="1097280" indent="0">
              <a:buNone/>
              <a:defRPr>
                <a:solidFill>
                  <a:srgbClr val="54616E"/>
                </a:solidFill>
              </a:defRPr>
            </a:lvl3pPr>
            <a:lvl4pPr marL="1645920" indent="0">
              <a:buNone/>
              <a:defRPr>
                <a:solidFill>
                  <a:srgbClr val="54616E"/>
                </a:solidFill>
              </a:defRPr>
            </a:lvl4pPr>
            <a:lvl5pPr marL="2194560" indent="0">
              <a:buNone/>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11929076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2984972"/>
            <a:ext cx="10363200" cy="1362076"/>
          </a:xfrm>
        </p:spPr>
        <p:txBody>
          <a:bodyPr anchor="t"/>
          <a:lstStyle>
            <a:lvl1pPr algn="ctr">
              <a:defRPr sz="2880" b="0" cap="all"/>
            </a:lvl1pPr>
          </a:lstStyle>
          <a:p>
            <a:r>
              <a:rPr lang="da-DK"/>
              <a:t>Klik for at redigere i master</a:t>
            </a:r>
          </a:p>
        </p:txBody>
      </p:sp>
      <p:sp>
        <p:nvSpPr>
          <p:cNvPr id="3" name="Pladsholder til tekst 2"/>
          <p:cNvSpPr>
            <a:spLocks noGrp="1"/>
          </p:cNvSpPr>
          <p:nvPr>
            <p:ph type="body" idx="1" hasCustomPrompt="1"/>
          </p:nvPr>
        </p:nvSpPr>
        <p:spPr>
          <a:xfrm>
            <a:off x="963084" y="1484784"/>
            <a:ext cx="10363200" cy="1500187"/>
          </a:xfrm>
        </p:spPr>
        <p:txBody>
          <a:bodyPr anchor="b"/>
          <a:lstStyle>
            <a:lvl1pPr marL="0" indent="0" algn="ctr">
              <a:buNone/>
              <a:defRPr sz="2400">
                <a:solidFill>
                  <a:srgbClr val="54616E"/>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r>
              <a:rPr lang="da-DK"/>
              <a:t>AAU - Campus Service</a:t>
            </a:r>
          </a:p>
        </p:txBody>
      </p:sp>
      <p:sp>
        <p:nvSpPr>
          <p:cNvPr id="6" name="Pladsholder til diasnummer 5"/>
          <p:cNvSpPr>
            <a:spLocks noGrp="1"/>
          </p:cNvSpPr>
          <p:nvPr>
            <p:ph type="sldNum" sz="quarter" idx="12"/>
          </p:nvPr>
        </p:nvSpPr>
        <p:spPr/>
        <p:txBody>
          <a:bodyPr/>
          <a:lstStyle/>
          <a:p>
            <a:fld id="{409B8A6B-2702-4E09-BF63-7CC1F22DFC4D}" type="slidenum">
              <a:rPr lang="da-DK" smtClean="0"/>
              <a:t>‹nr.›</a:t>
            </a:fld>
            <a:endParaRPr lang="da-DK"/>
          </a:p>
        </p:txBody>
      </p:sp>
    </p:spTree>
    <p:extLst>
      <p:ext uri="{BB962C8B-B14F-4D97-AF65-F5344CB8AC3E}">
        <p14:creationId xmlns:p14="http://schemas.microsoft.com/office/powerpoint/2010/main" val="12616602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5" name="Pladsholder til dato 4"/>
          <p:cNvSpPr>
            <a:spLocks noGrp="1"/>
          </p:cNvSpPr>
          <p:nvPr>
            <p:ph type="dt" sz="half" idx="10"/>
          </p:nvPr>
        </p:nvSpPr>
        <p:spPr/>
        <p:txBody>
          <a:bodyPr/>
          <a:lstStyle/>
          <a:p>
            <a:r>
              <a:rPr lang="da-DK"/>
              <a:t>AAU - Campus Service</a:t>
            </a:r>
          </a:p>
        </p:txBody>
      </p:sp>
      <p:sp>
        <p:nvSpPr>
          <p:cNvPr id="7" name="Pladsholder til diasnummer 6"/>
          <p:cNvSpPr>
            <a:spLocks noGrp="1"/>
          </p:cNvSpPr>
          <p:nvPr>
            <p:ph type="sldNum" sz="quarter" idx="12"/>
          </p:nvPr>
        </p:nvSpPr>
        <p:spPr/>
        <p:txBody>
          <a:bodyPr/>
          <a:lstStyle/>
          <a:p>
            <a:fld id="{409B8A6B-2702-4E09-BF63-7CC1F22DFC4D}" type="slidenum">
              <a:rPr lang="da-DK" smtClean="0"/>
              <a:t>‹nr.›</a:t>
            </a:fld>
            <a:endParaRPr lang="da-DK"/>
          </a:p>
        </p:txBody>
      </p:sp>
      <p:sp>
        <p:nvSpPr>
          <p:cNvPr id="8" name="Pladsholder til indhold 2"/>
          <p:cNvSpPr>
            <a:spLocks noGrp="1"/>
          </p:cNvSpPr>
          <p:nvPr>
            <p:ph idx="1"/>
          </p:nvPr>
        </p:nvSpPr>
        <p:spPr>
          <a:xfrm>
            <a:off x="609600" y="1556793"/>
            <a:ext cx="5294379" cy="4205267"/>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9" name="Pladsholder til indhold 2"/>
          <p:cNvSpPr>
            <a:spLocks noGrp="1"/>
          </p:cNvSpPr>
          <p:nvPr>
            <p:ph idx="13"/>
          </p:nvPr>
        </p:nvSpPr>
        <p:spPr>
          <a:xfrm>
            <a:off x="6288021" y="1556793"/>
            <a:ext cx="5294379" cy="4205267"/>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36605253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609600" y="1535114"/>
            <a:ext cx="5386917" cy="639762"/>
          </a:xfrm>
        </p:spPr>
        <p:txBody>
          <a:bodyPr anchor="b">
            <a:normAutofit/>
          </a:bodyPr>
          <a:lstStyle>
            <a:lvl1pPr marL="0" indent="0">
              <a:buNone/>
              <a:defRPr sz="216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da-DK"/>
              <a:t>Klik for at redigere i master</a:t>
            </a:r>
          </a:p>
        </p:txBody>
      </p:sp>
      <p:sp>
        <p:nvSpPr>
          <p:cNvPr id="5" name="Pladsholder til tekst 4"/>
          <p:cNvSpPr>
            <a:spLocks noGrp="1"/>
          </p:cNvSpPr>
          <p:nvPr>
            <p:ph type="body" sz="quarter" idx="3"/>
          </p:nvPr>
        </p:nvSpPr>
        <p:spPr>
          <a:xfrm>
            <a:off x="6193369" y="1535114"/>
            <a:ext cx="5389033" cy="639762"/>
          </a:xfrm>
        </p:spPr>
        <p:txBody>
          <a:bodyPr anchor="b">
            <a:normAutofit/>
          </a:bodyPr>
          <a:lstStyle>
            <a:lvl1pPr marL="0" indent="0">
              <a:buNone/>
              <a:defRPr sz="2160" b="1">
                <a:solidFill>
                  <a:srgbClr val="211A5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da-DK"/>
              <a:t>Klik for at redigere i master</a:t>
            </a:r>
          </a:p>
        </p:txBody>
      </p:sp>
      <p:sp>
        <p:nvSpPr>
          <p:cNvPr id="7" name="Pladsholder til dato 6"/>
          <p:cNvSpPr>
            <a:spLocks noGrp="1"/>
          </p:cNvSpPr>
          <p:nvPr>
            <p:ph type="dt" sz="half" idx="10"/>
          </p:nvPr>
        </p:nvSpPr>
        <p:spPr/>
        <p:txBody>
          <a:bodyPr/>
          <a:lstStyle/>
          <a:p>
            <a:r>
              <a:rPr lang="da-DK"/>
              <a:t>AAU - Campus Service</a:t>
            </a:r>
          </a:p>
        </p:txBody>
      </p:sp>
      <p:sp>
        <p:nvSpPr>
          <p:cNvPr id="9" name="Pladsholder til diasnummer 8"/>
          <p:cNvSpPr>
            <a:spLocks noGrp="1"/>
          </p:cNvSpPr>
          <p:nvPr>
            <p:ph type="sldNum" sz="quarter" idx="12"/>
          </p:nvPr>
        </p:nvSpPr>
        <p:spPr/>
        <p:txBody>
          <a:bodyPr/>
          <a:lstStyle/>
          <a:p>
            <a:fld id="{409B8A6B-2702-4E09-BF63-7CC1F22DFC4D}" type="slidenum">
              <a:rPr lang="da-DK" smtClean="0"/>
              <a:t>‹nr.›</a:t>
            </a:fld>
            <a:endParaRPr lang="da-DK"/>
          </a:p>
        </p:txBody>
      </p:sp>
      <p:sp>
        <p:nvSpPr>
          <p:cNvPr id="10" name="Pladsholder til indhold 2"/>
          <p:cNvSpPr>
            <a:spLocks noGrp="1"/>
          </p:cNvSpPr>
          <p:nvPr>
            <p:ph idx="13"/>
          </p:nvPr>
        </p:nvSpPr>
        <p:spPr>
          <a:xfrm>
            <a:off x="623392" y="2204865"/>
            <a:ext cx="5376597" cy="3470785"/>
          </a:xfrm>
        </p:spPr>
        <p:txBody>
          <a:bodyPr/>
          <a:lstStyle>
            <a:lvl1pP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11" name="Pladsholder til indhold 2"/>
          <p:cNvSpPr>
            <a:spLocks noGrp="1"/>
          </p:cNvSpPr>
          <p:nvPr>
            <p:ph idx="14"/>
          </p:nvPr>
        </p:nvSpPr>
        <p:spPr>
          <a:xfrm>
            <a:off x="6178219" y="2204865"/>
            <a:ext cx="5390389" cy="3470785"/>
          </a:xfrm>
        </p:spPr>
        <p:txBody>
          <a:bodyPr/>
          <a:lstStyle>
            <a:lvl1pP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37843928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r>
              <a:rPr lang="da-DK"/>
              <a:t>AAU - Campus Service</a:t>
            </a:r>
          </a:p>
        </p:txBody>
      </p:sp>
      <p:sp>
        <p:nvSpPr>
          <p:cNvPr id="5" name="Pladsholder til diasnummer 4"/>
          <p:cNvSpPr>
            <a:spLocks noGrp="1"/>
          </p:cNvSpPr>
          <p:nvPr>
            <p:ph type="sldNum" sz="quarter" idx="12"/>
          </p:nvPr>
        </p:nvSpPr>
        <p:spPr/>
        <p:txBody>
          <a:bodyPr/>
          <a:lstStyle/>
          <a:p>
            <a:fld id="{409B8A6B-2702-4E09-BF63-7CC1F22DFC4D}" type="slidenum">
              <a:rPr lang="da-DK" smtClean="0"/>
              <a:t>‹nr.›</a:t>
            </a:fld>
            <a:endParaRPr lang="da-DK"/>
          </a:p>
        </p:txBody>
      </p:sp>
    </p:spTree>
    <p:extLst>
      <p:ext uri="{BB962C8B-B14F-4D97-AF65-F5344CB8AC3E}">
        <p14:creationId xmlns:p14="http://schemas.microsoft.com/office/powerpoint/2010/main" val="24168786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81" y="367629"/>
            <a:ext cx="4886993" cy="1621619"/>
          </a:xfrm>
        </p:spPr>
        <p:txBody>
          <a:bodyPr/>
          <a:lstStyle>
            <a:lvl1pPr>
              <a:defRPr sz="3600"/>
            </a:lvl1pPr>
          </a:lstStyle>
          <a:p>
            <a:r>
              <a:rPr lang="en-US"/>
              <a:t>CLICK TO EDIT TITLE</a:t>
            </a:r>
          </a:p>
        </p:txBody>
      </p:sp>
      <p:sp>
        <p:nvSpPr>
          <p:cNvPr id="11" name="Pladsholder til diagram 10"/>
          <p:cNvSpPr>
            <a:spLocks noGrp="1"/>
          </p:cNvSpPr>
          <p:nvPr>
            <p:ph type="chart" sz="quarter" idx="12"/>
          </p:nvPr>
        </p:nvSpPr>
        <p:spPr>
          <a:xfrm>
            <a:off x="6096003" y="2262586"/>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86"/>
            <a:ext cx="4886992" cy="3572737"/>
          </a:xfrm>
        </p:spPr>
        <p:txBody>
          <a:bodyPr>
            <a:normAutofit/>
          </a:bodyPr>
          <a:lstStyle>
            <a:lvl2pPr marL="285717" indent="-285717">
              <a:buFontTx/>
              <a:buBlip>
                <a:blip r:embed="rId2"/>
              </a:buBlip>
              <a:defRPr sz="1600" baseline="0"/>
            </a:lvl2pPr>
          </a:lstStyle>
          <a:p>
            <a:pPr lvl="1"/>
            <a:r>
              <a:rPr lang="da-DK" err="1"/>
              <a:t>Insert</a:t>
            </a:r>
            <a:r>
              <a:rPr lang="da-DK"/>
              <a:t> </a:t>
            </a:r>
            <a:r>
              <a:rPr lang="da-DK" err="1"/>
              <a:t>bullets</a:t>
            </a:r>
            <a:endParaRPr lang="da-DK"/>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1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solidFill>
                  <a:srgbClr val="211A52">
                    <a:alpha val="70000"/>
                  </a:srgbClr>
                </a:solidFill>
              </a:rPr>
              <a:pPr/>
              <a:t>‹nr.›</a:t>
            </a:fld>
            <a:endParaRPr lang="en-US">
              <a:solidFill>
                <a:srgbClr val="211A52">
                  <a:alpha val="70000"/>
                </a:srgbClr>
              </a:solidFill>
            </a:endParaRPr>
          </a:p>
        </p:txBody>
      </p:sp>
    </p:spTree>
    <p:extLst>
      <p:ext uri="{BB962C8B-B14F-4D97-AF65-F5344CB8AC3E}">
        <p14:creationId xmlns:p14="http://schemas.microsoft.com/office/powerpoint/2010/main" val="18628862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DK"/>
              <a:t>AAU - Campus Service</a:t>
            </a:r>
          </a:p>
        </p:txBody>
      </p:sp>
      <p:sp>
        <p:nvSpPr>
          <p:cNvPr id="4" name="Pladsholder til diasnummer 3"/>
          <p:cNvSpPr>
            <a:spLocks noGrp="1"/>
          </p:cNvSpPr>
          <p:nvPr>
            <p:ph type="sldNum" sz="quarter" idx="12"/>
          </p:nvPr>
        </p:nvSpPr>
        <p:spPr/>
        <p:txBody>
          <a:bodyPr/>
          <a:lstStyle/>
          <a:p>
            <a:fld id="{409B8A6B-2702-4E09-BF63-7CC1F22DFC4D}" type="slidenum">
              <a:rPr lang="da-DK" smtClean="0"/>
              <a:t>‹nr.›</a:t>
            </a:fld>
            <a:endParaRPr lang="da-DK"/>
          </a:p>
        </p:txBody>
      </p:sp>
    </p:spTree>
    <p:extLst>
      <p:ext uri="{BB962C8B-B14F-4D97-AF65-F5344CB8AC3E}">
        <p14:creationId xmlns:p14="http://schemas.microsoft.com/office/powerpoint/2010/main" val="229375153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1"/>
            <a:ext cx="4011084" cy="1162050"/>
          </a:xfrm>
        </p:spPr>
        <p:txBody>
          <a:bodyPr anchor="b">
            <a:normAutofit/>
          </a:bodyPr>
          <a:lstStyle>
            <a:lvl1pPr algn="l">
              <a:defRPr sz="2160" b="1"/>
            </a:lvl1pPr>
          </a:lstStyle>
          <a:p>
            <a:r>
              <a:rPr lang="da-DK"/>
              <a:t>Klik for at redigere i master</a:t>
            </a:r>
          </a:p>
        </p:txBody>
      </p:sp>
      <p:sp>
        <p:nvSpPr>
          <p:cNvPr id="4" name="Pladsholder til tekst 3"/>
          <p:cNvSpPr>
            <a:spLocks noGrp="1"/>
          </p:cNvSpPr>
          <p:nvPr>
            <p:ph type="body" sz="half" idx="2"/>
          </p:nvPr>
        </p:nvSpPr>
        <p:spPr>
          <a:xfrm>
            <a:off x="609602" y="1435101"/>
            <a:ext cx="4011084" cy="4240549"/>
          </a:xfrm>
        </p:spPr>
        <p:txBody>
          <a:bodyPr>
            <a:normAutofit/>
          </a:bodyPr>
          <a:lstStyle>
            <a:lvl1pPr marL="0" indent="0">
              <a:buNone/>
              <a:defRPr sz="216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da-DK"/>
              <a:t>Klik for at redigere i master</a:t>
            </a:r>
          </a:p>
        </p:txBody>
      </p:sp>
      <p:sp>
        <p:nvSpPr>
          <p:cNvPr id="5" name="Pladsholder til dato 4"/>
          <p:cNvSpPr>
            <a:spLocks noGrp="1"/>
          </p:cNvSpPr>
          <p:nvPr>
            <p:ph type="dt" sz="half" idx="10"/>
          </p:nvPr>
        </p:nvSpPr>
        <p:spPr/>
        <p:txBody>
          <a:bodyPr/>
          <a:lstStyle/>
          <a:p>
            <a:r>
              <a:rPr lang="da-DK"/>
              <a:t>AAU - Campus Service</a:t>
            </a:r>
          </a:p>
        </p:txBody>
      </p:sp>
      <p:sp>
        <p:nvSpPr>
          <p:cNvPr id="7" name="Pladsholder til diasnummer 6"/>
          <p:cNvSpPr>
            <a:spLocks noGrp="1"/>
          </p:cNvSpPr>
          <p:nvPr>
            <p:ph type="sldNum" sz="quarter" idx="12"/>
          </p:nvPr>
        </p:nvSpPr>
        <p:spPr/>
        <p:txBody>
          <a:bodyPr/>
          <a:lstStyle/>
          <a:p>
            <a:fld id="{409B8A6B-2702-4E09-BF63-7CC1F22DFC4D}" type="slidenum">
              <a:rPr lang="da-DK" smtClean="0"/>
              <a:t>‹nr.›</a:t>
            </a:fld>
            <a:endParaRPr lang="da-DK"/>
          </a:p>
        </p:txBody>
      </p:sp>
      <p:sp>
        <p:nvSpPr>
          <p:cNvPr id="8" name="Pladsholder til indhold 2"/>
          <p:cNvSpPr>
            <a:spLocks noGrp="1"/>
          </p:cNvSpPr>
          <p:nvPr>
            <p:ph idx="1"/>
          </p:nvPr>
        </p:nvSpPr>
        <p:spPr>
          <a:xfrm>
            <a:off x="4847861" y="260649"/>
            <a:ext cx="6432715" cy="541500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25302458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465915"/>
            <a:ext cx="7315200" cy="566738"/>
          </a:xfrm>
        </p:spPr>
        <p:txBody>
          <a:bodyPr anchor="b">
            <a:normAutofit/>
          </a:bodyPr>
          <a:lstStyle>
            <a:lvl1pPr algn="ctr">
              <a:defRPr sz="2880" b="0"/>
            </a:lvl1pPr>
          </a:lstStyle>
          <a:p>
            <a:r>
              <a:rPr lang="da-DK"/>
              <a:t>Klik for at redigere i master</a:t>
            </a:r>
          </a:p>
        </p:txBody>
      </p:sp>
      <p:sp>
        <p:nvSpPr>
          <p:cNvPr id="3" name="Pladsholder til billede 2"/>
          <p:cNvSpPr>
            <a:spLocks noGrp="1"/>
          </p:cNvSpPr>
          <p:nvPr>
            <p:ph type="pic" idx="1" hasCustomPrompt="1"/>
          </p:nvPr>
        </p:nvSpPr>
        <p:spPr>
          <a:xfrm>
            <a:off x="2389717" y="612775"/>
            <a:ext cx="7315200" cy="3680321"/>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da-DK"/>
              <a:t>Klik på ikonet for at indsætte billede</a:t>
            </a:r>
          </a:p>
        </p:txBody>
      </p:sp>
      <p:sp>
        <p:nvSpPr>
          <p:cNvPr id="4" name="Pladsholder til tekst 3"/>
          <p:cNvSpPr>
            <a:spLocks noGrp="1"/>
          </p:cNvSpPr>
          <p:nvPr>
            <p:ph type="body" sz="half" idx="2"/>
          </p:nvPr>
        </p:nvSpPr>
        <p:spPr>
          <a:xfrm>
            <a:off x="2389717" y="5180119"/>
            <a:ext cx="7315200" cy="509934"/>
          </a:xfrm>
        </p:spPr>
        <p:txBody>
          <a:bodyPr>
            <a:normAutofit/>
          </a:bodyPr>
          <a:lstStyle>
            <a:lvl1pPr marL="0" indent="0" algn="ctr">
              <a:buNone/>
              <a:defRPr sz="2160">
                <a:solidFill>
                  <a:srgbClr val="54616E"/>
                </a:solidFill>
              </a:defRPr>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da-DK"/>
              <a:t>Klik for at redigere i master</a:t>
            </a:r>
          </a:p>
        </p:txBody>
      </p:sp>
      <p:sp>
        <p:nvSpPr>
          <p:cNvPr id="5" name="Pladsholder til dato 4"/>
          <p:cNvSpPr>
            <a:spLocks noGrp="1"/>
          </p:cNvSpPr>
          <p:nvPr>
            <p:ph type="dt" sz="half" idx="10"/>
          </p:nvPr>
        </p:nvSpPr>
        <p:spPr/>
        <p:txBody>
          <a:bodyPr/>
          <a:lstStyle/>
          <a:p>
            <a:r>
              <a:rPr lang="da-DK"/>
              <a:t>AAU - Campus Service</a:t>
            </a:r>
          </a:p>
        </p:txBody>
      </p:sp>
      <p:sp>
        <p:nvSpPr>
          <p:cNvPr id="7" name="Pladsholder til diasnummer 6"/>
          <p:cNvSpPr>
            <a:spLocks noGrp="1"/>
          </p:cNvSpPr>
          <p:nvPr>
            <p:ph type="sldNum" sz="quarter" idx="12"/>
          </p:nvPr>
        </p:nvSpPr>
        <p:spPr/>
        <p:txBody>
          <a:bodyPr/>
          <a:lstStyle/>
          <a:p>
            <a:fld id="{409B8A6B-2702-4E09-BF63-7CC1F22DFC4D}" type="slidenum">
              <a:rPr lang="da-DK" smtClean="0"/>
              <a:t>‹nr.›</a:t>
            </a:fld>
            <a:endParaRPr lang="da-DK"/>
          </a:p>
        </p:txBody>
      </p:sp>
    </p:spTree>
    <p:extLst>
      <p:ext uri="{BB962C8B-B14F-4D97-AF65-F5344CB8AC3E}">
        <p14:creationId xmlns:p14="http://schemas.microsoft.com/office/powerpoint/2010/main" val="59823593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lside billede med blå billedtekst">
    <p:spTree>
      <p:nvGrpSpPr>
        <p:cNvPr id="1" name=""/>
        <p:cNvGrpSpPr/>
        <p:nvPr/>
      </p:nvGrpSpPr>
      <p:grpSpPr>
        <a:xfrm>
          <a:off x="0" y="0"/>
          <a:ext cx="0" cy="0"/>
          <a:chOff x="0" y="0"/>
          <a:chExt cx="0" cy="0"/>
        </a:xfrm>
      </p:grpSpPr>
      <p:sp>
        <p:nvSpPr>
          <p:cNvPr id="3" name="Pladsholder til billede 2"/>
          <p:cNvSpPr>
            <a:spLocks noGrp="1"/>
          </p:cNvSpPr>
          <p:nvPr>
            <p:ph type="pic" idx="1" hasCustomPrompt="1"/>
          </p:nvPr>
        </p:nvSpPr>
        <p:spPr>
          <a:xfrm>
            <a:off x="0" y="0"/>
            <a:ext cx="12192000" cy="68580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da-DK"/>
              <a:t>Klik på ikonet for at indsætte billede</a:t>
            </a:r>
          </a:p>
        </p:txBody>
      </p:sp>
      <p:sp>
        <p:nvSpPr>
          <p:cNvPr id="5" name="Pladsholder til dato 4"/>
          <p:cNvSpPr>
            <a:spLocks noGrp="1"/>
          </p:cNvSpPr>
          <p:nvPr>
            <p:ph type="dt" sz="half" idx="10"/>
          </p:nvPr>
        </p:nvSpPr>
        <p:spPr/>
        <p:txBody>
          <a:bodyPr/>
          <a:lstStyle/>
          <a:p>
            <a:r>
              <a:rPr lang="da-DK"/>
              <a:t>AAU - Campus Service</a:t>
            </a:r>
          </a:p>
        </p:txBody>
      </p:sp>
      <p:sp>
        <p:nvSpPr>
          <p:cNvPr id="7" name="Pladsholder til diasnummer 6"/>
          <p:cNvSpPr>
            <a:spLocks noGrp="1"/>
          </p:cNvSpPr>
          <p:nvPr>
            <p:ph type="sldNum" sz="quarter" idx="12"/>
          </p:nvPr>
        </p:nvSpPr>
        <p:spPr/>
        <p:txBody>
          <a:bodyPr/>
          <a:lstStyle/>
          <a:p>
            <a:fld id="{409B8A6B-2702-4E09-BF63-7CC1F22DFC4D}" type="slidenum">
              <a:rPr lang="da-DK" smtClean="0"/>
              <a:t>‹nr.›</a:t>
            </a:fld>
            <a:endParaRPr lang="da-DK"/>
          </a:p>
        </p:txBody>
      </p:sp>
      <p:sp>
        <p:nvSpPr>
          <p:cNvPr id="8" name="Titel 1"/>
          <p:cNvSpPr>
            <a:spLocks noGrp="1"/>
          </p:cNvSpPr>
          <p:nvPr>
            <p:ph type="title"/>
          </p:nvPr>
        </p:nvSpPr>
        <p:spPr>
          <a:xfrm>
            <a:off x="1007435" y="3601820"/>
            <a:ext cx="10177131" cy="2073829"/>
          </a:xfrm>
        </p:spPr>
        <p:txBody>
          <a:bodyPr anchor="t">
            <a:normAutofit/>
          </a:bodyPr>
          <a:lstStyle>
            <a:lvl1pPr algn="ctr">
              <a:defRPr sz="2880" b="0" i="0" cap="all" baseline="0">
                <a:solidFill>
                  <a:srgbClr val="211A52"/>
                </a:solidFill>
              </a:defRPr>
            </a:lvl1pPr>
          </a:lstStyle>
          <a:p>
            <a:r>
              <a:rPr lang="da-DK"/>
              <a:t>Klik for at redigere i master</a:t>
            </a:r>
          </a:p>
        </p:txBody>
      </p:sp>
    </p:spTree>
    <p:extLst>
      <p:ext uri="{BB962C8B-B14F-4D97-AF65-F5344CB8AC3E}">
        <p14:creationId xmlns:p14="http://schemas.microsoft.com/office/powerpoint/2010/main" val="365554357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lside billede med hvid billedtekst">
    <p:spTree>
      <p:nvGrpSpPr>
        <p:cNvPr id="1" name=""/>
        <p:cNvGrpSpPr/>
        <p:nvPr/>
      </p:nvGrpSpPr>
      <p:grpSpPr>
        <a:xfrm>
          <a:off x="0" y="0"/>
          <a:ext cx="0" cy="0"/>
          <a:chOff x="0" y="0"/>
          <a:chExt cx="0" cy="0"/>
        </a:xfrm>
      </p:grpSpPr>
      <p:sp>
        <p:nvSpPr>
          <p:cNvPr id="3" name="Pladsholder til billede 2"/>
          <p:cNvSpPr>
            <a:spLocks noGrp="1"/>
          </p:cNvSpPr>
          <p:nvPr>
            <p:ph type="pic" idx="1" hasCustomPrompt="1"/>
          </p:nvPr>
        </p:nvSpPr>
        <p:spPr>
          <a:xfrm>
            <a:off x="0" y="0"/>
            <a:ext cx="12192000" cy="68580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da-DK"/>
              <a:t>Klik på ikonet for at indsætte billede</a:t>
            </a:r>
          </a:p>
        </p:txBody>
      </p:sp>
      <p:sp>
        <p:nvSpPr>
          <p:cNvPr id="2" name="Titel 1"/>
          <p:cNvSpPr>
            <a:spLocks noGrp="1"/>
          </p:cNvSpPr>
          <p:nvPr>
            <p:ph type="title"/>
          </p:nvPr>
        </p:nvSpPr>
        <p:spPr>
          <a:xfrm>
            <a:off x="1103446" y="3601820"/>
            <a:ext cx="9985109" cy="2073829"/>
          </a:xfrm>
        </p:spPr>
        <p:txBody>
          <a:bodyPr anchor="t">
            <a:normAutofit/>
          </a:bodyPr>
          <a:lstStyle>
            <a:lvl1pPr algn="ctr">
              <a:defRPr sz="2880" b="0" cap="all" baseline="0">
                <a:solidFill>
                  <a:schemeClr val="bg1"/>
                </a:solidFill>
              </a:defRPr>
            </a:lvl1pPr>
          </a:lstStyle>
          <a:p>
            <a:r>
              <a:rPr lang="da-DK"/>
              <a:t>Klik for at redigere i master</a:t>
            </a:r>
          </a:p>
        </p:txBody>
      </p:sp>
      <p:sp>
        <p:nvSpPr>
          <p:cNvPr id="5" name="Pladsholder til dato 4"/>
          <p:cNvSpPr>
            <a:spLocks noGrp="1"/>
          </p:cNvSpPr>
          <p:nvPr>
            <p:ph type="dt" sz="half" idx="10"/>
          </p:nvPr>
        </p:nvSpPr>
        <p:spPr/>
        <p:txBody>
          <a:bodyPr/>
          <a:lstStyle/>
          <a:p>
            <a:r>
              <a:rPr lang="da-DK"/>
              <a:t>AAU - Campus Service</a:t>
            </a:r>
          </a:p>
        </p:txBody>
      </p:sp>
      <p:sp>
        <p:nvSpPr>
          <p:cNvPr id="7" name="Pladsholder til diasnummer 6"/>
          <p:cNvSpPr>
            <a:spLocks noGrp="1"/>
          </p:cNvSpPr>
          <p:nvPr>
            <p:ph type="sldNum" sz="quarter" idx="12"/>
          </p:nvPr>
        </p:nvSpPr>
        <p:spPr/>
        <p:txBody>
          <a:bodyPr/>
          <a:lstStyle/>
          <a:p>
            <a:fld id="{409B8A6B-2702-4E09-BF63-7CC1F22DFC4D}" type="slidenum">
              <a:rPr lang="da-DK" smtClean="0"/>
              <a:t>‹nr.›</a:t>
            </a:fld>
            <a:endParaRPr lang="da-DK"/>
          </a:p>
        </p:txBody>
      </p:sp>
    </p:spTree>
    <p:extLst>
      <p:ext uri="{BB962C8B-B14F-4D97-AF65-F5344CB8AC3E}">
        <p14:creationId xmlns:p14="http://schemas.microsoft.com/office/powerpoint/2010/main" val="87503454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ut titeldias">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504" y="5898"/>
            <a:ext cx="12181515" cy="6852103"/>
          </a:xfrm>
          <a:prstGeom prst="rect">
            <a:avLst/>
          </a:prstGeom>
        </p:spPr>
      </p:pic>
      <p:sp>
        <p:nvSpPr>
          <p:cNvPr id="5" name="Rektangel 4"/>
          <p:cNvSpPr/>
          <p:nvPr userDrawn="1"/>
        </p:nvSpPr>
        <p:spPr>
          <a:xfrm>
            <a:off x="815414" y="2492896"/>
            <a:ext cx="10561173" cy="1584176"/>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160"/>
          </a:p>
        </p:txBody>
      </p:sp>
      <p:sp>
        <p:nvSpPr>
          <p:cNvPr id="2" name="Titel 1"/>
          <p:cNvSpPr>
            <a:spLocks noGrp="1"/>
          </p:cNvSpPr>
          <p:nvPr>
            <p:ph type="ctrTitle"/>
          </p:nvPr>
        </p:nvSpPr>
        <p:spPr>
          <a:xfrm>
            <a:off x="914400" y="2562475"/>
            <a:ext cx="10363200" cy="1470025"/>
          </a:xfrm>
        </p:spPr>
        <p:txBody>
          <a:bodyPr/>
          <a:lstStyle>
            <a:lvl1pPr algn="ctr">
              <a:defRPr kern="1200" cap="all" spc="240" baseline="0">
                <a:solidFill>
                  <a:schemeClr val="bg1"/>
                </a:solidFill>
              </a:defRPr>
            </a:lvl1pPr>
          </a:lstStyle>
          <a:p>
            <a:r>
              <a:rPr lang="da-DK"/>
              <a:t>Klik for at redigere i master</a:t>
            </a:r>
          </a:p>
        </p:txBody>
      </p:sp>
      <p:sp>
        <p:nvSpPr>
          <p:cNvPr id="4" name="Pladsholder til dato 3"/>
          <p:cNvSpPr>
            <a:spLocks noGrp="1"/>
          </p:cNvSpPr>
          <p:nvPr>
            <p:ph type="dt" sz="half" idx="10"/>
          </p:nvPr>
        </p:nvSpPr>
        <p:spPr/>
        <p:txBody>
          <a:bodyPr/>
          <a:lstStyle/>
          <a:p>
            <a:r>
              <a:rPr lang="da-DK"/>
              <a:t>AAU - Campus Service</a:t>
            </a:r>
          </a:p>
        </p:txBody>
      </p:sp>
      <p:sp>
        <p:nvSpPr>
          <p:cNvPr id="6" name="Pladsholder til diasnummer 5"/>
          <p:cNvSpPr>
            <a:spLocks noGrp="1"/>
          </p:cNvSpPr>
          <p:nvPr>
            <p:ph type="sldNum" sz="quarter" idx="12"/>
          </p:nvPr>
        </p:nvSpPr>
        <p:spPr/>
        <p:txBody>
          <a:bodyPr/>
          <a:lstStyle/>
          <a:p>
            <a:fld id="{409B8A6B-2702-4E09-BF63-7CC1F22DFC4D}" type="slidenum">
              <a:rPr lang="da-DK" smtClean="0"/>
              <a:t>‹nr.›</a:t>
            </a:fld>
            <a:endParaRPr lang="da-DK"/>
          </a:p>
        </p:txBody>
      </p:sp>
      <p:pic>
        <p:nvPicPr>
          <p:cNvPr id="8" name="Billed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27915" y="5976068"/>
            <a:ext cx="1728192" cy="765300"/>
          </a:xfrm>
          <a:prstGeom prst="rect">
            <a:avLst/>
          </a:prstGeom>
        </p:spPr>
      </p:pic>
    </p:spTree>
    <p:extLst>
      <p:ext uri="{BB962C8B-B14F-4D97-AF65-F5344CB8AC3E}">
        <p14:creationId xmlns:p14="http://schemas.microsoft.com/office/powerpoint/2010/main" val="164645259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rugerguide">
    <p:spTree>
      <p:nvGrpSpPr>
        <p:cNvPr id="1" name=""/>
        <p:cNvGrpSpPr/>
        <p:nvPr/>
      </p:nvGrpSpPr>
      <p:grpSpPr>
        <a:xfrm>
          <a:off x="0" y="0"/>
          <a:ext cx="0" cy="0"/>
          <a:chOff x="0" y="0"/>
          <a:chExt cx="0" cy="0"/>
        </a:xfrm>
      </p:grpSpPr>
      <p:sp>
        <p:nvSpPr>
          <p:cNvPr id="2" name="Rektangel 1"/>
          <p:cNvSpPr/>
          <p:nvPr/>
        </p:nvSpPr>
        <p:spPr>
          <a:xfrm>
            <a:off x="505731" y="1155050"/>
            <a:ext cx="8091261" cy="369332"/>
          </a:xfrm>
          <a:prstGeom prst="rect">
            <a:avLst/>
          </a:prstGeom>
        </p:spPr>
        <p:txBody>
          <a:bodyPr wrap="square">
            <a:spAutoFit/>
          </a:bodyPr>
          <a:lstStyle/>
          <a:p>
            <a:r>
              <a:rPr lang="en-US">
                <a:solidFill>
                  <a:srgbClr val="DF6752"/>
                </a:solidFill>
              </a:rPr>
              <a:t>- SLET DETTE SLIDE, FØR DU FÆRDIGGØR PRÆSENTATIONEN</a:t>
            </a:r>
            <a:endParaRPr lang="da-DK">
              <a:solidFill>
                <a:srgbClr val="DF6752"/>
              </a:solidFill>
            </a:endParaRPr>
          </a:p>
        </p:txBody>
      </p:sp>
      <p:sp>
        <p:nvSpPr>
          <p:cNvPr id="5" name="Text Box 48"/>
          <p:cNvSpPr txBox="1">
            <a:spLocks noChangeArrowheads="1"/>
          </p:cNvSpPr>
          <p:nvPr/>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a:effectLst/>
                <a:latin typeface="+mn-lt"/>
                <a:ea typeface="Calibri" panose="020F0502020204030204" pitchFamily="34" charset="0"/>
                <a:cs typeface="Times New Roman" panose="02020603050405020304" pitchFamily="18" charset="0"/>
              </a:rPr>
              <a:t> mellem to </a:t>
            </a:r>
            <a:r>
              <a:rPr lang="da-DK" sz="900" b="0">
                <a:effectLst/>
                <a:latin typeface="+mn-lt"/>
                <a:ea typeface="Calibri" panose="020F0502020204030204" pitchFamily="34" charset="0"/>
                <a:cs typeface="Times New Roman" panose="02020603050405020304" pitchFamily="18" charset="0"/>
              </a:rPr>
              <a:t>skabeloner i 16:9-format med</a:t>
            </a:r>
            <a:r>
              <a:rPr lang="da-DK" sz="900" b="0" baseline="0">
                <a:effectLst/>
                <a:latin typeface="+mn-lt"/>
                <a:ea typeface="Calibri" panose="020F0502020204030204" pitchFamily="34" charset="0"/>
                <a:cs typeface="Times New Roman" panose="02020603050405020304" pitchFamily="18" charset="0"/>
              </a:rPr>
              <a:t> enten det danske eller engelske AAU-logo.</a:t>
            </a:r>
            <a:endParaRPr lang="da-DK" sz="900" b="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a:effectLst/>
                <a:latin typeface="+mn-lt"/>
                <a:ea typeface="Calibri" panose="020F0502020204030204" pitchFamily="34" charset="0"/>
                <a:cs typeface="Times New Roman" panose="02020603050405020304" pitchFamily="18" charset="0"/>
              </a:rPr>
              <a:t>Det</a:t>
            </a:r>
            <a:r>
              <a:rPr lang="da-DK" sz="900" b="0" baseline="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a:effectLst/>
                <a:latin typeface="+mn-lt"/>
                <a:ea typeface="Calibri" panose="020F0502020204030204" pitchFamily="34" charset="0"/>
                <a:cs typeface="Times New Roman" panose="02020603050405020304" pitchFamily="18" charset="0"/>
                <a:hlinkClick r:id="rId2"/>
              </a:rPr>
              <a:t>www.design.aau.dk/skabeloner/</a:t>
            </a:r>
            <a:r>
              <a:rPr lang="da-DK" sz="900" b="0" baseline="0" err="1">
                <a:effectLst/>
                <a:latin typeface="+mn-lt"/>
                <a:ea typeface="Calibri" panose="020F0502020204030204" pitchFamily="34" charset="0"/>
                <a:cs typeface="Times New Roman" panose="02020603050405020304" pitchFamily="18" charset="0"/>
                <a:hlinkClick r:id="rId2"/>
              </a:rPr>
              <a:t>powerpoint</a:t>
            </a:r>
            <a:r>
              <a:rPr lang="da-DK" sz="900" b="0" baseline="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p:nvPicPr>
        <p:blipFill rotWithShape="1">
          <a:blip r:embed="rId5"/>
          <a:srcRect l="2931" r="60888"/>
          <a:stretch/>
        </p:blipFill>
        <p:spPr>
          <a:xfrm>
            <a:off x="5729521" y="2621888"/>
            <a:ext cx="319516" cy="568784"/>
          </a:xfrm>
          <a:prstGeom prst="rect">
            <a:avLst/>
          </a:prstGeom>
        </p:spPr>
      </p:pic>
      <p:sp>
        <p:nvSpPr>
          <p:cNvPr id="22" name="Rektangel 21"/>
          <p:cNvSpPr/>
          <p:nvPr/>
        </p:nvSpPr>
        <p:spPr>
          <a:xfrm>
            <a:off x="509551" y="510317"/>
            <a:ext cx="6096000" cy="1200329"/>
          </a:xfrm>
          <a:prstGeom prst="rect">
            <a:avLst/>
          </a:prstGeom>
        </p:spPr>
        <p:txBody>
          <a:bodyPr>
            <a:spAutoFit/>
          </a:bodyPr>
          <a:lstStyle/>
          <a:p>
            <a:r>
              <a:rPr lang="en-US" sz="3600" b="1" spc="300"/>
              <a:t>BRUGERGUIDE</a:t>
            </a:r>
            <a:br>
              <a:rPr lang="en-US" sz="3600" b="1" spc="300"/>
            </a:br>
            <a:endParaRPr lang="da-DK" sz="3600" b="1" spc="300"/>
          </a:p>
        </p:txBody>
      </p:sp>
    </p:spTree>
    <p:extLst>
      <p:ext uri="{BB962C8B-B14F-4D97-AF65-F5344CB8AC3E}">
        <p14:creationId xmlns:p14="http://schemas.microsoft.com/office/powerpoint/2010/main" val="25653286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AALBORG UNIVERSITET</a:t>
            </a:r>
            <a:br>
              <a:rPr lang="en-US"/>
            </a:br>
            <a:r>
              <a:rPr lang="en-US"/>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NAVN NAVNESEN</a:t>
            </a:r>
          </a:p>
        </p:txBody>
      </p:sp>
      <p:grpSp>
        <p:nvGrpSpPr>
          <p:cNvPr id="10" name="Gruppe 9"/>
          <p:cNvGrpSpPr/>
          <p:nvPr/>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13986113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PAUSE</a:t>
            </a:r>
            <a:br>
              <a:rPr lang="en-US"/>
            </a:br>
            <a:r>
              <a:rPr lang="en-US"/>
              <a:t>OVERSKRIFT</a:t>
            </a:r>
          </a:p>
        </p:txBody>
      </p:sp>
      <p:grpSp>
        <p:nvGrpSpPr>
          <p:cNvPr id="10" name="Gruppe 9"/>
          <p:cNvGrpSpPr/>
          <p:nvPr/>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7543672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A3669296-A1AF-4D4A-8170-1DF44A5AAFB3}" type="slidenum">
              <a:rPr lang="da-DK" smtClean="0"/>
              <a:t>‹nr.›</a:t>
            </a:fld>
            <a:endParaRPr lang="da-DK"/>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p>
        </p:txBody>
      </p:sp>
    </p:spTree>
    <p:extLst>
      <p:ext uri="{BB962C8B-B14F-4D97-AF65-F5344CB8AC3E}">
        <p14:creationId xmlns:p14="http://schemas.microsoft.com/office/powerpoint/2010/main" val="263078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lede _ højre">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100" b="1" baseline="0"/>
            </a:lvl1pPr>
          </a:lstStyle>
          <a:p>
            <a:r>
              <a:rPr lang="en-US"/>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a:solidFill>
                <a:srgbClr val="211A52">
                  <a:alpha val="70000"/>
                </a:srgbClr>
              </a:solidFill>
            </a:endParaRPr>
          </a:p>
        </p:txBody>
      </p:sp>
      <p:sp>
        <p:nvSpPr>
          <p:cNvPr id="5" name="Title 4"/>
          <p:cNvSpPr>
            <a:spLocks noGrp="1"/>
          </p:cNvSpPr>
          <p:nvPr>
            <p:ph type="title" hasCustomPrompt="1"/>
          </p:nvPr>
        </p:nvSpPr>
        <p:spPr>
          <a:xfrm>
            <a:off x="587376" y="359273"/>
            <a:ext cx="4490445" cy="1621619"/>
          </a:xfrm>
        </p:spPr>
        <p:txBody>
          <a:bodyPr/>
          <a:lstStyle>
            <a:lvl1pPr>
              <a:defRPr sz="3600"/>
            </a:lvl1pPr>
          </a:lstStyle>
          <a:p>
            <a:r>
              <a:rPr lang="en-US"/>
              <a:t>CLICK TO EDIT TITLE</a:t>
            </a:r>
          </a:p>
        </p:txBody>
      </p:sp>
      <p:sp>
        <p:nvSpPr>
          <p:cNvPr id="4" name="Pladsholder til tekst 3"/>
          <p:cNvSpPr>
            <a:spLocks noGrp="1"/>
          </p:cNvSpPr>
          <p:nvPr>
            <p:ph type="body" sz="quarter" idx="12" hasCustomPrompt="1"/>
          </p:nvPr>
        </p:nvSpPr>
        <p:spPr>
          <a:xfrm>
            <a:off x="587376" y="2143361"/>
            <a:ext cx="4490445" cy="3752115"/>
          </a:xfrm>
        </p:spPr>
        <p:txBody>
          <a:bodyPr/>
          <a:lstStyle>
            <a:lvl1pPr marL="285717" indent="-285717">
              <a:lnSpc>
                <a:spcPct val="100000"/>
              </a:lnSpc>
              <a:spcBef>
                <a:spcPts val="600"/>
              </a:spcBef>
              <a:buFontTx/>
              <a:buBlip>
                <a:blip r:embed="rId2"/>
              </a:buBlip>
              <a:defRPr sz="1600" baseline="0"/>
            </a:lvl1pPr>
          </a:lstStyle>
          <a:p>
            <a:pPr lvl="0"/>
            <a:r>
              <a:rPr lang="da-DK" err="1"/>
              <a:t>Insert</a:t>
            </a:r>
            <a:r>
              <a:rPr lang="da-DK"/>
              <a:t> </a:t>
            </a:r>
            <a:r>
              <a:rPr lang="da-DK" err="1"/>
              <a:t>bullets</a:t>
            </a:r>
            <a:endParaRPr lang="da-DK"/>
          </a:p>
          <a:p>
            <a:pPr lvl="0"/>
            <a:endParaRPr lang="da-DK"/>
          </a:p>
          <a:p>
            <a:pPr lvl="0"/>
            <a:endParaRPr lang="da-DK"/>
          </a:p>
        </p:txBody>
      </p:sp>
    </p:spTree>
    <p:extLst>
      <p:ext uri="{BB962C8B-B14F-4D97-AF65-F5344CB8AC3E}">
        <p14:creationId xmlns:p14="http://schemas.microsoft.com/office/powerpoint/2010/main" val="6105896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3669296-A1AF-4D4A-8170-1DF44A5AAFB3}" type="slidenum">
              <a:rPr lang="da-DK" smtClean="0"/>
              <a:t>‹nr.›</a:t>
            </a:fld>
            <a:endParaRPr lang="da-DK"/>
          </a:p>
        </p:txBody>
      </p:sp>
      <p:grpSp>
        <p:nvGrpSpPr>
          <p:cNvPr id="30" name="Gruppe 29"/>
          <p:cNvGrpSpPr/>
          <p:nvPr/>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a:t>KLIK HER FOR AT ÆNDRE TITEL</a:t>
            </a:r>
          </a:p>
        </p:txBody>
      </p:sp>
      <p:pic>
        <p:nvPicPr>
          <p:cNvPr id="27" name="Billede 2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a:t>Indsæt </a:t>
            </a:r>
            <a:r>
              <a:rPr lang="da-DK" err="1"/>
              <a:t>bullets</a:t>
            </a:r>
            <a:endParaRPr lang="da-DK"/>
          </a:p>
        </p:txBody>
      </p:sp>
    </p:spTree>
    <p:extLst>
      <p:ext uri="{BB962C8B-B14F-4D97-AF65-F5344CB8AC3E}">
        <p14:creationId xmlns:p14="http://schemas.microsoft.com/office/powerpoint/2010/main" val="2983565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a:t>KLIK HER FOR AT ÆNDRE TITEL</a:t>
            </a:r>
          </a:p>
        </p:txBody>
      </p:sp>
      <p:sp>
        <p:nvSpPr>
          <p:cNvPr id="11" name="Pladsholder til diagram 10"/>
          <p:cNvSpPr>
            <a:spLocks noGrp="1"/>
          </p:cNvSpPr>
          <p:nvPr>
            <p:ph type="chart" sz="quarter" idx="12"/>
          </p:nvPr>
        </p:nvSpPr>
        <p:spPr>
          <a:xfrm>
            <a:off x="6096000" y="2262579"/>
            <a:ext cx="5524500"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a:t>Indsæt bullets</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A3669296-A1AF-4D4A-8170-1DF44A5AAFB3}" type="slidenum">
              <a:rPr lang="da-DK" smtClean="0"/>
              <a:t>‹nr.›</a:t>
            </a:fld>
            <a:endParaRPr lang="da-DK"/>
          </a:p>
        </p:txBody>
      </p:sp>
    </p:spTree>
    <p:extLst>
      <p:ext uri="{BB962C8B-B14F-4D97-AF65-F5344CB8AC3E}">
        <p14:creationId xmlns:p14="http://schemas.microsoft.com/office/powerpoint/2010/main" val="10451615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3" name="Slide Number Placeholder 2"/>
          <p:cNvSpPr>
            <a:spLocks noGrp="1"/>
          </p:cNvSpPr>
          <p:nvPr>
            <p:ph type="sldNum" sz="quarter" idx="10"/>
          </p:nvPr>
        </p:nvSpPr>
        <p:spPr/>
        <p:txBody>
          <a:bodyPr/>
          <a:lstStyle/>
          <a:p>
            <a:fld id="{A3669296-A1AF-4D4A-8170-1DF44A5AAFB3}" type="slidenum">
              <a:rPr lang="da-DK" smtClean="0"/>
              <a:t>‹nr.›</a:t>
            </a:fld>
            <a:endParaRPr lang="da-DK"/>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p>
          <a:p>
            <a:pPr lvl="0"/>
            <a:endParaRPr lang="da-DK"/>
          </a:p>
          <a:p>
            <a:pPr lvl="0"/>
            <a:endParaRPr lang="da-DK"/>
          </a:p>
        </p:txBody>
      </p:sp>
    </p:spTree>
    <p:extLst>
      <p:ext uri="{BB962C8B-B14F-4D97-AF65-F5344CB8AC3E}">
        <p14:creationId xmlns:p14="http://schemas.microsoft.com/office/powerpoint/2010/main" val="8870432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1 x billede højre - Blå">
    <p:spTree>
      <p:nvGrpSpPr>
        <p:cNvPr id="1" name=""/>
        <p:cNvGrpSpPr/>
        <p:nvPr/>
      </p:nvGrpSpPr>
      <p:grpSpPr>
        <a:xfrm>
          <a:off x="0" y="0"/>
          <a:ext cx="0" cy="0"/>
          <a:chOff x="0" y="0"/>
          <a:chExt cx="0" cy="0"/>
        </a:xfrm>
      </p:grpSpPr>
      <p:sp>
        <p:nvSpPr>
          <p:cNvPr id="7" name="Rectangle 6"/>
          <p:cNvSpPr/>
          <p:nvPr/>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A3669296-A1AF-4D4A-8170-1DF44A5AAFB3}" type="slidenum">
              <a:rPr lang="da-DK" smtClean="0"/>
              <a:t>‹nr.›</a:t>
            </a:fld>
            <a:endParaRPr lang="da-DK"/>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a:t>KLIK HER FOR AT ÆNDRE TITEL</a:t>
            </a:r>
          </a:p>
        </p:txBody>
      </p:sp>
      <p:grpSp>
        <p:nvGrpSpPr>
          <p:cNvPr id="31" name="Gruppe 30"/>
          <p:cNvGrpSpPr/>
          <p:nvPr/>
        </p:nvGrpSpPr>
        <p:grpSpPr>
          <a:xfrm>
            <a:off x="5466450" y="6027162"/>
            <a:ext cx="1272706"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p>
        </p:txBody>
      </p:sp>
      <p:grpSp>
        <p:nvGrpSpPr>
          <p:cNvPr id="2" name="Gruppe 1"/>
          <p:cNvGrpSpPr/>
          <p:nvPr/>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Tree>
    <p:extLst>
      <p:ext uri="{BB962C8B-B14F-4D97-AF65-F5344CB8AC3E}">
        <p14:creationId xmlns:p14="http://schemas.microsoft.com/office/powerpoint/2010/main" val="3517632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Stor billede højre - blå">
    <p:spTree>
      <p:nvGrpSpPr>
        <p:cNvPr id="1" name=""/>
        <p:cNvGrpSpPr/>
        <p:nvPr/>
      </p:nvGrpSpPr>
      <p:grpSpPr>
        <a:xfrm>
          <a:off x="0" y="0"/>
          <a:ext cx="0" cy="0"/>
          <a:chOff x="0" y="0"/>
          <a:chExt cx="0" cy="0"/>
        </a:xfrm>
      </p:grpSpPr>
      <p:sp>
        <p:nvSpPr>
          <p:cNvPr id="7" name="Rectangle 6"/>
          <p:cNvSpPr/>
          <p:nvPr/>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A3669296-A1AF-4D4A-8170-1DF44A5AAFB3}" type="slidenum">
              <a:rPr lang="da-DK" smtClean="0"/>
              <a:t>‹nr.›</a:t>
            </a:fld>
            <a:endParaRPr lang="da-DK"/>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a:t>KLIK HER FOR AT ÆNDRE TITEL</a:t>
            </a:r>
          </a:p>
        </p:txBody>
      </p:sp>
      <p:grpSp>
        <p:nvGrpSpPr>
          <p:cNvPr id="31" name="Gruppe 30"/>
          <p:cNvGrpSpPr/>
          <p:nvPr/>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p>
        </p:txBody>
      </p:sp>
      <p:grpSp>
        <p:nvGrpSpPr>
          <p:cNvPr id="2" name="Gruppe 1"/>
          <p:cNvGrpSpPr/>
          <p:nvPr/>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146632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3669296-A1AF-4D4A-8170-1DF44A5AAFB3}" type="slidenum">
              <a:rPr lang="da-DK" smtClean="0"/>
              <a:t>‹nr.›</a:t>
            </a:fld>
            <a:endParaRPr lang="da-DK"/>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a:t>KLIK HER FOR AT ÆNDRE TITEL</a:t>
            </a:r>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a:t>Indsæt bullets</a:t>
            </a:r>
          </a:p>
          <a:p>
            <a:pPr lvl="0"/>
            <a:endParaRPr lang="da-DK"/>
          </a:p>
          <a:p>
            <a:pPr lvl="0"/>
            <a:endParaRPr lang="da-DK"/>
          </a:p>
        </p:txBody>
      </p:sp>
      <p:grpSp>
        <p:nvGrpSpPr>
          <p:cNvPr id="8" name="Gruppe 7"/>
          <p:cNvGrpSpPr/>
          <p:nvPr/>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998178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3669296-A1AF-4D4A-8170-1DF44A5AAFB3}" type="slidenum">
              <a:rPr lang="da-DK" smtClean="0"/>
              <a:t>‹nr.›</a:t>
            </a:fld>
            <a:endParaRPr lang="da-DK"/>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a:t>KLIK HER FOR AT ÆNDRE TITEL</a:t>
            </a:r>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err="1"/>
              <a:t>bullets</a:t>
            </a:r>
            <a:endParaRPr lang="da-DK"/>
          </a:p>
          <a:p>
            <a:pPr lvl="0"/>
            <a:endParaRPr lang="da-DK"/>
          </a:p>
          <a:p>
            <a:pPr lvl="0"/>
            <a:endParaRPr lang="da-DK"/>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13770695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Blå layout højre">
    <p:spTree>
      <p:nvGrpSpPr>
        <p:cNvPr id="1" name=""/>
        <p:cNvGrpSpPr/>
        <p:nvPr/>
      </p:nvGrpSpPr>
      <p:grpSpPr>
        <a:xfrm>
          <a:off x="0" y="0"/>
          <a:ext cx="0" cy="0"/>
          <a:chOff x="0" y="0"/>
          <a:chExt cx="0" cy="0"/>
        </a:xfrm>
      </p:grpSpPr>
      <p:sp>
        <p:nvSpPr>
          <p:cNvPr id="26" name="Rectangle 6"/>
          <p:cNvSpPr/>
          <p:nvPr/>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927417"/>
            <a:ext cx="3673420"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err="1"/>
              <a:t>Insert</a:t>
            </a:r>
            <a:r>
              <a:rPr lang="da-DK"/>
              <a:t> </a:t>
            </a:r>
            <a:r>
              <a:rPr lang="da-DK" err="1"/>
              <a:t>text</a:t>
            </a:r>
            <a:r>
              <a:rPr lang="da-DK"/>
              <a:t> </a:t>
            </a:r>
            <a:r>
              <a:rPr lang="da-DK" err="1"/>
              <a:t>here</a:t>
            </a:r>
            <a:endParaRPr lang="da-DK"/>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A3669296-A1AF-4D4A-8170-1DF44A5AAFB3}" type="slidenum">
              <a:rPr lang="da-DK" smtClean="0"/>
              <a:t>‹nr.›</a:t>
            </a:fld>
            <a:endParaRPr lang="da-DK"/>
          </a:p>
        </p:txBody>
      </p:sp>
      <p:grpSp>
        <p:nvGrpSpPr>
          <p:cNvPr id="5" name="Gruppe 4"/>
          <p:cNvGrpSpPr/>
          <p:nvPr/>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3" y="943460"/>
            <a:ext cx="3673419" cy="1860884"/>
          </a:xfrm>
        </p:spPr>
        <p:txBody>
          <a:bodyPr/>
          <a:lstStyle>
            <a:lvl1pPr>
              <a:defRPr sz="3600">
                <a:solidFill>
                  <a:schemeClr val="bg1"/>
                </a:solidFill>
              </a:defRPr>
            </a:lvl1pPr>
          </a:lstStyle>
          <a:p>
            <a:r>
              <a:rPr lang="en-US"/>
              <a:t>KLIK HER FOR AT ÆNDRE TITEL</a:t>
            </a:r>
          </a:p>
        </p:txBody>
      </p:sp>
    </p:spTree>
    <p:extLst>
      <p:ext uri="{BB962C8B-B14F-4D97-AF65-F5344CB8AC3E}">
        <p14:creationId xmlns:p14="http://schemas.microsoft.com/office/powerpoint/2010/main" val="41281551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A3669296-A1AF-4D4A-8170-1DF44A5AAFB3}" type="slidenum">
              <a:rPr lang="da-DK" smtClean="0"/>
              <a:t>‹nr.›</a:t>
            </a:fld>
            <a:endParaRPr lang="da-DK"/>
          </a:p>
        </p:txBody>
      </p:sp>
      <p:grpSp>
        <p:nvGrpSpPr>
          <p:cNvPr id="29" name="Gruppe 28"/>
          <p:cNvGrpSpPr/>
          <p:nvPr/>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a:t>KLIK HER FOR AT ÆNDRE TITEL</a:t>
            </a:r>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err="1"/>
              <a:t>bullets</a:t>
            </a:r>
            <a:endParaRPr lang="da-DK"/>
          </a:p>
          <a:p>
            <a:pPr lvl="0"/>
            <a:endParaRPr lang="da-DK"/>
          </a:p>
          <a:p>
            <a:pPr lvl="0"/>
            <a:endParaRPr lang="da-DK"/>
          </a:p>
        </p:txBody>
      </p:sp>
    </p:spTree>
    <p:extLst>
      <p:ext uri="{BB962C8B-B14F-4D97-AF65-F5344CB8AC3E}">
        <p14:creationId xmlns:p14="http://schemas.microsoft.com/office/powerpoint/2010/main" val="38673586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6DA6385E-214B-448F-9B87-22A8F136E3E6}" type="datetimeFigureOut">
              <a:rPr lang="da-DK" smtClean="0"/>
              <a:t>03-10-2023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3669296-A1AF-4D4A-8170-1DF44A5AAFB3}" type="slidenum">
              <a:rPr lang="da-DK" smtClean="0"/>
              <a:t>‹nr.›</a:t>
            </a:fld>
            <a:endParaRPr lang="da-DK"/>
          </a:p>
        </p:txBody>
      </p:sp>
    </p:spTree>
    <p:extLst>
      <p:ext uri="{BB962C8B-B14F-4D97-AF65-F5344CB8AC3E}">
        <p14:creationId xmlns:p14="http://schemas.microsoft.com/office/powerpoint/2010/main" val="282825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_højre">
    <p:spTree>
      <p:nvGrpSpPr>
        <p:cNvPr id="1" name=""/>
        <p:cNvGrpSpPr/>
        <p:nvPr/>
      </p:nvGrpSpPr>
      <p:grpSpPr>
        <a:xfrm>
          <a:off x="0" y="0"/>
          <a:ext cx="0" cy="0"/>
          <a:chOff x="0" y="0"/>
          <a:chExt cx="0" cy="0"/>
        </a:xfrm>
      </p:grpSpPr>
      <p:sp>
        <p:nvSpPr>
          <p:cNvPr id="7" name="Rectangle 6"/>
          <p:cNvSpPr/>
          <p:nvPr userDrawn="1"/>
        </p:nvSpPr>
        <p:spPr>
          <a:xfrm>
            <a:off x="6"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8" rIns="91430" bIns="45718" numCol="1" spcCol="0" rtlCol="0" fromWordArt="0" anchor="ctr" anchorCtr="0" forceAA="0" compatLnSpc="1">
            <a:prstTxWarp prst="textNoShape">
              <a:avLst/>
            </a:prstTxWarp>
            <a:noAutofit/>
          </a:bodyPr>
          <a:lstStyle/>
          <a:p>
            <a:pPr algn="ctr" defTabSz="914217"/>
            <a:endParaRPr lang="en-US">
              <a:solidFill>
                <a:srgbClr val="FFFFFF"/>
              </a:solidFill>
            </a:endParaRP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a:solidFill>
                <a:srgbClr val="211A52">
                  <a:alpha val="70000"/>
                </a:srgbClr>
              </a:solidFill>
            </a:endParaRPr>
          </a:p>
        </p:txBody>
      </p:sp>
      <p:sp>
        <p:nvSpPr>
          <p:cNvPr id="5" name="Picture Placeholder 4"/>
          <p:cNvSpPr>
            <a:spLocks noGrp="1"/>
          </p:cNvSpPr>
          <p:nvPr>
            <p:ph type="pic" sz="quarter" idx="11" hasCustomPrompt="1"/>
          </p:nvPr>
        </p:nvSpPr>
        <p:spPr>
          <a:xfrm>
            <a:off x="7427919" y="0"/>
            <a:ext cx="4764087" cy="6858000"/>
          </a:xfrm>
          <a:prstGeom prst="rect">
            <a:avLst/>
          </a:prstGeom>
          <a:pattFill prst="pct10">
            <a:fgClr>
              <a:schemeClr val="tx1"/>
            </a:fgClr>
            <a:bgClr>
              <a:schemeClr val="bg1"/>
            </a:bgClr>
          </a:pattFill>
        </p:spPr>
        <p:txBody>
          <a:bodyPr anchor="ctr">
            <a:normAutofit/>
          </a:bodyPr>
          <a:lstStyle>
            <a:lvl1pPr algn="ctr">
              <a:defRPr sz="1100" b="1" baseline="0"/>
            </a:lvl1pPr>
          </a:lstStyle>
          <a:p>
            <a:r>
              <a:rPr lang="en-US"/>
              <a:t>Drag &amp; Drop Image</a:t>
            </a:r>
          </a:p>
        </p:txBody>
      </p:sp>
      <p:sp>
        <p:nvSpPr>
          <p:cNvPr id="6" name="Title 4"/>
          <p:cNvSpPr>
            <a:spLocks noGrp="1"/>
          </p:cNvSpPr>
          <p:nvPr>
            <p:ph type="title" hasCustomPrompt="1"/>
          </p:nvPr>
        </p:nvSpPr>
        <p:spPr>
          <a:xfrm>
            <a:off x="587376" y="373451"/>
            <a:ext cx="4683125" cy="1471231"/>
          </a:xfrm>
        </p:spPr>
        <p:txBody>
          <a:bodyPr/>
          <a:lstStyle>
            <a:lvl1pPr>
              <a:defRPr sz="3600">
                <a:solidFill>
                  <a:schemeClr val="bg1"/>
                </a:solidFill>
              </a:defRPr>
            </a:lvl1pPr>
          </a:lstStyle>
          <a:p>
            <a:r>
              <a:rPr lang="en-US"/>
              <a:t>CLICK TO EDIT TITLE</a:t>
            </a:r>
          </a:p>
        </p:txBody>
      </p:sp>
      <p:grpSp>
        <p:nvGrpSpPr>
          <p:cNvPr id="31" name="Gruppe 30"/>
          <p:cNvGrpSpPr/>
          <p:nvPr userDrawn="1"/>
        </p:nvGrpSpPr>
        <p:grpSpPr>
          <a:xfrm>
            <a:off x="5466449" y="6027163"/>
            <a:ext cx="1272707"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grpSp>
      </p:grpSp>
      <p:sp>
        <p:nvSpPr>
          <p:cNvPr id="4" name="Pladsholder til tekst 3"/>
          <p:cNvSpPr>
            <a:spLocks noGrp="1"/>
          </p:cNvSpPr>
          <p:nvPr>
            <p:ph type="body" sz="quarter" idx="12" hasCustomPrompt="1"/>
          </p:nvPr>
        </p:nvSpPr>
        <p:spPr>
          <a:xfrm>
            <a:off x="583411" y="2101815"/>
            <a:ext cx="4687095" cy="3765591"/>
          </a:xfrm>
        </p:spPr>
        <p:txBody>
          <a:bodyPr/>
          <a:lstStyle>
            <a:lvl1pPr marL="285717" indent="-285717">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err="1"/>
              <a:t>Insert</a:t>
            </a:r>
            <a:r>
              <a:rPr lang="da-DK"/>
              <a:t> </a:t>
            </a:r>
            <a:r>
              <a:rPr lang="da-DK" err="1"/>
              <a:t>text</a:t>
            </a:r>
            <a:r>
              <a:rPr lang="da-DK"/>
              <a:t> </a:t>
            </a:r>
            <a:r>
              <a:rPr lang="da-DK" err="1"/>
              <a:t>here</a:t>
            </a:r>
            <a:endParaRPr lang="da-DK"/>
          </a:p>
        </p:txBody>
      </p:sp>
      <p:grpSp>
        <p:nvGrpSpPr>
          <p:cNvPr id="2" name="Gruppe 1"/>
          <p:cNvGrpSpPr/>
          <p:nvPr userDrawn="1"/>
        </p:nvGrpSpPr>
        <p:grpSpPr>
          <a:xfrm>
            <a:off x="-3503" y="657227"/>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grpSp>
    </p:spTree>
    <p:extLst>
      <p:ext uri="{BB962C8B-B14F-4D97-AF65-F5344CB8AC3E}">
        <p14:creationId xmlns:p14="http://schemas.microsoft.com/office/powerpoint/2010/main" val="1568871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å layout2 - Billede_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8" rIns="91430" bIns="45718" numCol="1" spcCol="0" rtlCol="0" fromWordArt="0" anchor="ctr" anchorCtr="0" forceAA="0" compatLnSpc="1">
            <a:prstTxWarp prst="textNoShape">
              <a:avLst/>
            </a:prstTxWarp>
            <a:noAutofit/>
          </a:bodyPr>
          <a:lstStyle/>
          <a:p>
            <a:pPr algn="ctr" defTabSz="914217"/>
            <a:endParaRPr lang="en-US">
              <a:solidFill>
                <a:srgbClr val="FFFFFF"/>
              </a:solidFill>
            </a:endParaRP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a:solidFill>
                <a:srgbClr val="211A52">
                  <a:alpha val="70000"/>
                </a:srgbClr>
              </a:solidFill>
            </a:endParaRPr>
          </a:p>
        </p:txBody>
      </p:sp>
      <p:sp>
        <p:nvSpPr>
          <p:cNvPr id="6" name="Title 4"/>
          <p:cNvSpPr>
            <a:spLocks noGrp="1"/>
          </p:cNvSpPr>
          <p:nvPr>
            <p:ph type="title" hasCustomPrompt="1"/>
          </p:nvPr>
        </p:nvSpPr>
        <p:spPr>
          <a:xfrm>
            <a:off x="587381" y="373451"/>
            <a:ext cx="4454527" cy="1471231"/>
          </a:xfrm>
        </p:spPr>
        <p:txBody>
          <a:bodyPr/>
          <a:lstStyle>
            <a:lvl1pPr>
              <a:defRPr sz="3600">
                <a:solidFill>
                  <a:schemeClr val="bg1"/>
                </a:solidFill>
              </a:defRPr>
            </a:lvl1pPr>
          </a:lstStyle>
          <a:p>
            <a:r>
              <a:rPr lang="en-US"/>
              <a:t>CLICK TO EDIT TITLE</a:t>
            </a:r>
          </a:p>
        </p:txBody>
      </p:sp>
      <p:grpSp>
        <p:nvGrpSpPr>
          <p:cNvPr id="31" name="Gruppe 30"/>
          <p:cNvGrpSpPr/>
          <p:nvPr userDrawn="1"/>
        </p:nvGrpSpPr>
        <p:grpSpPr>
          <a:xfrm>
            <a:off x="5466449" y="6027163"/>
            <a:ext cx="1272707"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grpSp>
      </p:grpSp>
      <p:sp>
        <p:nvSpPr>
          <p:cNvPr id="4" name="Pladsholder til tekst 3"/>
          <p:cNvSpPr>
            <a:spLocks noGrp="1"/>
          </p:cNvSpPr>
          <p:nvPr>
            <p:ph type="body" sz="quarter" idx="12" hasCustomPrompt="1"/>
          </p:nvPr>
        </p:nvSpPr>
        <p:spPr>
          <a:xfrm>
            <a:off x="583413" y="2101809"/>
            <a:ext cx="4458495" cy="3600491"/>
          </a:xfrm>
        </p:spPr>
        <p:txBody>
          <a:bodyPr/>
          <a:lstStyle>
            <a:lvl1pPr marL="285717" indent="-285717">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err="1"/>
              <a:t>Insert</a:t>
            </a:r>
            <a:r>
              <a:rPr lang="da-DK"/>
              <a:t> </a:t>
            </a:r>
            <a:r>
              <a:rPr lang="da-DK" err="1"/>
              <a:t>text</a:t>
            </a:r>
            <a:r>
              <a:rPr lang="da-DK"/>
              <a:t> </a:t>
            </a:r>
            <a:r>
              <a:rPr lang="da-DK" err="1"/>
              <a:t>here</a:t>
            </a:r>
            <a:endParaRPr lang="da-DK"/>
          </a:p>
        </p:txBody>
      </p:sp>
      <p:grpSp>
        <p:nvGrpSpPr>
          <p:cNvPr id="2" name="Gruppe 1"/>
          <p:cNvGrpSpPr/>
          <p:nvPr userDrawn="1"/>
        </p:nvGrpSpPr>
        <p:grpSpPr>
          <a:xfrm>
            <a:off x="-3503" y="657227"/>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FFFFFF"/>
                </a:solidFill>
              </a:endParaRPr>
            </a:p>
          </p:txBody>
        </p:sp>
      </p:grpSp>
      <p:sp>
        <p:nvSpPr>
          <p:cNvPr id="75" name="Picture Placeholder 4"/>
          <p:cNvSpPr>
            <a:spLocks noGrp="1"/>
          </p:cNvSpPr>
          <p:nvPr>
            <p:ph type="pic" sz="quarter" idx="11" hasCustomPrompt="1"/>
          </p:nvPr>
        </p:nvSpPr>
        <p:spPr>
          <a:xfrm>
            <a:off x="5270503" y="0"/>
            <a:ext cx="6921500" cy="6858000"/>
          </a:xfrm>
          <a:prstGeom prst="rect">
            <a:avLst/>
          </a:prstGeom>
          <a:pattFill prst="pct10">
            <a:fgClr>
              <a:schemeClr val="tx1"/>
            </a:fgClr>
            <a:bgClr>
              <a:schemeClr val="bg1"/>
            </a:bgClr>
          </a:pattFill>
        </p:spPr>
        <p:txBody>
          <a:bodyPr anchor="ctr">
            <a:normAutofit/>
          </a:bodyPr>
          <a:lstStyle>
            <a:lvl1pPr algn="ctr">
              <a:defRPr sz="1100" b="1" baseline="0"/>
            </a:lvl1pPr>
          </a:lstStyle>
          <a:p>
            <a:r>
              <a:rPr lang="en-US"/>
              <a:t>Drag &amp; Drop Image</a:t>
            </a:r>
          </a:p>
        </p:txBody>
      </p:sp>
    </p:spTree>
    <p:extLst>
      <p:ext uri="{BB962C8B-B14F-4D97-AF65-F5344CB8AC3E}">
        <p14:creationId xmlns:p14="http://schemas.microsoft.com/office/powerpoint/2010/main" val="261823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a:solidFill>
                <a:srgbClr val="211A52">
                  <a:alpha val="70000"/>
                </a:srgbClr>
              </a:solidFill>
            </a:endParaRPr>
          </a:p>
        </p:txBody>
      </p:sp>
      <p:sp>
        <p:nvSpPr>
          <p:cNvPr id="5" name="Picture Placeholder 4"/>
          <p:cNvSpPr>
            <a:spLocks noGrp="1"/>
          </p:cNvSpPr>
          <p:nvPr>
            <p:ph type="pic" sz="quarter" idx="11" hasCustomPrompt="1"/>
          </p:nvPr>
        </p:nvSpPr>
        <p:spPr>
          <a:xfrm>
            <a:off x="1" y="0"/>
            <a:ext cx="7427915" cy="6858000"/>
          </a:xfrm>
          <a:prstGeom prst="rect">
            <a:avLst/>
          </a:prstGeom>
          <a:pattFill prst="pct10">
            <a:fgClr>
              <a:schemeClr val="tx1"/>
            </a:fgClr>
            <a:bgClr>
              <a:schemeClr val="bg1"/>
            </a:bgClr>
          </a:pattFill>
        </p:spPr>
        <p:txBody>
          <a:bodyPr anchor="ctr">
            <a:normAutofit/>
          </a:bodyPr>
          <a:lstStyle>
            <a:lvl1pPr algn="ctr">
              <a:defRPr sz="1100" b="1" baseline="0"/>
            </a:lvl1pPr>
          </a:lstStyle>
          <a:p>
            <a:r>
              <a:rPr lang="en-US"/>
              <a:t>Drag &amp; Drop Image</a:t>
            </a:r>
          </a:p>
        </p:txBody>
      </p:sp>
      <p:sp>
        <p:nvSpPr>
          <p:cNvPr id="6" name="Title 4"/>
          <p:cNvSpPr>
            <a:spLocks noGrp="1"/>
          </p:cNvSpPr>
          <p:nvPr>
            <p:ph type="title" hasCustomPrompt="1"/>
          </p:nvPr>
        </p:nvSpPr>
        <p:spPr>
          <a:xfrm>
            <a:off x="8031880" y="957753"/>
            <a:ext cx="3588621" cy="1272251"/>
          </a:xfrm>
        </p:spPr>
        <p:txBody>
          <a:bodyPr/>
          <a:lstStyle>
            <a:lvl1pPr>
              <a:defRPr sz="3600"/>
            </a:lvl1pPr>
          </a:lstStyle>
          <a:p>
            <a:r>
              <a:rPr lang="en-US"/>
              <a:t>CLICK TO EDIT TITLE</a:t>
            </a:r>
          </a:p>
        </p:txBody>
      </p:sp>
      <p:sp>
        <p:nvSpPr>
          <p:cNvPr id="7" name="Pladsholder til tekst 3"/>
          <p:cNvSpPr>
            <a:spLocks noGrp="1"/>
          </p:cNvSpPr>
          <p:nvPr>
            <p:ph type="body" sz="quarter" idx="12" hasCustomPrompt="1"/>
          </p:nvPr>
        </p:nvSpPr>
        <p:spPr>
          <a:xfrm>
            <a:off x="8031880" y="2584599"/>
            <a:ext cx="3588621" cy="3500008"/>
          </a:xfrm>
        </p:spPr>
        <p:txBody>
          <a:bodyPr/>
          <a:lstStyle>
            <a:lvl1pPr marL="285717" indent="-285717">
              <a:lnSpc>
                <a:spcPct val="100000"/>
              </a:lnSpc>
              <a:spcBef>
                <a:spcPts val="600"/>
              </a:spcBef>
              <a:buFontTx/>
              <a:buBlip>
                <a:blip r:embed="rId2"/>
              </a:buBlip>
              <a:defRPr sz="1600" baseline="0"/>
            </a:lvl1pPr>
          </a:lstStyle>
          <a:p>
            <a:pPr lvl="0"/>
            <a:r>
              <a:rPr lang="da-DK" err="1"/>
              <a:t>Insert</a:t>
            </a:r>
            <a:r>
              <a:rPr lang="da-DK"/>
              <a:t> </a:t>
            </a:r>
            <a:r>
              <a:rPr lang="da-DK" err="1"/>
              <a:t>bullets</a:t>
            </a:r>
            <a:endParaRPr lang="da-DK"/>
          </a:p>
          <a:p>
            <a:pPr lvl="0"/>
            <a:endParaRPr lang="da-DK"/>
          </a:p>
          <a:p>
            <a:pPr lvl="0"/>
            <a:endParaRPr lang="da-DK"/>
          </a:p>
        </p:txBody>
      </p:sp>
      <p:grpSp>
        <p:nvGrpSpPr>
          <p:cNvPr id="8" name="Gruppe 7"/>
          <p:cNvGrpSpPr/>
          <p:nvPr userDrawn="1"/>
        </p:nvGrpSpPr>
        <p:grpSpPr>
          <a:xfrm>
            <a:off x="7427913" y="1288619"/>
            <a:ext cx="405155"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grpSp>
    </p:spTree>
    <p:extLst>
      <p:ext uri="{BB962C8B-B14F-4D97-AF65-F5344CB8AC3E}">
        <p14:creationId xmlns:p14="http://schemas.microsoft.com/office/powerpoint/2010/main" val="401829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2.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4.emf"/><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4.e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2.emf"/><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8.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4.emf"/><Relationship Id="rId2" Type="http://schemas.openxmlformats.org/officeDocument/2006/relationships/slideLayout" Target="../slideLayouts/slideLayout57.xml"/><Relationship Id="rId16" Type="http://schemas.openxmlformats.org/officeDocument/2006/relationships/image" Target="../media/image2.emf"/><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5.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02" rIns="0" bIns="0" rtlCol="0" anchor="t" anchorCtr="0">
            <a:noAutofit/>
          </a:bodyPr>
          <a:lstStyle/>
          <a:p>
            <a:r>
              <a:rPr lang="en-US"/>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100" b="1" i="0">
                <a:solidFill>
                  <a:schemeClr val="tx1">
                    <a:alpha val="70000"/>
                  </a:schemeClr>
                </a:solidFill>
                <a:latin typeface="+mn-lt"/>
                <a:ea typeface="Montserrat Medium" charset="0"/>
                <a:cs typeface="Montserrat Medium" charset="0"/>
              </a:defRPr>
            </a:lvl1pPr>
          </a:lstStyle>
          <a:p>
            <a:pPr defTabSz="914217"/>
            <a:fld id="{D8D877B3-D348-4611-9BDB-C5374591D951}" type="slidenum">
              <a:rPr lang="en-US" smtClean="0">
                <a:solidFill>
                  <a:srgbClr val="211A52">
                    <a:alpha val="70000"/>
                  </a:srgbClr>
                </a:solidFill>
              </a:rPr>
              <a:pPr defTabSz="914217"/>
              <a:t>‹nr.›</a:t>
            </a:fld>
            <a:endParaRPr lang="en-US">
              <a:solidFill>
                <a:srgbClr val="211A52">
                  <a:alpha val="70000"/>
                </a:srgbClr>
              </a:solidFill>
            </a:endParaRPr>
          </a:p>
        </p:txBody>
      </p:sp>
      <p:sp>
        <p:nvSpPr>
          <p:cNvPr id="11" name="Text Placeholder 10"/>
          <p:cNvSpPr>
            <a:spLocks noGrp="1"/>
          </p:cNvSpPr>
          <p:nvPr>
            <p:ph type="body" idx="1"/>
          </p:nvPr>
        </p:nvSpPr>
        <p:spPr>
          <a:xfrm>
            <a:off x="589649" y="2032833"/>
            <a:ext cx="9753600" cy="3110443"/>
          </a:xfrm>
          <a:prstGeom prst="rect">
            <a:avLst/>
          </a:prstGeom>
        </p:spPr>
        <p:txBody>
          <a:bodyPr vert="horz" lIns="0" tIns="45718" rIns="0" bIns="45718" rtlCol="0">
            <a:normAutofit/>
          </a:bodyPr>
          <a:lstStyle/>
          <a:p>
            <a:pPr lvl="0"/>
            <a:r>
              <a:rPr lang="en-US"/>
              <a:t>Click to edit master text styles</a:t>
            </a:r>
          </a:p>
          <a:p>
            <a:pPr lvl="1"/>
            <a:r>
              <a:rPr lang="en-US"/>
              <a:t>Second level</a:t>
            </a:r>
          </a:p>
          <a:p>
            <a:pPr lvl="2"/>
            <a:r>
              <a:rPr lang="en-US"/>
              <a:t>Third level</a:t>
            </a:r>
          </a:p>
          <a:p>
            <a:pPr lvl="4"/>
            <a:r>
              <a:rPr lang="en-US"/>
              <a:t>Fourth level</a:t>
            </a:r>
          </a:p>
        </p:txBody>
      </p:sp>
      <p:grpSp>
        <p:nvGrpSpPr>
          <p:cNvPr id="58" name="Gruppe 57"/>
          <p:cNvGrpSpPr/>
          <p:nvPr userDrawn="1"/>
        </p:nvGrpSpPr>
        <p:grpSpPr>
          <a:xfrm>
            <a:off x="5466449" y="6027163"/>
            <a:ext cx="1272707"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grpSp>
      </p:grpSp>
      <p:grpSp>
        <p:nvGrpSpPr>
          <p:cNvPr id="81" name="Gruppe 80"/>
          <p:cNvGrpSpPr/>
          <p:nvPr userDrawn="1"/>
        </p:nvGrpSpPr>
        <p:grpSpPr>
          <a:xfrm>
            <a:off x="-3503" y="657227"/>
            <a:ext cx="405155"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17"/>
              <a:endParaRPr lang="da-DK">
                <a:solidFill>
                  <a:srgbClr val="211A52"/>
                </a:solidFill>
              </a:endParaRPr>
            </a:p>
          </p:txBody>
        </p:sp>
      </p:grpSp>
    </p:spTree>
    <p:extLst>
      <p:ext uri="{BB962C8B-B14F-4D97-AF65-F5344CB8AC3E}">
        <p14:creationId xmlns:p14="http://schemas.microsoft.com/office/powerpoint/2010/main" val="1896254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7" r:id="rId15"/>
    <p:sldLayoutId id="2147483678" r:id="rId16"/>
  </p:sldLayoutIdLst>
  <p:hf hdr="0" ftr="0" dt="0"/>
  <p:txStyles>
    <p:titleStyle>
      <a:lvl1pPr algn="l" defTabSz="914205"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205"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205" rtl="0" eaLnBrk="1" latinLnBrk="0" hangingPunct="1">
        <a:lnSpc>
          <a:spcPct val="120000"/>
        </a:lnSpc>
        <a:spcBef>
          <a:spcPts val="499"/>
        </a:spcBef>
        <a:buFont typeface="Arial" panose="020B0604020202020204" pitchFamily="34" charset="0"/>
        <a:buNone/>
        <a:defRPr sz="1500" kern="1200">
          <a:solidFill>
            <a:schemeClr val="tx1"/>
          </a:solidFill>
          <a:latin typeface="+mn-lt"/>
          <a:ea typeface="+mn-ea"/>
          <a:cs typeface="+mn-cs"/>
        </a:defRPr>
      </a:lvl2pPr>
      <a:lvl3pPr marL="0" indent="0" algn="l" defTabSz="914205"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205" rtl="0" eaLnBrk="1" latinLnBrk="0" hangingPunct="1">
        <a:lnSpc>
          <a:spcPct val="120000"/>
        </a:lnSpc>
        <a:spcBef>
          <a:spcPts val="499"/>
        </a:spcBef>
        <a:buFont typeface="Arial" panose="020B0604020202020204" pitchFamily="34" charset="0"/>
        <a:buNone/>
        <a:defRPr sz="1100" kern="1200">
          <a:solidFill>
            <a:schemeClr val="tx1">
              <a:alpha val="70000"/>
            </a:schemeClr>
          </a:solidFill>
          <a:latin typeface="+mn-lt"/>
          <a:ea typeface="+mn-ea"/>
          <a:cs typeface="+mn-cs"/>
        </a:defRPr>
      </a:lvl4pPr>
      <a:lvl5pPr marL="0" indent="0" algn="l" defTabSz="914205" rtl="0" eaLnBrk="1" latinLnBrk="0" hangingPunct="1">
        <a:lnSpc>
          <a:spcPct val="120000"/>
        </a:lnSpc>
        <a:spcBef>
          <a:spcPts val="499"/>
        </a:spcBef>
        <a:buFont typeface="Arial" panose="020B0604020202020204" pitchFamily="34" charset="0"/>
        <a:buNone/>
        <a:defRPr sz="1100" kern="1200" baseline="0">
          <a:solidFill>
            <a:schemeClr val="tx1">
              <a:alpha val="50000"/>
            </a:schemeClr>
          </a:solidFill>
          <a:latin typeface="+mn-lt"/>
          <a:ea typeface="+mn-ea"/>
          <a:cs typeface="+mn-cs"/>
        </a:defRPr>
      </a:lvl5pPr>
      <a:lvl6pPr marL="2514061" indent="-228553" algn="l" defTabSz="914205" rtl="0" eaLnBrk="1" latinLnBrk="0" hangingPunct="1">
        <a:lnSpc>
          <a:spcPct val="90000"/>
        </a:lnSpc>
        <a:spcBef>
          <a:spcPts val="499"/>
        </a:spcBef>
        <a:buFont typeface="Arial" panose="020B0604020202020204" pitchFamily="34" charset="0"/>
        <a:buChar char="•"/>
        <a:defRPr sz="1900" kern="1200">
          <a:solidFill>
            <a:schemeClr val="tx1"/>
          </a:solidFill>
          <a:latin typeface="+mn-lt"/>
          <a:ea typeface="+mn-ea"/>
          <a:cs typeface="+mn-cs"/>
        </a:defRPr>
      </a:lvl6pPr>
      <a:lvl7pPr marL="2971164" indent="-228553" algn="l" defTabSz="914205" rtl="0" eaLnBrk="1" latinLnBrk="0" hangingPunct="1">
        <a:lnSpc>
          <a:spcPct val="90000"/>
        </a:lnSpc>
        <a:spcBef>
          <a:spcPts val="499"/>
        </a:spcBef>
        <a:buFont typeface="Arial" panose="020B0604020202020204" pitchFamily="34" charset="0"/>
        <a:buChar char="•"/>
        <a:defRPr sz="1900" kern="1200">
          <a:solidFill>
            <a:schemeClr val="tx1"/>
          </a:solidFill>
          <a:latin typeface="+mn-lt"/>
          <a:ea typeface="+mn-ea"/>
          <a:cs typeface="+mn-cs"/>
        </a:defRPr>
      </a:lvl7pPr>
      <a:lvl8pPr marL="3428265" indent="-228553" algn="l" defTabSz="914205" rtl="0" eaLnBrk="1" latinLnBrk="0" hangingPunct="1">
        <a:lnSpc>
          <a:spcPct val="90000"/>
        </a:lnSpc>
        <a:spcBef>
          <a:spcPts val="499"/>
        </a:spcBef>
        <a:buFont typeface="Arial" panose="020B0604020202020204" pitchFamily="34" charset="0"/>
        <a:buChar char="•"/>
        <a:defRPr sz="1900" kern="1200">
          <a:solidFill>
            <a:schemeClr val="tx1"/>
          </a:solidFill>
          <a:latin typeface="+mn-lt"/>
          <a:ea typeface="+mn-ea"/>
          <a:cs typeface="+mn-cs"/>
        </a:defRPr>
      </a:lvl8pPr>
      <a:lvl9pPr marL="3885370" indent="-228553" algn="l" defTabSz="914205" rtl="0" eaLnBrk="1" latinLnBrk="0" hangingPunct="1">
        <a:lnSpc>
          <a:spcPct val="90000"/>
        </a:lnSpc>
        <a:spcBef>
          <a:spcPts val="499"/>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05" rtl="0" eaLnBrk="1" latinLnBrk="0" hangingPunct="1">
        <a:defRPr sz="1900" kern="1200">
          <a:solidFill>
            <a:schemeClr val="tx1"/>
          </a:solidFill>
          <a:latin typeface="+mn-lt"/>
          <a:ea typeface="+mn-ea"/>
          <a:cs typeface="+mn-cs"/>
        </a:defRPr>
      </a:lvl1pPr>
      <a:lvl2pPr marL="457099" algn="l" defTabSz="914205" rtl="0" eaLnBrk="1" latinLnBrk="0" hangingPunct="1">
        <a:defRPr sz="1900" kern="1200">
          <a:solidFill>
            <a:schemeClr val="tx1"/>
          </a:solidFill>
          <a:latin typeface="+mn-lt"/>
          <a:ea typeface="+mn-ea"/>
          <a:cs typeface="+mn-cs"/>
        </a:defRPr>
      </a:lvl2pPr>
      <a:lvl3pPr marL="914205" algn="l" defTabSz="914205" rtl="0" eaLnBrk="1" latinLnBrk="0" hangingPunct="1">
        <a:defRPr sz="1900" kern="1200">
          <a:solidFill>
            <a:schemeClr val="tx1"/>
          </a:solidFill>
          <a:latin typeface="+mn-lt"/>
          <a:ea typeface="+mn-ea"/>
          <a:cs typeface="+mn-cs"/>
        </a:defRPr>
      </a:lvl3pPr>
      <a:lvl4pPr marL="1371308" algn="l" defTabSz="914205" rtl="0" eaLnBrk="1" latinLnBrk="0" hangingPunct="1">
        <a:defRPr sz="1900" kern="1200">
          <a:solidFill>
            <a:schemeClr val="tx1"/>
          </a:solidFill>
          <a:latin typeface="+mn-lt"/>
          <a:ea typeface="+mn-ea"/>
          <a:cs typeface="+mn-cs"/>
        </a:defRPr>
      </a:lvl4pPr>
      <a:lvl5pPr marL="1828409" algn="l" defTabSz="914205" rtl="0" eaLnBrk="1" latinLnBrk="0" hangingPunct="1">
        <a:defRPr sz="1900" kern="1200">
          <a:solidFill>
            <a:schemeClr val="tx1"/>
          </a:solidFill>
          <a:latin typeface="+mn-lt"/>
          <a:ea typeface="+mn-ea"/>
          <a:cs typeface="+mn-cs"/>
        </a:defRPr>
      </a:lvl5pPr>
      <a:lvl6pPr marL="2285514" algn="l" defTabSz="914205" rtl="0" eaLnBrk="1" latinLnBrk="0" hangingPunct="1">
        <a:defRPr sz="1900" kern="1200">
          <a:solidFill>
            <a:schemeClr val="tx1"/>
          </a:solidFill>
          <a:latin typeface="+mn-lt"/>
          <a:ea typeface="+mn-ea"/>
          <a:cs typeface="+mn-cs"/>
        </a:defRPr>
      </a:lvl6pPr>
      <a:lvl7pPr marL="2742613" algn="l" defTabSz="914205" rtl="0" eaLnBrk="1" latinLnBrk="0" hangingPunct="1">
        <a:defRPr sz="1900" kern="1200">
          <a:solidFill>
            <a:schemeClr val="tx1"/>
          </a:solidFill>
          <a:latin typeface="+mn-lt"/>
          <a:ea typeface="+mn-ea"/>
          <a:cs typeface="+mn-cs"/>
        </a:defRPr>
      </a:lvl7pPr>
      <a:lvl8pPr marL="3199712" algn="l" defTabSz="914205" rtl="0" eaLnBrk="1" latinLnBrk="0" hangingPunct="1">
        <a:defRPr sz="1900" kern="1200">
          <a:solidFill>
            <a:schemeClr val="tx1"/>
          </a:solidFill>
          <a:latin typeface="+mn-lt"/>
          <a:ea typeface="+mn-ea"/>
          <a:cs typeface="+mn-cs"/>
        </a:defRPr>
      </a:lvl8pPr>
      <a:lvl9pPr marL="3656811" algn="l" defTabSz="914205"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69134516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4" r:id="rId14"/>
    <p:sldLayoutId id="2147483695" r:id="rId15"/>
    <p:sldLayoutId id="2147483696" r:id="rId16"/>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8"/>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8"/>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9"/>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9"/>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9"/>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417079747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2"/>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2"/>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3"/>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3"/>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3"/>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609600" y="1600202"/>
            <a:ext cx="10972800" cy="416185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rgbClr val="54616E"/>
                </a:solidFill>
              </a:defRPr>
            </a:lvl1pPr>
          </a:lstStyle>
          <a:p>
            <a:r>
              <a:rPr lang="da-DK"/>
              <a:t>AAU - Campus Service</a:t>
            </a:r>
          </a:p>
        </p:txBody>
      </p:sp>
      <p:sp>
        <p:nvSpPr>
          <p:cNvPr id="6" name="Pladsholder til diasnumm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rgbClr val="54616E"/>
                </a:solidFill>
              </a:defRPr>
            </a:lvl1pPr>
          </a:lstStyle>
          <a:p>
            <a:fld id="{409B8A6B-2702-4E09-BF63-7CC1F22DFC4D}" type="slidenum">
              <a:rPr lang="da-DK" smtClean="0"/>
              <a:pPr/>
              <a:t>‹nr.›</a:t>
            </a:fld>
            <a:endParaRPr lang="da-DK"/>
          </a:p>
        </p:txBody>
      </p:sp>
      <p:pic>
        <p:nvPicPr>
          <p:cNvPr id="7" name="Billed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27915" y="5848469"/>
            <a:ext cx="1728192" cy="918360"/>
          </a:xfrm>
          <a:prstGeom prst="rect">
            <a:avLst/>
          </a:prstGeom>
        </p:spPr>
      </p:pic>
    </p:spTree>
    <p:extLst>
      <p:ext uri="{BB962C8B-B14F-4D97-AF65-F5344CB8AC3E}">
        <p14:creationId xmlns:p14="http://schemas.microsoft.com/office/powerpoint/2010/main" val="12414622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ransition>
    <p:fade/>
  </p:transition>
  <p:hf hdr="0" ftr="0"/>
  <p:txStyles>
    <p:titleStyle>
      <a:lvl1pPr algn="l" defTabSz="1097280" rtl="0" eaLnBrk="1" latinLnBrk="0" hangingPunct="1">
        <a:spcBef>
          <a:spcPct val="0"/>
        </a:spcBef>
        <a:buNone/>
        <a:defRPr sz="2880" kern="1200" baseline="0">
          <a:solidFill>
            <a:srgbClr val="211A52"/>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2160" kern="1200">
          <a:solidFill>
            <a:srgbClr val="211A52"/>
          </a:solidFill>
          <a:latin typeface="+mn-lt"/>
          <a:ea typeface="+mn-ea"/>
          <a:cs typeface="+mn-cs"/>
        </a:defRPr>
      </a:lvl1pPr>
      <a:lvl2pPr marL="891540" indent="-342900" algn="l" defTabSz="1097280" rtl="0" eaLnBrk="1" latinLnBrk="0" hangingPunct="1">
        <a:spcBef>
          <a:spcPct val="20000"/>
        </a:spcBef>
        <a:buFont typeface="Arial" pitchFamily="34" charset="0"/>
        <a:buChar char="•"/>
        <a:defRPr sz="2160" kern="1200">
          <a:solidFill>
            <a:srgbClr val="211A52"/>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160" kern="1200">
          <a:solidFill>
            <a:srgbClr val="211A52"/>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160" kern="1200">
          <a:solidFill>
            <a:srgbClr val="211A52"/>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160" kern="1200">
          <a:solidFill>
            <a:srgbClr val="211A52"/>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a-DK"/>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A3669296-A1AF-4D4A-8170-1DF44A5AAFB3}" type="slidenum">
              <a:rPr lang="da-DK" smtClean="0"/>
              <a:t>‹nr.›</a:t>
            </a:fld>
            <a:endParaRPr lang="da-DK"/>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58" name="Gruppe 57"/>
          <p:cNvGrpSpPr/>
          <p:nvPr/>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44018835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6"/>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6"/>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7"/>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7"/>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7"/>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un.dk/da/om-fn/verdensmaalene/maal-9/maal-9-industri-innovation-og-infrastruktur" TargetMode="External"/><Relationship Id="rId18" Type="http://schemas.openxmlformats.org/officeDocument/2006/relationships/hyperlink" Target="http://un.dk/da/om-fn/verdensmaalene/maal-12/maal-12-ansvarligt-forbrug-og-produktion" TargetMode="External"/><Relationship Id="rId26" Type="http://schemas.openxmlformats.org/officeDocument/2006/relationships/hyperlink" Target="http://un.dk/da/om-fn/verdensmaalene/maal-17/maal-17-partnerskaber-for-handling" TargetMode="External"/><Relationship Id="rId3" Type="http://schemas.openxmlformats.org/officeDocument/2006/relationships/hyperlink" Target="http://un.dk/da/om-fn/verdensmaalene/maal-3/maal-3-sundhed-og-trivsel" TargetMode="External"/><Relationship Id="rId21" Type="http://schemas.openxmlformats.org/officeDocument/2006/relationships/image" Target="../media/image21.png"/><Relationship Id="rId7" Type="http://schemas.openxmlformats.org/officeDocument/2006/relationships/hyperlink" Target="http://un.dk/da/om-fn/verdensmaalene/maal-6/maal-6-rent-vand-og-sanitet" TargetMode="External"/><Relationship Id="rId12" Type="http://schemas.openxmlformats.org/officeDocument/2006/relationships/image" Target="../media/image16.png"/><Relationship Id="rId17" Type="http://schemas.openxmlformats.org/officeDocument/2006/relationships/image" Target="../media/image19.png"/><Relationship Id="rId25"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hyperlink" Target="http://un.dk/da/om-fn/verdensmaalene/maal-11/maal-11-baeredygtige-byer-og-lokalsamfund" TargetMode="External"/><Relationship Id="rId20" Type="http://schemas.openxmlformats.org/officeDocument/2006/relationships/hyperlink" Target="http://un.dk/da/om-fn/verdensmaalene/maal-13/maal-13-klimaindsats" TargetMode="External"/><Relationship Id="rId1" Type="http://schemas.openxmlformats.org/officeDocument/2006/relationships/slideLayout" Target="../slideLayouts/slideLayout45.xml"/><Relationship Id="rId6" Type="http://schemas.openxmlformats.org/officeDocument/2006/relationships/image" Target="../media/image13.png"/><Relationship Id="rId11" Type="http://schemas.openxmlformats.org/officeDocument/2006/relationships/hyperlink" Target="http://un.dk/da/om-fn/verdensmaalene/maal-8/maal-8-anstaendige-jobs-og-oekonomisk-vaekst" TargetMode="External"/><Relationship Id="rId24" Type="http://schemas.openxmlformats.org/officeDocument/2006/relationships/hyperlink" Target="http://un.dk/da/om-fn/verdensmaalene/maal-15/maal-15-livet-paa-land" TargetMode="External"/><Relationship Id="rId5" Type="http://schemas.openxmlformats.org/officeDocument/2006/relationships/hyperlink" Target="http://un.dk/da/om-fn/verdensmaalene/maal-4/maal-4-kvalitetsuddannelse" TargetMode="External"/><Relationship Id="rId15" Type="http://schemas.openxmlformats.org/officeDocument/2006/relationships/image" Target="../media/image18.png"/><Relationship Id="rId23" Type="http://schemas.openxmlformats.org/officeDocument/2006/relationships/image" Target="../media/image22.png"/><Relationship Id="rId28" Type="http://schemas.openxmlformats.org/officeDocument/2006/relationships/image" Target="../media/image25.png"/><Relationship Id="rId10" Type="http://schemas.openxmlformats.org/officeDocument/2006/relationships/image" Target="../media/image15.png"/><Relationship Id="rId19" Type="http://schemas.openxmlformats.org/officeDocument/2006/relationships/image" Target="../media/image20.png"/><Relationship Id="rId4" Type="http://schemas.openxmlformats.org/officeDocument/2006/relationships/image" Target="../media/image12.png"/><Relationship Id="rId9" Type="http://schemas.openxmlformats.org/officeDocument/2006/relationships/hyperlink" Target="http://un.dk/da/om-fn/verdensmaalene/maal-7/maal-7-baeredygtig-energi" TargetMode="External"/><Relationship Id="rId14" Type="http://schemas.openxmlformats.org/officeDocument/2006/relationships/image" Target="../media/image17.png"/><Relationship Id="rId22" Type="http://schemas.openxmlformats.org/officeDocument/2006/relationships/hyperlink" Target="http://un.dk/da/om-fn/verdensmaalene/maal-14/maal-14-livet-i-havet" TargetMode="External"/><Relationship Id="rId27"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45.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ladsholder til billede 39">
            <a:extLst>
              <a:ext uri="{FF2B5EF4-FFF2-40B4-BE49-F238E27FC236}">
                <a16:creationId xmlns:a16="http://schemas.microsoft.com/office/drawing/2014/main" id="{FE21C9CF-3BC8-8D4B-B975-5E9722C20FD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7865" b="7865"/>
          <a:stretch>
            <a:fillRect/>
          </a:stretch>
        </p:blipFill>
        <p:spPr/>
      </p:pic>
      <p:sp>
        <p:nvSpPr>
          <p:cNvPr id="4" name="Titel 3"/>
          <p:cNvSpPr>
            <a:spLocks noGrp="1"/>
          </p:cNvSpPr>
          <p:nvPr>
            <p:ph type="title"/>
          </p:nvPr>
        </p:nvSpPr>
        <p:spPr>
          <a:xfrm>
            <a:off x="1817978" y="2482702"/>
            <a:ext cx="8419392" cy="1381415"/>
          </a:xfrm>
        </p:spPr>
        <p:txBody>
          <a:bodyPr/>
          <a:lstStyle/>
          <a:p>
            <a:r>
              <a:rPr lang="da-DK" dirty="0"/>
              <a:t>Status på arbejdet med klimaplanen</a:t>
            </a:r>
            <a:br>
              <a:rPr lang="da-DK" dirty="0"/>
            </a:br>
            <a:br>
              <a:rPr lang="da-DK" sz="1800" dirty="0"/>
            </a:br>
            <a:r>
              <a:rPr lang="da-DK" sz="2400" dirty="0"/>
              <a:t>SCF, tirsdag en 3. oktober 2023</a:t>
            </a:r>
          </a:p>
        </p:txBody>
      </p:sp>
      <p:sp>
        <p:nvSpPr>
          <p:cNvPr id="7" name="Pladsholder til tekst 6"/>
          <p:cNvSpPr>
            <a:spLocks noGrp="1"/>
          </p:cNvSpPr>
          <p:nvPr>
            <p:ph type="body" sz="quarter" idx="12"/>
          </p:nvPr>
        </p:nvSpPr>
        <p:spPr>
          <a:xfrm>
            <a:off x="1817978" y="3978766"/>
            <a:ext cx="8419392" cy="416253"/>
          </a:xfrm>
        </p:spPr>
        <p:txBody>
          <a:bodyPr/>
          <a:lstStyle/>
          <a:p>
            <a:r>
              <a:rPr lang="da-DK"/>
              <a:t>v/ Trine Saaby, bæredygtighedskonsulent</a:t>
            </a:r>
          </a:p>
        </p:txBody>
      </p:sp>
      <p:grpSp>
        <p:nvGrpSpPr>
          <p:cNvPr id="10" name="Gruppe 9"/>
          <p:cNvGrpSpPr/>
          <p:nvPr/>
        </p:nvGrpSpPr>
        <p:grpSpPr>
          <a:xfrm>
            <a:off x="5466450" y="6027162"/>
            <a:ext cx="1272706" cy="669100"/>
            <a:chOff x="5387975" y="5659438"/>
            <a:chExt cx="1573213" cy="827087"/>
          </a:xfrm>
          <a:solidFill>
            <a:schemeClr val="bg1"/>
          </a:solidFill>
        </p:grpSpPr>
        <p:grpSp>
          <p:nvGrpSpPr>
            <p:cNvPr id="11" name="Gruppe 10"/>
            <p:cNvGrpSpPr/>
            <p:nvPr userDrawn="1"/>
          </p:nvGrpSpPr>
          <p:grpSpPr>
            <a:xfrm>
              <a:off x="5387975" y="6407150"/>
              <a:ext cx="1573213" cy="79375"/>
              <a:chOff x="5387975" y="6407150"/>
              <a:chExt cx="1573213" cy="79375"/>
            </a:xfrm>
            <a:grpFill/>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grp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68139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ladsholder til billede 6" descr="Et billede, der indeholder græs, blomst, plante&#10;&#10;Automatisk genereret beskrivelse">
            <a:extLst>
              <a:ext uri="{FF2B5EF4-FFF2-40B4-BE49-F238E27FC236}">
                <a16:creationId xmlns:a16="http://schemas.microsoft.com/office/drawing/2014/main" id="{BE723516-91BB-071C-84C4-2D457AE888D5}"/>
              </a:ext>
            </a:extLst>
          </p:cNvPr>
          <p:cNvPicPr>
            <a:picLocks noChangeAspect="1"/>
          </p:cNvPicPr>
          <p:nvPr/>
        </p:nvPicPr>
        <p:blipFill>
          <a:blip r:embed="rId3" cstate="print">
            <a:extLst>
              <a:ext uri="{28A0092B-C50C-407E-A947-70E740481C1C}">
                <a14:useLocalDpi xmlns:a14="http://schemas.microsoft.com/office/drawing/2010/main" val="0"/>
              </a:ext>
            </a:extLst>
          </a:blip>
          <a:srcRect l="3796" r="3796"/>
          <a:stretch>
            <a:fillRect/>
          </a:stretch>
        </p:blipFill>
        <p:spPr>
          <a:xfrm>
            <a:off x="7752262" y="0"/>
            <a:ext cx="4753232" cy="6858000"/>
          </a:xfrm>
          <a:prstGeom prst="rect">
            <a:avLst/>
          </a:prstGeom>
        </p:spPr>
      </p:pic>
      <p:sp>
        <p:nvSpPr>
          <p:cNvPr id="2" name="Titel 1"/>
          <p:cNvSpPr>
            <a:spLocks noGrp="1"/>
          </p:cNvSpPr>
          <p:nvPr>
            <p:ph type="title"/>
          </p:nvPr>
        </p:nvSpPr>
        <p:spPr>
          <a:xfrm>
            <a:off x="318764" y="347176"/>
            <a:ext cx="12158986" cy="813909"/>
          </a:xfrm>
        </p:spPr>
        <p:txBody>
          <a:bodyPr>
            <a:noAutofit/>
          </a:bodyPr>
          <a:lstStyle/>
          <a:p>
            <a:r>
              <a:rPr lang="da-DK" sz="3200" b="1" dirty="0"/>
              <a:t>Input fra workshop den 11. og 25. september 2023</a:t>
            </a:r>
          </a:p>
        </p:txBody>
      </p:sp>
      <p:sp>
        <p:nvSpPr>
          <p:cNvPr id="3" name="Pladsholder til indhold 2"/>
          <p:cNvSpPr>
            <a:spLocks noGrp="1"/>
          </p:cNvSpPr>
          <p:nvPr>
            <p:ph idx="1"/>
          </p:nvPr>
        </p:nvSpPr>
        <p:spPr>
          <a:xfrm>
            <a:off x="318764" y="1237866"/>
            <a:ext cx="7194709" cy="5214565"/>
          </a:xfrm>
        </p:spPr>
        <p:txBody>
          <a:bodyPr>
            <a:noAutofit/>
          </a:bodyPr>
          <a:lstStyle/>
          <a:p>
            <a:pPr marL="342900" indent="-342900">
              <a:spcBef>
                <a:spcPts val="0"/>
              </a:spcBef>
              <a:buFont typeface="Arial" panose="020B0604020202020204" pitchFamily="34" charset="0"/>
              <a:buChar char="•"/>
            </a:pPr>
            <a:endParaRPr lang="da-DK" sz="2400" dirty="0">
              <a:solidFill>
                <a:srgbClr val="211A52"/>
              </a:solidFill>
            </a:endParaRPr>
          </a:p>
          <a:p>
            <a:pPr>
              <a:spcBef>
                <a:spcPts val="0"/>
              </a:spcBef>
            </a:pPr>
            <a:endParaRPr lang="da-DK" sz="2400" dirty="0">
              <a:solidFill>
                <a:srgbClr val="211A52"/>
              </a:solidFill>
            </a:endParaRPr>
          </a:p>
        </p:txBody>
      </p:sp>
      <p:sp>
        <p:nvSpPr>
          <p:cNvPr id="5" name="Pladsholder til slidenummer 4"/>
          <p:cNvSpPr>
            <a:spLocks noGrp="1"/>
          </p:cNvSpPr>
          <p:nvPr>
            <p:ph type="sldNum" sz="quarter" idx="11"/>
          </p:nvPr>
        </p:nvSpPr>
        <p:spPr/>
        <p:txBody>
          <a:bodyPr/>
          <a:lstStyle/>
          <a:p>
            <a:fld id="{409B8A6B-2702-4E09-BF63-7CC1F22DFC4D}" type="slidenum">
              <a:rPr lang="da-DK" smtClean="0"/>
              <a:pPr/>
              <a:t>10</a:t>
            </a:fld>
            <a:endParaRPr lang="da-DK"/>
          </a:p>
        </p:txBody>
      </p:sp>
      <p:sp>
        <p:nvSpPr>
          <p:cNvPr id="6" name="Rectangle 15"/>
          <p:cNvSpPr>
            <a:spLocks noChangeArrowheads="1"/>
          </p:cNvSpPr>
          <p:nvPr/>
        </p:nvSpPr>
        <p:spPr bwMode="auto">
          <a:xfrm>
            <a:off x="609601" y="5272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7" name="Rectangle 16"/>
          <p:cNvSpPr>
            <a:spLocks noChangeArrowheads="1"/>
          </p:cNvSpPr>
          <p:nvPr/>
        </p:nvSpPr>
        <p:spPr bwMode="auto">
          <a:xfrm>
            <a:off x="609600" y="764553"/>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8" name="Rectangle 17"/>
          <p:cNvSpPr>
            <a:spLocks noChangeArrowheads="1"/>
          </p:cNvSpPr>
          <p:nvPr/>
        </p:nvSpPr>
        <p:spPr bwMode="auto">
          <a:xfrm>
            <a:off x="609600" y="118810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9" name="Rectangle 18"/>
          <p:cNvSpPr>
            <a:spLocks noChangeArrowheads="1"/>
          </p:cNvSpPr>
          <p:nvPr/>
        </p:nvSpPr>
        <p:spPr bwMode="auto">
          <a:xfrm>
            <a:off x="6697432" y="1725896"/>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0" name="Rectangle 19"/>
          <p:cNvSpPr>
            <a:spLocks noChangeArrowheads="1"/>
          </p:cNvSpPr>
          <p:nvPr/>
        </p:nvSpPr>
        <p:spPr bwMode="auto">
          <a:xfrm>
            <a:off x="5963560" y="212302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1" name="Rectangle 20"/>
          <p:cNvSpPr>
            <a:spLocks noChangeArrowheads="1"/>
          </p:cNvSpPr>
          <p:nvPr/>
        </p:nvSpPr>
        <p:spPr bwMode="auto">
          <a:xfrm>
            <a:off x="5963560" y="255355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2" name="Rectangle 21"/>
          <p:cNvSpPr>
            <a:spLocks noChangeArrowheads="1"/>
          </p:cNvSpPr>
          <p:nvPr/>
        </p:nvSpPr>
        <p:spPr bwMode="auto">
          <a:xfrm>
            <a:off x="5963560" y="298408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3" name="Rectangle 22"/>
          <p:cNvSpPr>
            <a:spLocks noChangeArrowheads="1"/>
          </p:cNvSpPr>
          <p:nvPr/>
        </p:nvSpPr>
        <p:spPr bwMode="auto">
          <a:xfrm>
            <a:off x="609600" y="333649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14" name="Rectangle 23"/>
          <p:cNvSpPr>
            <a:spLocks noChangeArrowheads="1"/>
          </p:cNvSpPr>
          <p:nvPr/>
        </p:nvSpPr>
        <p:spPr bwMode="auto">
          <a:xfrm>
            <a:off x="5963560" y="384514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5" name="Rectangle 24"/>
          <p:cNvSpPr>
            <a:spLocks noChangeArrowheads="1"/>
          </p:cNvSpPr>
          <p:nvPr/>
        </p:nvSpPr>
        <p:spPr bwMode="auto">
          <a:xfrm>
            <a:off x="5963560" y="427567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6" name="Rectangle 25"/>
          <p:cNvSpPr>
            <a:spLocks noChangeArrowheads="1"/>
          </p:cNvSpPr>
          <p:nvPr/>
        </p:nvSpPr>
        <p:spPr bwMode="auto">
          <a:xfrm>
            <a:off x="5963560" y="470620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7" name="Rectangle 26"/>
          <p:cNvSpPr>
            <a:spLocks noChangeArrowheads="1"/>
          </p:cNvSpPr>
          <p:nvPr/>
        </p:nvSpPr>
        <p:spPr bwMode="auto">
          <a:xfrm>
            <a:off x="5963560" y="513673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8" name="Rectangle 27"/>
          <p:cNvSpPr>
            <a:spLocks noChangeArrowheads="1"/>
          </p:cNvSpPr>
          <p:nvPr/>
        </p:nvSpPr>
        <p:spPr bwMode="auto">
          <a:xfrm>
            <a:off x="5963560" y="556726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9" name="Rectangle 28"/>
          <p:cNvSpPr>
            <a:spLocks noChangeArrowheads="1"/>
          </p:cNvSpPr>
          <p:nvPr/>
        </p:nvSpPr>
        <p:spPr bwMode="auto">
          <a:xfrm>
            <a:off x="609601" y="592393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4" name="Pladsholder til indhold 2">
            <a:extLst>
              <a:ext uri="{FF2B5EF4-FFF2-40B4-BE49-F238E27FC236}">
                <a16:creationId xmlns:a16="http://schemas.microsoft.com/office/drawing/2014/main" id="{705056B0-9462-B967-DA44-609AFC2E640C}"/>
              </a:ext>
            </a:extLst>
          </p:cNvPr>
          <p:cNvSpPr txBox="1">
            <a:spLocks/>
          </p:cNvSpPr>
          <p:nvPr/>
        </p:nvSpPr>
        <p:spPr>
          <a:xfrm>
            <a:off x="332636" y="995265"/>
            <a:ext cx="7471673" cy="5214565"/>
          </a:xfrm>
          <a:prstGeom prst="rect">
            <a:avLst/>
          </a:prstGeom>
        </p:spPr>
        <p:txBody>
          <a:bodyPr vert="horz" lIns="91440" tIns="45720" rIns="91440" bIns="45720" rtlCol="0">
            <a:noAutofit/>
          </a:bodyPr>
          <a:lstStyle>
            <a:lvl1pPr marL="0" indent="0" algn="l" defTabSz="1097280" rtl="0" eaLnBrk="1" latinLnBrk="0" hangingPunct="1">
              <a:spcBef>
                <a:spcPct val="20000"/>
              </a:spcBef>
              <a:buClr>
                <a:srgbClr val="54616E"/>
              </a:buClr>
              <a:buSzPct val="100000"/>
              <a:buFont typeface="Arial" pitchFamily="34" charset="0"/>
              <a:buNone/>
              <a:defRPr sz="2160" kern="1200">
                <a:solidFill>
                  <a:srgbClr val="54616E"/>
                </a:solidFill>
                <a:latin typeface="+mn-lt"/>
                <a:ea typeface="+mn-ea"/>
                <a:cs typeface="+mn-cs"/>
              </a:defRPr>
            </a:lvl1pPr>
            <a:lvl2pPr marL="548640" indent="0" algn="l" defTabSz="1097280" rtl="0" eaLnBrk="1" latinLnBrk="0" hangingPunct="1">
              <a:spcBef>
                <a:spcPct val="20000"/>
              </a:spcBef>
              <a:buFont typeface="Arial" pitchFamily="34" charset="0"/>
              <a:buNone/>
              <a:defRPr sz="2160" kern="1200">
                <a:solidFill>
                  <a:srgbClr val="54616E"/>
                </a:solidFill>
                <a:latin typeface="+mn-lt"/>
                <a:ea typeface="+mn-ea"/>
                <a:cs typeface="+mn-cs"/>
              </a:defRPr>
            </a:lvl2pPr>
            <a:lvl3pPr marL="1097280" indent="0" algn="l" defTabSz="1097280" rtl="0" eaLnBrk="1" latinLnBrk="0" hangingPunct="1">
              <a:spcBef>
                <a:spcPct val="20000"/>
              </a:spcBef>
              <a:buFont typeface="Arial" pitchFamily="34" charset="0"/>
              <a:buNone/>
              <a:defRPr sz="2160" kern="1200">
                <a:solidFill>
                  <a:srgbClr val="54616E"/>
                </a:solidFill>
                <a:latin typeface="+mn-lt"/>
                <a:ea typeface="+mn-ea"/>
                <a:cs typeface="+mn-cs"/>
              </a:defRPr>
            </a:lvl3pPr>
            <a:lvl4pPr marL="1645920" indent="0" algn="l" defTabSz="1097280" rtl="0" eaLnBrk="1" latinLnBrk="0" hangingPunct="1">
              <a:spcBef>
                <a:spcPct val="20000"/>
              </a:spcBef>
              <a:buFont typeface="Arial" pitchFamily="34" charset="0"/>
              <a:buNone/>
              <a:defRPr sz="2160" kern="1200">
                <a:solidFill>
                  <a:srgbClr val="54616E"/>
                </a:solidFill>
                <a:latin typeface="+mn-lt"/>
                <a:ea typeface="+mn-ea"/>
                <a:cs typeface="+mn-cs"/>
              </a:defRPr>
            </a:lvl4pPr>
            <a:lvl5pPr marL="2194560" indent="0" algn="l" defTabSz="1097280" rtl="0" eaLnBrk="1" latinLnBrk="0" hangingPunct="1">
              <a:spcBef>
                <a:spcPct val="20000"/>
              </a:spcBef>
              <a:buFont typeface="Arial" pitchFamily="34" charset="0"/>
              <a:buNone/>
              <a:defRPr sz="2160" kern="1200">
                <a:solidFill>
                  <a:srgbClr val="54616E"/>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07000"/>
              </a:lnSpc>
              <a:spcAft>
                <a:spcPts val="800"/>
              </a:spcAft>
            </a:pPr>
            <a:r>
              <a:rPr lang="da-DK" sz="1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Emner, der relaterer til nogle af de andre handlingsområder</a:t>
            </a:r>
            <a:endParaRPr lang="da-DK"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 skal blive tydeligere på vores overordnede mål – absolut eller relativt? </a:t>
            </a:r>
            <a:b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 baseline korrekt afsæt?</a:t>
            </a:r>
          </a:p>
          <a:p>
            <a:pPr>
              <a:lnSpc>
                <a:spcPct val="107000"/>
              </a:lnSpc>
              <a:spcAft>
                <a:spcPts val="800"/>
              </a:spcAft>
            </a:pP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Varedeklaration </a:t>
            </a:r>
            <a:b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hvor stort CO</a:t>
            </a:r>
            <a:r>
              <a:rPr lang="da-DK" sz="1800" kern="100" baseline="-25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-aftryk afleder den enkelte uddannelse/institut?</a:t>
            </a:r>
          </a:p>
          <a:p>
            <a:pPr>
              <a:lnSpc>
                <a:spcPct val="107000"/>
              </a:lnSpc>
              <a:spcAft>
                <a:spcPts val="800"/>
              </a:spcAft>
            </a:pP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Deleøkonomisk tilgang på det tekniske område. </a:t>
            </a:r>
            <a:b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Udvikling af incitamentsstruktur/model der understøtter den ønskede tilgang. Tydelige indikatorer og målepunkter – noget som brugerne kan forholde sig til.</a:t>
            </a:r>
            <a:b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Transparens omkring tallene </a:t>
            </a:r>
          </a:p>
          <a:p>
            <a:pPr>
              <a:lnSpc>
                <a:spcPct val="107000"/>
              </a:lnSpc>
              <a:spcAft>
                <a:spcPts val="800"/>
              </a:spcAft>
            </a:pPr>
            <a:r>
              <a:rPr lang="da-DK" sz="18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Effektiv kantinedrift – bygninger – køl – lager – tilberedning</a:t>
            </a:r>
            <a:endPar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Handlingsplan for bæredygtige indkøb/bestykning til/af bygninger – retningslinjer for fremtidige inventarløsninger herunder genanvendelse.</a:t>
            </a:r>
            <a:br>
              <a:rPr lang="da-DK" sz="18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Medtænke recycling og reparation i indkøb – lang levetid – </a:t>
            </a:r>
            <a:br>
              <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fx. inventar og møbler – vi skal købe service fremfor produkt</a:t>
            </a: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spcBef>
                <a:spcPts val="0"/>
              </a:spcBef>
            </a:pPr>
            <a:endParaRPr lang="da-DK" sz="2400" dirty="0">
              <a:solidFill>
                <a:srgbClr val="211A52"/>
              </a:solidFill>
            </a:endParaRPr>
          </a:p>
          <a:p>
            <a:pPr marL="342900" indent="-342900">
              <a:spcBef>
                <a:spcPts val="0"/>
              </a:spcBef>
              <a:buFont typeface="Arial" pitchFamily="34" charset="0"/>
              <a:buChar char="•"/>
            </a:pPr>
            <a:endParaRPr lang="da-DK" sz="2400" dirty="0">
              <a:solidFill>
                <a:srgbClr val="211A52"/>
              </a:solidFill>
            </a:endParaRPr>
          </a:p>
          <a:p>
            <a:pPr>
              <a:spcBef>
                <a:spcPts val="0"/>
              </a:spcBef>
            </a:pPr>
            <a:endParaRPr lang="da-DK" sz="2400" dirty="0">
              <a:solidFill>
                <a:srgbClr val="211A52"/>
              </a:solidFill>
            </a:endParaRPr>
          </a:p>
          <a:p>
            <a:pPr>
              <a:spcBef>
                <a:spcPts val="0"/>
              </a:spcBef>
            </a:pPr>
            <a:endParaRPr lang="da-DK" dirty="0">
              <a:solidFill>
                <a:srgbClr val="211A52"/>
              </a:solidFill>
            </a:endParaRPr>
          </a:p>
          <a:p>
            <a:pPr>
              <a:spcBef>
                <a:spcPts val="0"/>
              </a:spcBef>
            </a:pPr>
            <a:endParaRPr lang="da-DK" dirty="0">
              <a:solidFill>
                <a:srgbClr val="211A52"/>
              </a:solidFill>
            </a:endParaRPr>
          </a:p>
        </p:txBody>
      </p:sp>
    </p:spTree>
    <p:extLst>
      <p:ext uri="{BB962C8B-B14F-4D97-AF65-F5344CB8AC3E}">
        <p14:creationId xmlns:p14="http://schemas.microsoft.com/office/powerpoint/2010/main" val="149413324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764" y="347176"/>
            <a:ext cx="7378175" cy="813909"/>
          </a:xfrm>
        </p:spPr>
        <p:txBody>
          <a:bodyPr>
            <a:noAutofit/>
          </a:bodyPr>
          <a:lstStyle/>
          <a:p>
            <a:r>
              <a:rPr lang="da-DK" sz="3200" b="1" dirty="0"/>
              <a:t>Input fra Kick Off’et den 30. maj 2023</a:t>
            </a:r>
          </a:p>
        </p:txBody>
      </p:sp>
      <p:sp>
        <p:nvSpPr>
          <p:cNvPr id="3" name="Pladsholder til indhold 2"/>
          <p:cNvSpPr>
            <a:spLocks noGrp="1"/>
          </p:cNvSpPr>
          <p:nvPr>
            <p:ph idx="1"/>
          </p:nvPr>
        </p:nvSpPr>
        <p:spPr>
          <a:xfrm>
            <a:off x="318764" y="1237866"/>
            <a:ext cx="7194709" cy="5214565"/>
          </a:xfrm>
        </p:spPr>
        <p:txBody>
          <a:bodyPr>
            <a:noAutofit/>
          </a:bodyPr>
          <a:lstStyle/>
          <a:p>
            <a:pPr>
              <a:spcBef>
                <a:spcPts val="0"/>
              </a:spcBef>
            </a:pPr>
            <a:r>
              <a:rPr lang="da-DK" sz="2400" b="1" dirty="0">
                <a:solidFill>
                  <a:srgbClr val="C00000"/>
                </a:solidFill>
              </a:rPr>
              <a:t>Cirkulær materialeflow + affald</a:t>
            </a:r>
          </a:p>
          <a:p>
            <a:pPr marL="342900" indent="-342900">
              <a:spcBef>
                <a:spcPts val="0"/>
              </a:spcBef>
              <a:buFont typeface="Arial" panose="020B0604020202020204" pitchFamily="34" charset="0"/>
              <a:buChar char="•"/>
            </a:pPr>
            <a:endParaRPr lang="da-DK" sz="24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Ingen affald </a:t>
            </a:r>
            <a:r>
              <a:rPr lang="da-DK" sz="1800" dirty="0">
                <a:solidFill>
                  <a:srgbClr val="211A52"/>
                </a:solidFill>
              </a:rPr>
              <a:t>(ingen spild, forbruger mindre, genbruger mere)</a:t>
            </a:r>
          </a:p>
          <a:p>
            <a:pPr marL="342900" indent="-342900">
              <a:spcBef>
                <a:spcPts val="0"/>
              </a:spcBef>
              <a:buFont typeface="Arial" panose="020B0604020202020204" pitchFamily="34" charset="0"/>
              <a:buChar char="•"/>
            </a:pPr>
            <a:endParaRPr lang="da-DK" sz="24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Smart sortering </a:t>
            </a:r>
            <a:r>
              <a:rPr lang="da-DK" sz="2000" dirty="0">
                <a:solidFill>
                  <a:srgbClr val="211A52"/>
                </a:solidFill>
              </a:rPr>
              <a:t>(sortering efter afhentning)</a:t>
            </a:r>
          </a:p>
          <a:p>
            <a:pPr marL="342900" indent="-342900">
              <a:spcBef>
                <a:spcPts val="0"/>
              </a:spcBef>
              <a:buFont typeface="Arial" panose="020B0604020202020204" pitchFamily="34" charset="0"/>
              <a:buChar char="•"/>
            </a:pPr>
            <a:endParaRPr lang="da-DK" sz="24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Dele brugen af laboratorier </a:t>
            </a:r>
            <a:r>
              <a:rPr lang="da-DK" sz="2000" dirty="0">
                <a:solidFill>
                  <a:srgbClr val="211A52"/>
                </a:solidFill>
              </a:rPr>
              <a:t>(udstyr, materialer)</a:t>
            </a:r>
          </a:p>
          <a:p>
            <a:pPr marL="342900" indent="-342900">
              <a:spcBef>
                <a:spcPts val="0"/>
              </a:spcBef>
              <a:buFont typeface="Arial" panose="020B0604020202020204" pitchFamily="34" charset="0"/>
              <a:buChar char="•"/>
            </a:pPr>
            <a:endParaRPr lang="da-DK" sz="24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Simulering før fysiske test</a:t>
            </a:r>
          </a:p>
          <a:p>
            <a:pPr marL="342900" indent="-342900">
              <a:spcBef>
                <a:spcPts val="0"/>
              </a:spcBef>
              <a:buFont typeface="Arial" panose="020B0604020202020204" pitchFamily="34" charset="0"/>
              <a:buChar char="•"/>
            </a:pPr>
            <a:endParaRPr lang="da-DK" sz="2400" dirty="0">
              <a:solidFill>
                <a:srgbClr val="211A52"/>
              </a:solidFill>
            </a:endParaRPr>
          </a:p>
          <a:p>
            <a:pPr marL="342900" indent="-342900">
              <a:spcBef>
                <a:spcPts val="0"/>
              </a:spcBef>
              <a:buFont typeface="Arial" panose="020B0604020202020204" pitchFamily="34" charset="0"/>
              <a:buChar char="•"/>
            </a:pPr>
            <a:r>
              <a:rPr lang="da-DK" sz="2400" dirty="0" err="1">
                <a:solidFill>
                  <a:srgbClr val="211A52"/>
                </a:solidFill>
              </a:rPr>
              <a:t>Skilbare</a:t>
            </a:r>
            <a:r>
              <a:rPr lang="da-DK" sz="2400" dirty="0">
                <a:solidFill>
                  <a:srgbClr val="211A52"/>
                </a:solidFill>
              </a:rPr>
              <a:t> produkter</a:t>
            </a:r>
            <a:br>
              <a:rPr lang="da-DK" sz="2400" dirty="0">
                <a:solidFill>
                  <a:srgbClr val="211A52"/>
                </a:solidFill>
              </a:rPr>
            </a:br>
            <a:endParaRPr lang="da-DK" sz="24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Byttebørs og auktion af materialer </a:t>
            </a:r>
            <a:br>
              <a:rPr lang="da-DK" sz="2400" dirty="0">
                <a:solidFill>
                  <a:srgbClr val="211A52"/>
                </a:solidFill>
              </a:rPr>
            </a:br>
            <a:r>
              <a:rPr lang="da-DK" sz="2000" dirty="0">
                <a:solidFill>
                  <a:srgbClr val="211A52"/>
                </a:solidFill>
              </a:rPr>
              <a:t>(Også private ting)</a:t>
            </a:r>
          </a:p>
          <a:p>
            <a:pPr>
              <a:spcBef>
                <a:spcPts val="0"/>
              </a:spcBef>
            </a:pPr>
            <a:endParaRPr lang="da-DK" dirty="0">
              <a:solidFill>
                <a:srgbClr val="211A52"/>
              </a:solidFill>
            </a:endParaRPr>
          </a:p>
          <a:p>
            <a:pPr>
              <a:spcBef>
                <a:spcPts val="0"/>
              </a:spcBef>
            </a:pPr>
            <a:endParaRPr lang="da-DK" dirty="0">
              <a:solidFill>
                <a:srgbClr val="211A52"/>
              </a:solidFill>
            </a:endParaRPr>
          </a:p>
        </p:txBody>
      </p:sp>
      <p:sp>
        <p:nvSpPr>
          <p:cNvPr id="5" name="Pladsholder til slidenummer 4"/>
          <p:cNvSpPr>
            <a:spLocks noGrp="1"/>
          </p:cNvSpPr>
          <p:nvPr>
            <p:ph type="sldNum" sz="quarter" idx="11"/>
          </p:nvPr>
        </p:nvSpPr>
        <p:spPr/>
        <p:txBody>
          <a:bodyPr/>
          <a:lstStyle/>
          <a:p>
            <a:fld id="{409B8A6B-2702-4E09-BF63-7CC1F22DFC4D}" type="slidenum">
              <a:rPr lang="da-DK" smtClean="0"/>
              <a:pPr/>
              <a:t>11</a:t>
            </a:fld>
            <a:endParaRPr lang="da-DK" dirty="0"/>
          </a:p>
        </p:txBody>
      </p:sp>
      <p:sp>
        <p:nvSpPr>
          <p:cNvPr id="6" name="Rectangle 15"/>
          <p:cNvSpPr>
            <a:spLocks noChangeArrowheads="1"/>
          </p:cNvSpPr>
          <p:nvPr/>
        </p:nvSpPr>
        <p:spPr bwMode="auto">
          <a:xfrm>
            <a:off x="609601" y="5272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7" name="Rectangle 16"/>
          <p:cNvSpPr>
            <a:spLocks noChangeArrowheads="1"/>
          </p:cNvSpPr>
          <p:nvPr/>
        </p:nvSpPr>
        <p:spPr bwMode="auto">
          <a:xfrm>
            <a:off x="609600" y="764553"/>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8" name="Rectangle 17"/>
          <p:cNvSpPr>
            <a:spLocks noChangeArrowheads="1"/>
          </p:cNvSpPr>
          <p:nvPr/>
        </p:nvSpPr>
        <p:spPr bwMode="auto">
          <a:xfrm>
            <a:off x="609600" y="118810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9" name="Rectangle 18"/>
          <p:cNvSpPr>
            <a:spLocks noChangeArrowheads="1"/>
          </p:cNvSpPr>
          <p:nvPr/>
        </p:nvSpPr>
        <p:spPr bwMode="auto">
          <a:xfrm>
            <a:off x="6697432" y="1725896"/>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0" name="Rectangle 19"/>
          <p:cNvSpPr>
            <a:spLocks noChangeArrowheads="1"/>
          </p:cNvSpPr>
          <p:nvPr/>
        </p:nvSpPr>
        <p:spPr bwMode="auto">
          <a:xfrm>
            <a:off x="5963560" y="212302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1" name="Rectangle 20"/>
          <p:cNvSpPr>
            <a:spLocks noChangeArrowheads="1"/>
          </p:cNvSpPr>
          <p:nvPr/>
        </p:nvSpPr>
        <p:spPr bwMode="auto">
          <a:xfrm>
            <a:off x="5963560" y="255355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2" name="Rectangle 21"/>
          <p:cNvSpPr>
            <a:spLocks noChangeArrowheads="1"/>
          </p:cNvSpPr>
          <p:nvPr/>
        </p:nvSpPr>
        <p:spPr bwMode="auto">
          <a:xfrm>
            <a:off x="5963560" y="298408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3" name="Rectangle 22"/>
          <p:cNvSpPr>
            <a:spLocks noChangeArrowheads="1"/>
          </p:cNvSpPr>
          <p:nvPr/>
        </p:nvSpPr>
        <p:spPr bwMode="auto">
          <a:xfrm>
            <a:off x="609600" y="333649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14" name="Rectangle 23"/>
          <p:cNvSpPr>
            <a:spLocks noChangeArrowheads="1"/>
          </p:cNvSpPr>
          <p:nvPr/>
        </p:nvSpPr>
        <p:spPr bwMode="auto">
          <a:xfrm>
            <a:off x="5963560" y="384514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5" name="Rectangle 24"/>
          <p:cNvSpPr>
            <a:spLocks noChangeArrowheads="1"/>
          </p:cNvSpPr>
          <p:nvPr/>
        </p:nvSpPr>
        <p:spPr bwMode="auto">
          <a:xfrm>
            <a:off x="5963560" y="427567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6" name="Rectangle 25"/>
          <p:cNvSpPr>
            <a:spLocks noChangeArrowheads="1"/>
          </p:cNvSpPr>
          <p:nvPr/>
        </p:nvSpPr>
        <p:spPr bwMode="auto">
          <a:xfrm>
            <a:off x="5963560" y="470620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7" name="Rectangle 26"/>
          <p:cNvSpPr>
            <a:spLocks noChangeArrowheads="1"/>
          </p:cNvSpPr>
          <p:nvPr/>
        </p:nvSpPr>
        <p:spPr bwMode="auto">
          <a:xfrm>
            <a:off x="5963560" y="513673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8" name="Rectangle 27"/>
          <p:cNvSpPr>
            <a:spLocks noChangeArrowheads="1"/>
          </p:cNvSpPr>
          <p:nvPr/>
        </p:nvSpPr>
        <p:spPr bwMode="auto">
          <a:xfrm>
            <a:off x="5963560" y="556726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9" name="Rectangle 28"/>
          <p:cNvSpPr>
            <a:spLocks noChangeArrowheads="1"/>
          </p:cNvSpPr>
          <p:nvPr/>
        </p:nvSpPr>
        <p:spPr bwMode="auto">
          <a:xfrm>
            <a:off x="609601" y="592393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pic>
        <p:nvPicPr>
          <p:cNvPr id="4" name="Billede 3">
            <a:extLst>
              <a:ext uri="{FF2B5EF4-FFF2-40B4-BE49-F238E27FC236}">
                <a16:creationId xmlns:a16="http://schemas.microsoft.com/office/drawing/2014/main" id="{3BBDD497-1BE4-44B9-7535-8B3737FF76D9}"/>
              </a:ext>
            </a:extLst>
          </p:cNvPr>
          <p:cNvPicPr>
            <a:picLocks noChangeAspect="1"/>
          </p:cNvPicPr>
          <p:nvPr/>
        </p:nvPicPr>
        <p:blipFill rotWithShape="1">
          <a:blip r:embed="rId3"/>
          <a:srcRect l="24099" t="9261" r="26606"/>
          <a:stretch/>
        </p:blipFill>
        <p:spPr>
          <a:xfrm rot="213052">
            <a:off x="7206383" y="1550583"/>
            <a:ext cx="4852270" cy="4884600"/>
          </a:xfrm>
          <a:prstGeom prst="rect">
            <a:avLst/>
          </a:prstGeom>
        </p:spPr>
      </p:pic>
    </p:spTree>
    <p:extLst>
      <p:ext uri="{BB962C8B-B14F-4D97-AF65-F5344CB8AC3E}">
        <p14:creationId xmlns:p14="http://schemas.microsoft.com/office/powerpoint/2010/main" val="136473499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764" y="347176"/>
            <a:ext cx="7378175" cy="813909"/>
          </a:xfrm>
        </p:spPr>
        <p:txBody>
          <a:bodyPr>
            <a:noAutofit/>
          </a:bodyPr>
          <a:lstStyle/>
          <a:p>
            <a:r>
              <a:rPr lang="da-DK" sz="3200" b="1" dirty="0"/>
              <a:t>Input fra workshop den 25. sep. 2023</a:t>
            </a:r>
          </a:p>
        </p:txBody>
      </p:sp>
      <p:sp>
        <p:nvSpPr>
          <p:cNvPr id="3" name="Pladsholder til indhold 2"/>
          <p:cNvSpPr>
            <a:spLocks noGrp="1"/>
          </p:cNvSpPr>
          <p:nvPr>
            <p:ph idx="1"/>
          </p:nvPr>
        </p:nvSpPr>
        <p:spPr>
          <a:xfrm>
            <a:off x="318764" y="1237866"/>
            <a:ext cx="7194709" cy="5214565"/>
          </a:xfrm>
        </p:spPr>
        <p:txBody>
          <a:bodyPr>
            <a:noAutofit/>
          </a:bodyPr>
          <a:lstStyle/>
          <a:p>
            <a:pPr>
              <a:spcBef>
                <a:spcPts val="0"/>
              </a:spcBef>
            </a:pPr>
            <a:r>
              <a:rPr lang="da-DK" sz="2400" b="1" dirty="0">
                <a:solidFill>
                  <a:srgbClr val="C00000"/>
                </a:solidFill>
              </a:rPr>
              <a:t>Cirkulær materialeflow + affald</a:t>
            </a:r>
          </a:p>
          <a:p>
            <a:pPr marL="342900" indent="-342900">
              <a:spcBef>
                <a:spcPts val="0"/>
              </a:spcBef>
              <a:buFont typeface="Arial" panose="020B0604020202020204" pitchFamily="34" charset="0"/>
              <a:buChar char="•"/>
            </a:pPr>
            <a:endParaRPr lang="da-DK" sz="24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Standard studie- og arbejdsplads</a:t>
            </a:r>
            <a:br>
              <a:rPr lang="da-DK" sz="2400" dirty="0">
                <a:solidFill>
                  <a:srgbClr val="211A52"/>
                </a:solidFill>
              </a:rPr>
            </a:br>
            <a:endParaRPr lang="da-DK" sz="24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Sporbarhed af vores affald </a:t>
            </a:r>
            <a:r>
              <a:rPr lang="da-DK" sz="2000" dirty="0">
                <a:solidFill>
                  <a:srgbClr val="211A52"/>
                </a:solidFill>
              </a:rPr>
              <a:t>(Hvor ender det?)</a:t>
            </a:r>
            <a:br>
              <a:rPr lang="da-DK" sz="2000" dirty="0">
                <a:solidFill>
                  <a:srgbClr val="211A52"/>
                </a:solidFill>
              </a:rPr>
            </a:br>
            <a:endParaRPr lang="da-DK" sz="20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Bæredygtige byggematerialer </a:t>
            </a:r>
            <a:r>
              <a:rPr lang="da-DK" sz="2000" dirty="0">
                <a:solidFill>
                  <a:srgbClr val="211A52"/>
                </a:solidFill>
              </a:rPr>
              <a:t>(Vedligeholdelse)</a:t>
            </a:r>
            <a:br>
              <a:rPr lang="da-DK" sz="2000" dirty="0">
                <a:solidFill>
                  <a:srgbClr val="211A52"/>
                </a:solidFill>
              </a:rPr>
            </a:br>
            <a:endParaRPr lang="da-DK" sz="20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Service kontra engangsservice</a:t>
            </a:r>
            <a:br>
              <a:rPr lang="da-DK" sz="2000" dirty="0">
                <a:solidFill>
                  <a:srgbClr val="211A52"/>
                </a:solidFill>
              </a:rPr>
            </a:br>
            <a:endParaRPr lang="da-DK" sz="20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Vaner</a:t>
            </a:r>
          </a:p>
          <a:p>
            <a:pPr marL="342900" indent="-342900">
              <a:spcBef>
                <a:spcPts val="0"/>
              </a:spcBef>
              <a:buFont typeface="Arial" panose="020B0604020202020204" pitchFamily="34" charset="0"/>
              <a:buChar char="•"/>
            </a:pPr>
            <a:endParaRPr lang="da-DK" sz="24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Ressourceplan </a:t>
            </a:r>
            <a:r>
              <a:rPr lang="da-DK" sz="2000" dirty="0">
                <a:solidFill>
                  <a:srgbClr val="211A52"/>
                </a:solidFill>
              </a:rPr>
              <a:t>(adfærd, materialer, forbrug)</a:t>
            </a:r>
            <a:br>
              <a:rPr lang="da-DK" sz="2000" dirty="0">
                <a:solidFill>
                  <a:srgbClr val="211A52"/>
                </a:solidFill>
              </a:rPr>
            </a:br>
            <a:endParaRPr lang="da-DK" sz="2000" dirty="0">
              <a:solidFill>
                <a:srgbClr val="211A52"/>
              </a:solidFill>
            </a:endParaRPr>
          </a:p>
          <a:p>
            <a:pPr>
              <a:spcBef>
                <a:spcPts val="0"/>
              </a:spcBef>
            </a:pPr>
            <a:endParaRPr lang="da-DK" sz="2400" dirty="0">
              <a:solidFill>
                <a:srgbClr val="211A52"/>
              </a:solidFill>
            </a:endParaRPr>
          </a:p>
          <a:p>
            <a:pPr>
              <a:spcBef>
                <a:spcPts val="0"/>
              </a:spcBef>
            </a:pPr>
            <a:endParaRPr lang="da-DK" sz="2400" dirty="0">
              <a:solidFill>
                <a:srgbClr val="211A52"/>
              </a:solidFill>
            </a:endParaRPr>
          </a:p>
          <a:p>
            <a:pPr>
              <a:spcBef>
                <a:spcPts val="0"/>
              </a:spcBef>
            </a:pPr>
            <a:endParaRPr lang="da-DK" dirty="0">
              <a:solidFill>
                <a:srgbClr val="211A52"/>
              </a:solidFill>
            </a:endParaRPr>
          </a:p>
        </p:txBody>
      </p:sp>
      <p:sp>
        <p:nvSpPr>
          <p:cNvPr id="5" name="Pladsholder til slidenummer 4"/>
          <p:cNvSpPr>
            <a:spLocks noGrp="1"/>
          </p:cNvSpPr>
          <p:nvPr>
            <p:ph type="sldNum" sz="quarter" idx="11"/>
          </p:nvPr>
        </p:nvSpPr>
        <p:spPr/>
        <p:txBody>
          <a:bodyPr/>
          <a:lstStyle/>
          <a:p>
            <a:fld id="{409B8A6B-2702-4E09-BF63-7CC1F22DFC4D}" type="slidenum">
              <a:rPr lang="da-DK" smtClean="0"/>
              <a:pPr/>
              <a:t>12</a:t>
            </a:fld>
            <a:endParaRPr lang="da-DK" dirty="0"/>
          </a:p>
        </p:txBody>
      </p:sp>
      <p:sp>
        <p:nvSpPr>
          <p:cNvPr id="6" name="Rectangle 15"/>
          <p:cNvSpPr>
            <a:spLocks noChangeArrowheads="1"/>
          </p:cNvSpPr>
          <p:nvPr/>
        </p:nvSpPr>
        <p:spPr bwMode="auto">
          <a:xfrm>
            <a:off x="609601" y="5272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7" name="Rectangle 16"/>
          <p:cNvSpPr>
            <a:spLocks noChangeArrowheads="1"/>
          </p:cNvSpPr>
          <p:nvPr/>
        </p:nvSpPr>
        <p:spPr bwMode="auto">
          <a:xfrm>
            <a:off x="609600" y="764553"/>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8" name="Rectangle 17"/>
          <p:cNvSpPr>
            <a:spLocks noChangeArrowheads="1"/>
          </p:cNvSpPr>
          <p:nvPr/>
        </p:nvSpPr>
        <p:spPr bwMode="auto">
          <a:xfrm>
            <a:off x="609600" y="118810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9" name="Rectangle 18"/>
          <p:cNvSpPr>
            <a:spLocks noChangeArrowheads="1"/>
          </p:cNvSpPr>
          <p:nvPr/>
        </p:nvSpPr>
        <p:spPr bwMode="auto">
          <a:xfrm>
            <a:off x="6697432" y="1725896"/>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0" name="Rectangle 19"/>
          <p:cNvSpPr>
            <a:spLocks noChangeArrowheads="1"/>
          </p:cNvSpPr>
          <p:nvPr/>
        </p:nvSpPr>
        <p:spPr bwMode="auto">
          <a:xfrm>
            <a:off x="5963560" y="212302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1" name="Rectangle 20"/>
          <p:cNvSpPr>
            <a:spLocks noChangeArrowheads="1"/>
          </p:cNvSpPr>
          <p:nvPr/>
        </p:nvSpPr>
        <p:spPr bwMode="auto">
          <a:xfrm>
            <a:off x="5963560" y="255355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2" name="Rectangle 21"/>
          <p:cNvSpPr>
            <a:spLocks noChangeArrowheads="1"/>
          </p:cNvSpPr>
          <p:nvPr/>
        </p:nvSpPr>
        <p:spPr bwMode="auto">
          <a:xfrm>
            <a:off x="5963560" y="298408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3" name="Rectangle 22"/>
          <p:cNvSpPr>
            <a:spLocks noChangeArrowheads="1"/>
          </p:cNvSpPr>
          <p:nvPr/>
        </p:nvSpPr>
        <p:spPr bwMode="auto">
          <a:xfrm>
            <a:off x="609600" y="333649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14" name="Rectangle 23"/>
          <p:cNvSpPr>
            <a:spLocks noChangeArrowheads="1"/>
          </p:cNvSpPr>
          <p:nvPr/>
        </p:nvSpPr>
        <p:spPr bwMode="auto">
          <a:xfrm>
            <a:off x="5963560" y="384514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5" name="Rectangle 24"/>
          <p:cNvSpPr>
            <a:spLocks noChangeArrowheads="1"/>
          </p:cNvSpPr>
          <p:nvPr/>
        </p:nvSpPr>
        <p:spPr bwMode="auto">
          <a:xfrm>
            <a:off x="5963560" y="427567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6" name="Rectangle 25"/>
          <p:cNvSpPr>
            <a:spLocks noChangeArrowheads="1"/>
          </p:cNvSpPr>
          <p:nvPr/>
        </p:nvSpPr>
        <p:spPr bwMode="auto">
          <a:xfrm>
            <a:off x="5963560" y="470620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7" name="Rectangle 26"/>
          <p:cNvSpPr>
            <a:spLocks noChangeArrowheads="1"/>
          </p:cNvSpPr>
          <p:nvPr/>
        </p:nvSpPr>
        <p:spPr bwMode="auto">
          <a:xfrm>
            <a:off x="5963560" y="513673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8" name="Rectangle 27"/>
          <p:cNvSpPr>
            <a:spLocks noChangeArrowheads="1"/>
          </p:cNvSpPr>
          <p:nvPr/>
        </p:nvSpPr>
        <p:spPr bwMode="auto">
          <a:xfrm>
            <a:off x="5963560" y="556726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9" name="Rectangle 28"/>
          <p:cNvSpPr>
            <a:spLocks noChangeArrowheads="1"/>
          </p:cNvSpPr>
          <p:nvPr/>
        </p:nvSpPr>
        <p:spPr bwMode="auto">
          <a:xfrm>
            <a:off x="609601" y="592393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pic>
        <p:nvPicPr>
          <p:cNvPr id="26" name="Pladsholder til billede 6" descr="Et billede, der indeholder græs, blomst, plante&#10;&#10;Automatisk genereret beskrivelse">
            <a:extLst>
              <a:ext uri="{FF2B5EF4-FFF2-40B4-BE49-F238E27FC236}">
                <a16:creationId xmlns:a16="http://schemas.microsoft.com/office/drawing/2014/main" id="{BE723516-91BB-071C-84C4-2D457AE888D5}"/>
              </a:ext>
            </a:extLst>
          </p:cNvPr>
          <p:cNvPicPr>
            <a:picLocks noChangeAspect="1"/>
          </p:cNvPicPr>
          <p:nvPr/>
        </p:nvPicPr>
        <p:blipFill>
          <a:blip r:embed="rId3" cstate="print">
            <a:extLst>
              <a:ext uri="{28A0092B-C50C-407E-A947-70E740481C1C}">
                <a14:useLocalDpi xmlns:a14="http://schemas.microsoft.com/office/drawing/2010/main" val="0"/>
              </a:ext>
            </a:extLst>
          </a:blip>
          <a:srcRect l="3796" r="3796"/>
          <a:stretch>
            <a:fillRect/>
          </a:stretch>
        </p:blipFill>
        <p:spPr>
          <a:xfrm>
            <a:off x="7783384" y="0"/>
            <a:ext cx="4753232" cy="6858000"/>
          </a:xfrm>
          <a:prstGeom prst="rect">
            <a:avLst/>
          </a:prstGeom>
        </p:spPr>
      </p:pic>
    </p:spTree>
    <p:extLst>
      <p:ext uri="{BB962C8B-B14F-4D97-AF65-F5344CB8AC3E}">
        <p14:creationId xmlns:p14="http://schemas.microsoft.com/office/powerpoint/2010/main" val="217003007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D0DC9792-9D94-559A-C3F3-FA7E958C4772}"/>
              </a:ext>
            </a:extLst>
          </p:cNvPr>
          <p:cNvPicPr>
            <a:picLocks noChangeAspect="1"/>
          </p:cNvPicPr>
          <p:nvPr/>
        </p:nvPicPr>
        <p:blipFill rotWithShape="1">
          <a:blip r:embed="rId3"/>
          <a:srcRect l="24099" t="9261" r="26606"/>
          <a:stretch/>
        </p:blipFill>
        <p:spPr>
          <a:xfrm rot="213052">
            <a:off x="7206383" y="1550583"/>
            <a:ext cx="4852270" cy="4884600"/>
          </a:xfrm>
          <a:prstGeom prst="rect">
            <a:avLst/>
          </a:prstGeom>
        </p:spPr>
      </p:pic>
      <p:sp>
        <p:nvSpPr>
          <p:cNvPr id="2" name="Titel 1"/>
          <p:cNvSpPr>
            <a:spLocks noGrp="1"/>
          </p:cNvSpPr>
          <p:nvPr>
            <p:ph type="title"/>
          </p:nvPr>
        </p:nvSpPr>
        <p:spPr>
          <a:xfrm>
            <a:off x="318764" y="347176"/>
            <a:ext cx="7378175" cy="813909"/>
          </a:xfrm>
        </p:spPr>
        <p:txBody>
          <a:bodyPr>
            <a:noAutofit/>
          </a:bodyPr>
          <a:lstStyle/>
          <a:p>
            <a:r>
              <a:rPr lang="da-DK" sz="3200" b="1" dirty="0"/>
              <a:t>Input fra Kick Off’et den 30. maj 2023</a:t>
            </a:r>
          </a:p>
        </p:txBody>
      </p:sp>
      <p:sp>
        <p:nvSpPr>
          <p:cNvPr id="3" name="Pladsholder til indhold 2"/>
          <p:cNvSpPr>
            <a:spLocks noGrp="1"/>
          </p:cNvSpPr>
          <p:nvPr>
            <p:ph idx="1"/>
          </p:nvPr>
        </p:nvSpPr>
        <p:spPr>
          <a:xfrm>
            <a:off x="318764" y="1237866"/>
            <a:ext cx="7510786" cy="5214565"/>
          </a:xfrm>
        </p:spPr>
        <p:txBody>
          <a:bodyPr>
            <a:noAutofit/>
          </a:bodyPr>
          <a:lstStyle/>
          <a:p>
            <a:pPr>
              <a:spcBef>
                <a:spcPts val="0"/>
              </a:spcBef>
            </a:pPr>
            <a:r>
              <a:rPr lang="da-DK" sz="2400" b="1" dirty="0">
                <a:solidFill>
                  <a:srgbClr val="C00000"/>
                </a:solidFill>
              </a:rPr>
              <a:t>Mad og kantinedrift</a:t>
            </a:r>
          </a:p>
          <a:p>
            <a:pPr marL="342900" indent="-342900">
              <a:spcBef>
                <a:spcPts val="0"/>
              </a:spcBef>
              <a:buFont typeface="Arial" panose="020B0604020202020204" pitchFamily="34" charset="0"/>
              <a:buChar char="•"/>
            </a:pPr>
            <a:endParaRPr lang="da-DK" sz="24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”To </a:t>
            </a:r>
            <a:r>
              <a:rPr lang="da-DK" sz="2400" dirty="0" err="1">
                <a:solidFill>
                  <a:srgbClr val="211A52"/>
                </a:solidFill>
              </a:rPr>
              <a:t>good</a:t>
            </a:r>
            <a:r>
              <a:rPr lang="da-DK" sz="2400" dirty="0">
                <a:solidFill>
                  <a:srgbClr val="211A52"/>
                </a:solidFill>
              </a:rPr>
              <a:t> to go” ordning / Genanvendelse af rester Madbørs/ Rester gives væk til trængende</a:t>
            </a:r>
            <a:br>
              <a:rPr lang="da-DK" sz="2400" dirty="0">
                <a:solidFill>
                  <a:srgbClr val="211A52"/>
                </a:solidFill>
              </a:rPr>
            </a:br>
            <a:endParaRPr lang="da-DK" sz="24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CO</a:t>
            </a:r>
            <a:r>
              <a:rPr lang="da-DK" sz="2400" baseline="-25000" dirty="0">
                <a:solidFill>
                  <a:srgbClr val="211A52"/>
                </a:solidFill>
              </a:rPr>
              <a:t>2</a:t>
            </a:r>
            <a:r>
              <a:rPr lang="da-DK" sz="2400" dirty="0">
                <a:solidFill>
                  <a:srgbClr val="211A52"/>
                </a:solidFill>
              </a:rPr>
              <a:t>-neutral mad</a:t>
            </a:r>
            <a:r>
              <a:rPr lang="da-DK" sz="2200" dirty="0">
                <a:solidFill>
                  <a:srgbClr val="211A52"/>
                </a:solidFill>
              </a:rPr>
              <a:t> </a:t>
            </a:r>
            <a:r>
              <a:rPr lang="da-DK" sz="2000" dirty="0">
                <a:solidFill>
                  <a:srgbClr val="211A52"/>
                </a:solidFill>
              </a:rPr>
              <a:t>(lokal mad, kort transport, vegansk)</a:t>
            </a:r>
          </a:p>
          <a:p>
            <a:pPr marL="342900" indent="-342900">
              <a:spcBef>
                <a:spcPts val="0"/>
              </a:spcBef>
              <a:buFont typeface="Arial" panose="020B0604020202020204" pitchFamily="34" charset="0"/>
              <a:buChar char="•"/>
            </a:pPr>
            <a:endParaRPr lang="da-DK" sz="20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Ingen engangsservice / Spiseligt service</a:t>
            </a:r>
          </a:p>
          <a:p>
            <a:pPr>
              <a:spcBef>
                <a:spcPts val="0"/>
              </a:spcBef>
            </a:pPr>
            <a:endParaRPr lang="da-DK" sz="24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Gode forhold til ansatte/studerende i forhold til mad, køleskab og mikroovne m.m.</a:t>
            </a:r>
          </a:p>
          <a:p>
            <a:pPr marL="342900" indent="-342900">
              <a:spcBef>
                <a:spcPts val="0"/>
              </a:spcBef>
              <a:buFont typeface="Arial" panose="020B0604020202020204" pitchFamily="34" charset="0"/>
              <a:buChar char="•"/>
            </a:pPr>
            <a:endParaRPr lang="da-DK" sz="24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Involvering af de studerende i ny drift </a:t>
            </a:r>
          </a:p>
          <a:p>
            <a:pPr marL="342900" indent="-342900">
              <a:spcBef>
                <a:spcPts val="0"/>
              </a:spcBef>
              <a:buFont typeface="Arial" panose="020B0604020202020204" pitchFamily="34" charset="0"/>
              <a:buChar char="•"/>
            </a:pPr>
            <a:endParaRPr lang="da-DK" sz="2200" dirty="0">
              <a:solidFill>
                <a:srgbClr val="211A52"/>
              </a:solidFill>
            </a:endParaRPr>
          </a:p>
          <a:p>
            <a:pPr>
              <a:spcBef>
                <a:spcPts val="0"/>
              </a:spcBef>
            </a:pPr>
            <a:endParaRPr lang="da-DK" sz="2400" dirty="0">
              <a:solidFill>
                <a:srgbClr val="211A52"/>
              </a:solidFill>
            </a:endParaRPr>
          </a:p>
          <a:p>
            <a:pPr>
              <a:spcBef>
                <a:spcPts val="0"/>
              </a:spcBef>
            </a:pPr>
            <a:endParaRPr lang="da-DK" sz="2400" dirty="0">
              <a:solidFill>
                <a:srgbClr val="211A52"/>
              </a:solidFill>
            </a:endParaRPr>
          </a:p>
          <a:p>
            <a:pPr>
              <a:spcBef>
                <a:spcPts val="0"/>
              </a:spcBef>
            </a:pPr>
            <a:endParaRPr lang="da-DK" sz="2000" dirty="0">
              <a:solidFill>
                <a:srgbClr val="211A52"/>
              </a:solidFill>
            </a:endParaRPr>
          </a:p>
        </p:txBody>
      </p:sp>
      <p:sp>
        <p:nvSpPr>
          <p:cNvPr id="5" name="Pladsholder til slidenummer 4"/>
          <p:cNvSpPr>
            <a:spLocks noGrp="1"/>
          </p:cNvSpPr>
          <p:nvPr>
            <p:ph type="sldNum" sz="quarter" idx="11"/>
          </p:nvPr>
        </p:nvSpPr>
        <p:spPr/>
        <p:txBody>
          <a:bodyPr/>
          <a:lstStyle/>
          <a:p>
            <a:fld id="{409B8A6B-2702-4E09-BF63-7CC1F22DFC4D}" type="slidenum">
              <a:rPr lang="da-DK" smtClean="0"/>
              <a:pPr/>
              <a:t>13</a:t>
            </a:fld>
            <a:endParaRPr lang="da-DK" dirty="0"/>
          </a:p>
        </p:txBody>
      </p:sp>
      <p:sp>
        <p:nvSpPr>
          <p:cNvPr id="6" name="Rectangle 15"/>
          <p:cNvSpPr>
            <a:spLocks noChangeArrowheads="1"/>
          </p:cNvSpPr>
          <p:nvPr/>
        </p:nvSpPr>
        <p:spPr bwMode="auto">
          <a:xfrm>
            <a:off x="609601" y="5272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7" name="Rectangle 16"/>
          <p:cNvSpPr>
            <a:spLocks noChangeArrowheads="1"/>
          </p:cNvSpPr>
          <p:nvPr/>
        </p:nvSpPr>
        <p:spPr bwMode="auto">
          <a:xfrm>
            <a:off x="609600" y="764553"/>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8" name="Rectangle 17"/>
          <p:cNvSpPr>
            <a:spLocks noChangeArrowheads="1"/>
          </p:cNvSpPr>
          <p:nvPr/>
        </p:nvSpPr>
        <p:spPr bwMode="auto">
          <a:xfrm>
            <a:off x="609600" y="118810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9" name="Rectangle 18"/>
          <p:cNvSpPr>
            <a:spLocks noChangeArrowheads="1"/>
          </p:cNvSpPr>
          <p:nvPr/>
        </p:nvSpPr>
        <p:spPr bwMode="auto">
          <a:xfrm>
            <a:off x="6697432" y="1725896"/>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0" name="Rectangle 19"/>
          <p:cNvSpPr>
            <a:spLocks noChangeArrowheads="1"/>
          </p:cNvSpPr>
          <p:nvPr/>
        </p:nvSpPr>
        <p:spPr bwMode="auto">
          <a:xfrm>
            <a:off x="5963560" y="212302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1" name="Rectangle 20"/>
          <p:cNvSpPr>
            <a:spLocks noChangeArrowheads="1"/>
          </p:cNvSpPr>
          <p:nvPr/>
        </p:nvSpPr>
        <p:spPr bwMode="auto">
          <a:xfrm>
            <a:off x="5963560" y="255355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2" name="Rectangle 21"/>
          <p:cNvSpPr>
            <a:spLocks noChangeArrowheads="1"/>
          </p:cNvSpPr>
          <p:nvPr/>
        </p:nvSpPr>
        <p:spPr bwMode="auto">
          <a:xfrm>
            <a:off x="5963560" y="298408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3" name="Rectangle 22"/>
          <p:cNvSpPr>
            <a:spLocks noChangeArrowheads="1"/>
          </p:cNvSpPr>
          <p:nvPr/>
        </p:nvSpPr>
        <p:spPr bwMode="auto">
          <a:xfrm>
            <a:off x="609600" y="333649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14" name="Rectangle 23"/>
          <p:cNvSpPr>
            <a:spLocks noChangeArrowheads="1"/>
          </p:cNvSpPr>
          <p:nvPr/>
        </p:nvSpPr>
        <p:spPr bwMode="auto">
          <a:xfrm>
            <a:off x="5963560" y="384514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5" name="Rectangle 24"/>
          <p:cNvSpPr>
            <a:spLocks noChangeArrowheads="1"/>
          </p:cNvSpPr>
          <p:nvPr/>
        </p:nvSpPr>
        <p:spPr bwMode="auto">
          <a:xfrm>
            <a:off x="5963560" y="427567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6" name="Rectangle 25"/>
          <p:cNvSpPr>
            <a:spLocks noChangeArrowheads="1"/>
          </p:cNvSpPr>
          <p:nvPr/>
        </p:nvSpPr>
        <p:spPr bwMode="auto">
          <a:xfrm>
            <a:off x="5963560" y="470620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7" name="Rectangle 26"/>
          <p:cNvSpPr>
            <a:spLocks noChangeArrowheads="1"/>
          </p:cNvSpPr>
          <p:nvPr/>
        </p:nvSpPr>
        <p:spPr bwMode="auto">
          <a:xfrm>
            <a:off x="5963560" y="513673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8" name="Rectangle 27"/>
          <p:cNvSpPr>
            <a:spLocks noChangeArrowheads="1"/>
          </p:cNvSpPr>
          <p:nvPr/>
        </p:nvSpPr>
        <p:spPr bwMode="auto">
          <a:xfrm>
            <a:off x="5963560" y="556726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9" name="Rectangle 28"/>
          <p:cNvSpPr>
            <a:spLocks noChangeArrowheads="1"/>
          </p:cNvSpPr>
          <p:nvPr/>
        </p:nvSpPr>
        <p:spPr bwMode="auto">
          <a:xfrm>
            <a:off x="609601" y="592393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Tree>
    <p:extLst>
      <p:ext uri="{BB962C8B-B14F-4D97-AF65-F5344CB8AC3E}">
        <p14:creationId xmlns:p14="http://schemas.microsoft.com/office/powerpoint/2010/main" val="138479516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764" y="347176"/>
            <a:ext cx="7378175" cy="813909"/>
          </a:xfrm>
        </p:spPr>
        <p:txBody>
          <a:bodyPr>
            <a:noAutofit/>
          </a:bodyPr>
          <a:lstStyle/>
          <a:p>
            <a:r>
              <a:rPr lang="da-DK" sz="3200" b="1" dirty="0"/>
              <a:t>Input fra workshop den 4. okt. 2023</a:t>
            </a:r>
          </a:p>
        </p:txBody>
      </p:sp>
      <p:sp>
        <p:nvSpPr>
          <p:cNvPr id="3" name="Pladsholder til indhold 2"/>
          <p:cNvSpPr>
            <a:spLocks noGrp="1"/>
          </p:cNvSpPr>
          <p:nvPr>
            <p:ph idx="1"/>
          </p:nvPr>
        </p:nvSpPr>
        <p:spPr>
          <a:xfrm>
            <a:off x="318764" y="1237866"/>
            <a:ext cx="7194709" cy="5214565"/>
          </a:xfrm>
        </p:spPr>
        <p:txBody>
          <a:bodyPr>
            <a:noAutofit/>
          </a:bodyPr>
          <a:lstStyle/>
          <a:p>
            <a:pPr>
              <a:spcBef>
                <a:spcPts val="0"/>
              </a:spcBef>
            </a:pPr>
            <a:r>
              <a:rPr lang="da-DK" sz="2400" b="1" dirty="0">
                <a:solidFill>
                  <a:srgbClr val="C00000"/>
                </a:solidFill>
              </a:rPr>
              <a:t>Mad og kantinedrift</a:t>
            </a:r>
          </a:p>
          <a:p>
            <a:pPr marL="342900" indent="-342900">
              <a:spcBef>
                <a:spcPts val="0"/>
              </a:spcBef>
              <a:buFont typeface="Arial" panose="020B0604020202020204" pitchFamily="34" charset="0"/>
              <a:buChar char="•"/>
            </a:pPr>
            <a:endParaRPr lang="da-DK" sz="2400" dirty="0">
              <a:solidFill>
                <a:srgbClr val="211A52"/>
              </a:solidFill>
            </a:endParaRPr>
          </a:p>
          <a:p>
            <a:pPr>
              <a:spcBef>
                <a:spcPts val="0"/>
              </a:spcBef>
            </a:pPr>
            <a:endParaRPr lang="da-DK" dirty="0">
              <a:solidFill>
                <a:srgbClr val="211A52"/>
              </a:solidFill>
            </a:endParaRPr>
          </a:p>
          <a:p>
            <a:pPr>
              <a:spcBef>
                <a:spcPts val="0"/>
              </a:spcBef>
            </a:pPr>
            <a:endParaRPr lang="da-DK" dirty="0">
              <a:solidFill>
                <a:srgbClr val="211A52"/>
              </a:solidFill>
            </a:endParaRPr>
          </a:p>
          <a:p>
            <a:pPr algn="ctr">
              <a:spcBef>
                <a:spcPts val="0"/>
              </a:spcBef>
            </a:pPr>
            <a:r>
              <a:rPr lang="da-DK" sz="4400" dirty="0">
                <a:solidFill>
                  <a:srgbClr val="211A52"/>
                </a:solidFill>
              </a:rPr>
              <a:t>AFVENTER </a:t>
            </a:r>
            <a:r>
              <a:rPr lang="da-DK" sz="4400" dirty="0">
                <a:solidFill>
                  <a:srgbClr val="211A52"/>
                </a:solidFill>
                <a:sym typeface="Wingdings" panose="05000000000000000000" pitchFamily="2" charset="2"/>
              </a:rPr>
              <a:t></a:t>
            </a:r>
            <a:endParaRPr lang="da-DK" sz="4400" dirty="0">
              <a:solidFill>
                <a:srgbClr val="211A52"/>
              </a:solidFill>
            </a:endParaRPr>
          </a:p>
          <a:p>
            <a:pPr>
              <a:spcBef>
                <a:spcPts val="0"/>
              </a:spcBef>
            </a:pPr>
            <a:endParaRPr lang="da-DK" dirty="0">
              <a:solidFill>
                <a:srgbClr val="211A52"/>
              </a:solidFill>
            </a:endParaRPr>
          </a:p>
        </p:txBody>
      </p:sp>
      <p:sp>
        <p:nvSpPr>
          <p:cNvPr id="5" name="Pladsholder til slidenummer 4"/>
          <p:cNvSpPr>
            <a:spLocks noGrp="1"/>
          </p:cNvSpPr>
          <p:nvPr>
            <p:ph type="sldNum" sz="quarter" idx="11"/>
          </p:nvPr>
        </p:nvSpPr>
        <p:spPr/>
        <p:txBody>
          <a:bodyPr/>
          <a:lstStyle/>
          <a:p>
            <a:fld id="{409B8A6B-2702-4E09-BF63-7CC1F22DFC4D}" type="slidenum">
              <a:rPr lang="da-DK" smtClean="0"/>
              <a:pPr/>
              <a:t>14</a:t>
            </a:fld>
            <a:endParaRPr lang="da-DK" dirty="0"/>
          </a:p>
        </p:txBody>
      </p:sp>
      <p:sp>
        <p:nvSpPr>
          <p:cNvPr id="6" name="Rectangle 15"/>
          <p:cNvSpPr>
            <a:spLocks noChangeArrowheads="1"/>
          </p:cNvSpPr>
          <p:nvPr/>
        </p:nvSpPr>
        <p:spPr bwMode="auto">
          <a:xfrm>
            <a:off x="609601" y="5272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7" name="Rectangle 16"/>
          <p:cNvSpPr>
            <a:spLocks noChangeArrowheads="1"/>
          </p:cNvSpPr>
          <p:nvPr/>
        </p:nvSpPr>
        <p:spPr bwMode="auto">
          <a:xfrm>
            <a:off x="609600" y="764553"/>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8" name="Rectangle 17"/>
          <p:cNvSpPr>
            <a:spLocks noChangeArrowheads="1"/>
          </p:cNvSpPr>
          <p:nvPr/>
        </p:nvSpPr>
        <p:spPr bwMode="auto">
          <a:xfrm>
            <a:off x="609600" y="118810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9" name="Rectangle 18"/>
          <p:cNvSpPr>
            <a:spLocks noChangeArrowheads="1"/>
          </p:cNvSpPr>
          <p:nvPr/>
        </p:nvSpPr>
        <p:spPr bwMode="auto">
          <a:xfrm>
            <a:off x="6697432" y="1725896"/>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0" name="Rectangle 19"/>
          <p:cNvSpPr>
            <a:spLocks noChangeArrowheads="1"/>
          </p:cNvSpPr>
          <p:nvPr/>
        </p:nvSpPr>
        <p:spPr bwMode="auto">
          <a:xfrm>
            <a:off x="5963560" y="212302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1" name="Rectangle 20"/>
          <p:cNvSpPr>
            <a:spLocks noChangeArrowheads="1"/>
          </p:cNvSpPr>
          <p:nvPr/>
        </p:nvSpPr>
        <p:spPr bwMode="auto">
          <a:xfrm>
            <a:off x="5963560" y="255355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2" name="Rectangle 21"/>
          <p:cNvSpPr>
            <a:spLocks noChangeArrowheads="1"/>
          </p:cNvSpPr>
          <p:nvPr/>
        </p:nvSpPr>
        <p:spPr bwMode="auto">
          <a:xfrm>
            <a:off x="5963560" y="298408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3" name="Rectangle 22"/>
          <p:cNvSpPr>
            <a:spLocks noChangeArrowheads="1"/>
          </p:cNvSpPr>
          <p:nvPr/>
        </p:nvSpPr>
        <p:spPr bwMode="auto">
          <a:xfrm>
            <a:off x="609600" y="333649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14" name="Rectangle 23"/>
          <p:cNvSpPr>
            <a:spLocks noChangeArrowheads="1"/>
          </p:cNvSpPr>
          <p:nvPr/>
        </p:nvSpPr>
        <p:spPr bwMode="auto">
          <a:xfrm>
            <a:off x="5963560" y="384514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5" name="Rectangle 24"/>
          <p:cNvSpPr>
            <a:spLocks noChangeArrowheads="1"/>
          </p:cNvSpPr>
          <p:nvPr/>
        </p:nvSpPr>
        <p:spPr bwMode="auto">
          <a:xfrm>
            <a:off x="5963560" y="427567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6" name="Rectangle 25"/>
          <p:cNvSpPr>
            <a:spLocks noChangeArrowheads="1"/>
          </p:cNvSpPr>
          <p:nvPr/>
        </p:nvSpPr>
        <p:spPr bwMode="auto">
          <a:xfrm>
            <a:off x="5963560" y="470620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7" name="Rectangle 26"/>
          <p:cNvSpPr>
            <a:spLocks noChangeArrowheads="1"/>
          </p:cNvSpPr>
          <p:nvPr/>
        </p:nvSpPr>
        <p:spPr bwMode="auto">
          <a:xfrm>
            <a:off x="5963560" y="513673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8" name="Rectangle 27"/>
          <p:cNvSpPr>
            <a:spLocks noChangeArrowheads="1"/>
          </p:cNvSpPr>
          <p:nvPr/>
        </p:nvSpPr>
        <p:spPr bwMode="auto">
          <a:xfrm>
            <a:off x="5963560" y="556726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9" name="Rectangle 28"/>
          <p:cNvSpPr>
            <a:spLocks noChangeArrowheads="1"/>
          </p:cNvSpPr>
          <p:nvPr/>
        </p:nvSpPr>
        <p:spPr bwMode="auto">
          <a:xfrm>
            <a:off x="609601" y="592393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pic>
        <p:nvPicPr>
          <p:cNvPr id="26" name="Pladsholder til billede 6" descr="Et billede, der indeholder græs, blomst, plante&#10;&#10;Automatisk genereret beskrivelse">
            <a:extLst>
              <a:ext uri="{FF2B5EF4-FFF2-40B4-BE49-F238E27FC236}">
                <a16:creationId xmlns:a16="http://schemas.microsoft.com/office/drawing/2014/main" id="{BE723516-91BB-071C-84C4-2D457AE888D5}"/>
              </a:ext>
            </a:extLst>
          </p:cNvPr>
          <p:cNvPicPr>
            <a:picLocks noChangeAspect="1"/>
          </p:cNvPicPr>
          <p:nvPr/>
        </p:nvPicPr>
        <p:blipFill>
          <a:blip r:embed="rId3" cstate="print">
            <a:extLst>
              <a:ext uri="{28A0092B-C50C-407E-A947-70E740481C1C}">
                <a14:useLocalDpi xmlns:a14="http://schemas.microsoft.com/office/drawing/2010/main" val="0"/>
              </a:ext>
            </a:extLst>
          </a:blip>
          <a:srcRect l="3796" r="3796"/>
          <a:stretch>
            <a:fillRect/>
          </a:stretch>
        </p:blipFill>
        <p:spPr>
          <a:xfrm>
            <a:off x="7783384" y="0"/>
            <a:ext cx="4753232" cy="6858000"/>
          </a:xfrm>
          <a:prstGeom prst="rect">
            <a:avLst/>
          </a:prstGeom>
        </p:spPr>
      </p:pic>
    </p:spTree>
    <p:extLst>
      <p:ext uri="{BB962C8B-B14F-4D97-AF65-F5344CB8AC3E}">
        <p14:creationId xmlns:p14="http://schemas.microsoft.com/office/powerpoint/2010/main" val="81000536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764" y="347176"/>
            <a:ext cx="7378175" cy="813909"/>
          </a:xfrm>
        </p:spPr>
        <p:txBody>
          <a:bodyPr>
            <a:noAutofit/>
          </a:bodyPr>
          <a:lstStyle/>
          <a:p>
            <a:r>
              <a:rPr lang="da-DK" sz="3200" b="1" dirty="0"/>
              <a:t>Input fra Kick Off’et den 30. maj 2023</a:t>
            </a:r>
          </a:p>
        </p:txBody>
      </p:sp>
      <p:sp>
        <p:nvSpPr>
          <p:cNvPr id="3" name="Pladsholder til indhold 2"/>
          <p:cNvSpPr>
            <a:spLocks noGrp="1"/>
          </p:cNvSpPr>
          <p:nvPr>
            <p:ph idx="1"/>
          </p:nvPr>
        </p:nvSpPr>
        <p:spPr>
          <a:xfrm>
            <a:off x="318764" y="1237866"/>
            <a:ext cx="7194709" cy="5214565"/>
          </a:xfrm>
        </p:spPr>
        <p:txBody>
          <a:bodyPr>
            <a:noAutofit/>
          </a:bodyPr>
          <a:lstStyle/>
          <a:p>
            <a:pPr>
              <a:spcBef>
                <a:spcPts val="0"/>
              </a:spcBef>
            </a:pPr>
            <a:r>
              <a:rPr lang="da-DK" sz="2400" b="1" dirty="0">
                <a:solidFill>
                  <a:srgbClr val="C00000"/>
                </a:solidFill>
              </a:rPr>
              <a:t>Bæredygtig formueforvaltning</a:t>
            </a:r>
          </a:p>
          <a:p>
            <a:pPr marL="342900" indent="-342900">
              <a:spcBef>
                <a:spcPts val="0"/>
              </a:spcBef>
              <a:buFont typeface="Arial" panose="020B0604020202020204" pitchFamily="34" charset="0"/>
              <a:buChar char="•"/>
            </a:pPr>
            <a:endParaRPr lang="da-DK" sz="24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Bæredygtige og klimaneutrale investeringer</a:t>
            </a:r>
          </a:p>
          <a:p>
            <a:pPr marL="342900" indent="-342900">
              <a:spcBef>
                <a:spcPts val="0"/>
              </a:spcBef>
              <a:buFont typeface="Arial" panose="020B0604020202020204" pitchFamily="34" charset="0"/>
              <a:buChar char="•"/>
            </a:pPr>
            <a:endParaRPr lang="da-DK" sz="24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Investeringer i ”egne” virksomheder</a:t>
            </a:r>
            <a:br>
              <a:rPr lang="da-DK" sz="2400" dirty="0">
                <a:solidFill>
                  <a:srgbClr val="211A52"/>
                </a:solidFill>
              </a:rPr>
            </a:br>
            <a:r>
              <a:rPr lang="da-DK" sz="2400" dirty="0">
                <a:solidFill>
                  <a:srgbClr val="211A52"/>
                </a:solidFill>
              </a:rPr>
              <a:t>fx green starts-ups</a:t>
            </a:r>
          </a:p>
          <a:p>
            <a:pPr marL="342900" indent="-342900">
              <a:spcBef>
                <a:spcPts val="0"/>
              </a:spcBef>
              <a:buFont typeface="Arial" panose="020B0604020202020204" pitchFamily="34" charset="0"/>
              <a:buChar char="•"/>
            </a:pPr>
            <a:endParaRPr lang="da-DK" sz="24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Grøn investeringsfond</a:t>
            </a:r>
          </a:p>
          <a:p>
            <a:pPr marL="342900" indent="-342900">
              <a:spcBef>
                <a:spcPts val="0"/>
              </a:spcBef>
              <a:buFont typeface="Arial" panose="020B0604020202020204" pitchFamily="34" charset="0"/>
              <a:buChar char="•"/>
            </a:pPr>
            <a:endParaRPr lang="da-DK" sz="24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Krav om verdensmålsbaseret investering i virksomheder med bæredygtig strategi/vision</a:t>
            </a:r>
          </a:p>
          <a:p>
            <a:pPr marL="342900" indent="-342900">
              <a:spcBef>
                <a:spcPts val="0"/>
              </a:spcBef>
              <a:buFont typeface="Arial" panose="020B0604020202020204" pitchFamily="34" charset="0"/>
              <a:buChar char="•"/>
            </a:pPr>
            <a:endParaRPr lang="da-DK" sz="24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Krav om hvordan investeringerne er fordelt og afkast reinvesteres.</a:t>
            </a:r>
          </a:p>
          <a:p>
            <a:pPr>
              <a:spcBef>
                <a:spcPts val="0"/>
              </a:spcBef>
            </a:pPr>
            <a:endParaRPr lang="da-DK" dirty="0">
              <a:solidFill>
                <a:srgbClr val="211A52"/>
              </a:solidFill>
            </a:endParaRPr>
          </a:p>
          <a:p>
            <a:pPr>
              <a:spcBef>
                <a:spcPts val="0"/>
              </a:spcBef>
            </a:pPr>
            <a:endParaRPr lang="da-DK" dirty="0">
              <a:solidFill>
                <a:srgbClr val="211A52"/>
              </a:solidFill>
            </a:endParaRPr>
          </a:p>
        </p:txBody>
      </p:sp>
      <p:sp>
        <p:nvSpPr>
          <p:cNvPr id="5" name="Pladsholder til slidenummer 4"/>
          <p:cNvSpPr>
            <a:spLocks noGrp="1"/>
          </p:cNvSpPr>
          <p:nvPr>
            <p:ph type="sldNum" sz="quarter" idx="11"/>
          </p:nvPr>
        </p:nvSpPr>
        <p:spPr/>
        <p:txBody>
          <a:bodyPr/>
          <a:lstStyle/>
          <a:p>
            <a:fld id="{409B8A6B-2702-4E09-BF63-7CC1F22DFC4D}" type="slidenum">
              <a:rPr lang="da-DK" smtClean="0"/>
              <a:pPr/>
              <a:t>15</a:t>
            </a:fld>
            <a:endParaRPr lang="da-DK" dirty="0"/>
          </a:p>
        </p:txBody>
      </p:sp>
      <p:sp>
        <p:nvSpPr>
          <p:cNvPr id="6" name="Rectangle 15"/>
          <p:cNvSpPr>
            <a:spLocks noChangeArrowheads="1"/>
          </p:cNvSpPr>
          <p:nvPr/>
        </p:nvSpPr>
        <p:spPr bwMode="auto">
          <a:xfrm>
            <a:off x="609601" y="5272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7" name="Rectangle 16"/>
          <p:cNvSpPr>
            <a:spLocks noChangeArrowheads="1"/>
          </p:cNvSpPr>
          <p:nvPr/>
        </p:nvSpPr>
        <p:spPr bwMode="auto">
          <a:xfrm>
            <a:off x="609600" y="764553"/>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8" name="Rectangle 17"/>
          <p:cNvSpPr>
            <a:spLocks noChangeArrowheads="1"/>
          </p:cNvSpPr>
          <p:nvPr/>
        </p:nvSpPr>
        <p:spPr bwMode="auto">
          <a:xfrm>
            <a:off x="609600" y="118810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9" name="Rectangle 18"/>
          <p:cNvSpPr>
            <a:spLocks noChangeArrowheads="1"/>
          </p:cNvSpPr>
          <p:nvPr/>
        </p:nvSpPr>
        <p:spPr bwMode="auto">
          <a:xfrm>
            <a:off x="6697432" y="1725896"/>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0" name="Rectangle 19"/>
          <p:cNvSpPr>
            <a:spLocks noChangeArrowheads="1"/>
          </p:cNvSpPr>
          <p:nvPr/>
        </p:nvSpPr>
        <p:spPr bwMode="auto">
          <a:xfrm>
            <a:off x="5963560" y="212302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1" name="Rectangle 20"/>
          <p:cNvSpPr>
            <a:spLocks noChangeArrowheads="1"/>
          </p:cNvSpPr>
          <p:nvPr/>
        </p:nvSpPr>
        <p:spPr bwMode="auto">
          <a:xfrm>
            <a:off x="5963560" y="255355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2" name="Rectangle 21"/>
          <p:cNvSpPr>
            <a:spLocks noChangeArrowheads="1"/>
          </p:cNvSpPr>
          <p:nvPr/>
        </p:nvSpPr>
        <p:spPr bwMode="auto">
          <a:xfrm>
            <a:off x="5963560" y="298408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3" name="Rectangle 22"/>
          <p:cNvSpPr>
            <a:spLocks noChangeArrowheads="1"/>
          </p:cNvSpPr>
          <p:nvPr/>
        </p:nvSpPr>
        <p:spPr bwMode="auto">
          <a:xfrm>
            <a:off x="609600" y="333649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14" name="Rectangle 23"/>
          <p:cNvSpPr>
            <a:spLocks noChangeArrowheads="1"/>
          </p:cNvSpPr>
          <p:nvPr/>
        </p:nvSpPr>
        <p:spPr bwMode="auto">
          <a:xfrm>
            <a:off x="5963560" y="384514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5" name="Rectangle 24"/>
          <p:cNvSpPr>
            <a:spLocks noChangeArrowheads="1"/>
          </p:cNvSpPr>
          <p:nvPr/>
        </p:nvSpPr>
        <p:spPr bwMode="auto">
          <a:xfrm>
            <a:off x="5963560" y="427567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6" name="Rectangle 25"/>
          <p:cNvSpPr>
            <a:spLocks noChangeArrowheads="1"/>
          </p:cNvSpPr>
          <p:nvPr/>
        </p:nvSpPr>
        <p:spPr bwMode="auto">
          <a:xfrm>
            <a:off x="5963560" y="470620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7" name="Rectangle 26"/>
          <p:cNvSpPr>
            <a:spLocks noChangeArrowheads="1"/>
          </p:cNvSpPr>
          <p:nvPr/>
        </p:nvSpPr>
        <p:spPr bwMode="auto">
          <a:xfrm>
            <a:off x="5963560" y="513673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8" name="Rectangle 27"/>
          <p:cNvSpPr>
            <a:spLocks noChangeArrowheads="1"/>
          </p:cNvSpPr>
          <p:nvPr/>
        </p:nvSpPr>
        <p:spPr bwMode="auto">
          <a:xfrm>
            <a:off x="5963560" y="556726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9" name="Rectangle 28"/>
          <p:cNvSpPr>
            <a:spLocks noChangeArrowheads="1"/>
          </p:cNvSpPr>
          <p:nvPr/>
        </p:nvSpPr>
        <p:spPr bwMode="auto">
          <a:xfrm>
            <a:off x="609601" y="592393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pic>
        <p:nvPicPr>
          <p:cNvPr id="4" name="Billede 3">
            <a:extLst>
              <a:ext uri="{FF2B5EF4-FFF2-40B4-BE49-F238E27FC236}">
                <a16:creationId xmlns:a16="http://schemas.microsoft.com/office/drawing/2014/main" id="{9CDDDAE9-2A7A-CCBF-F906-287A1D3258CD}"/>
              </a:ext>
            </a:extLst>
          </p:cNvPr>
          <p:cNvPicPr>
            <a:picLocks noChangeAspect="1"/>
          </p:cNvPicPr>
          <p:nvPr/>
        </p:nvPicPr>
        <p:blipFill rotWithShape="1">
          <a:blip r:embed="rId3"/>
          <a:srcRect l="24099" t="9261" r="26606"/>
          <a:stretch/>
        </p:blipFill>
        <p:spPr>
          <a:xfrm rot="213052">
            <a:off x="7206383" y="1550583"/>
            <a:ext cx="4852270" cy="4884600"/>
          </a:xfrm>
          <a:prstGeom prst="rect">
            <a:avLst/>
          </a:prstGeom>
        </p:spPr>
      </p:pic>
    </p:spTree>
    <p:extLst>
      <p:ext uri="{BB962C8B-B14F-4D97-AF65-F5344CB8AC3E}">
        <p14:creationId xmlns:p14="http://schemas.microsoft.com/office/powerpoint/2010/main" val="163372412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764" y="347176"/>
            <a:ext cx="7378175" cy="813909"/>
          </a:xfrm>
        </p:spPr>
        <p:txBody>
          <a:bodyPr>
            <a:noAutofit/>
          </a:bodyPr>
          <a:lstStyle/>
          <a:p>
            <a:r>
              <a:rPr lang="da-DK" sz="3200" b="1" dirty="0"/>
              <a:t>Input fra workshop den 9. aug. 2023</a:t>
            </a:r>
          </a:p>
        </p:txBody>
      </p:sp>
      <p:sp>
        <p:nvSpPr>
          <p:cNvPr id="3" name="Pladsholder til indhold 2"/>
          <p:cNvSpPr>
            <a:spLocks noGrp="1"/>
          </p:cNvSpPr>
          <p:nvPr>
            <p:ph idx="1"/>
          </p:nvPr>
        </p:nvSpPr>
        <p:spPr>
          <a:xfrm>
            <a:off x="318764" y="1237866"/>
            <a:ext cx="7194709" cy="5214565"/>
          </a:xfrm>
        </p:spPr>
        <p:txBody>
          <a:bodyPr>
            <a:noAutofit/>
          </a:bodyPr>
          <a:lstStyle/>
          <a:p>
            <a:pPr>
              <a:spcBef>
                <a:spcPts val="0"/>
              </a:spcBef>
            </a:pPr>
            <a:r>
              <a:rPr lang="da-DK" sz="2400" b="1" dirty="0">
                <a:solidFill>
                  <a:srgbClr val="C00000"/>
                </a:solidFill>
              </a:rPr>
              <a:t>Bæredygtig formueforvaltning</a:t>
            </a:r>
          </a:p>
          <a:p>
            <a:pPr marL="342900" indent="-342900">
              <a:spcBef>
                <a:spcPts val="0"/>
              </a:spcBef>
              <a:buFont typeface="Arial" panose="020B0604020202020204" pitchFamily="34" charset="0"/>
              <a:buChar char="•"/>
            </a:pPr>
            <a:endParaRPr lang="da-DK" sz="24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Bæredygtige og klimaneutrale investeringer reguleres gennem AAU’s investeringspolitik.</a:t>
            </a:r>
          </a:p>
          <a:p>
            <a:pPr marL="342900" indent="-342900">
              <a:spcBef>
                <a:spcPts val="0"/>
              </a:spcBef>
              <a:buFont typeface="Arial" panose="020B0604020202020204" pitchFamily="34" charset="0"/>
              <a:buChar char="•"/>
            </a:pPr>
            <a:endParaRPr lang="da-DK" sz="24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Investeringer i ”egne” virksomheder</a:t>
            </a:r>
            <a:br>
              <a:rPr lang="da-DK" sz="2400" dirty="0">
                <a:solidFill>
                  <a:srgbClr val="211A52"/>
                </a:solidFill>
              </a:rPr>
            </a:br>
            <a:r>
              <a:rPr lang="da-DK" sz="2400" dirty="0">
                <a:solidFill>
                  <a:srgbClr val="211A52"/>
                </a:solidFill>
              </a:rPr>
              <a:t>fx green starts-ups – </a:t>
            </a:r>
            <a:r>
              <a:rPr lang="da-DK" sz="2000" dirty="0">
                <a:solidFill>
                  <a:srgbClr val="0070C0"/>
                </a:solidFill>
              </a:rPr>
              <a:t>er </a:t>
            </a:r>
            <a:r>
              <a:rPr lang="da-DK" sz="2000" b="1" dirty="0">
                <a:solidFill>
                  <a:srgbClr val="0070C0"/>
                </a:solidFill>
              </a:rPr>
              <a:t>IKKE </a:t>
            </a:r>
            <a:r>
              <a:rPr lang="da-DK" sz="2000" dirty="0">
                <a:solidFill>
                  <a:srgbClr val="0070C0"/>
                </a:solidFill>
              </a:rPr>
              <a:t>muligt!</a:t>
            </a:r>
          </a:p>
          <a:p>
            <a:pPr>
              <a:spcBef>
                <a:spcPts val="0"/>
              </a:spcBef>
            </a:pPr>
            <a:endParaRPr lang="da-DK" sz="2400" dirty="0">
              <a:solidFill>
                <a:srgbClr val="211A52"/>
              </a:solidFill>
            </a:endParaRPr>
          </a:p>
          <a:p>
            <a:pPr>
              <a:spcBef>
                <a:spcPts val="0"/>
              </a:spcBef>
            </a:pPr>
            <a:r>
              <a:rPr lang="da-DK" sz="2400" b="1" dirty="0">
                <a:solidFill>
                  <a:srgbClr val="0070C0"/>
                </a:solidFill>
              </a:rPr>
              <a:t>Investeringspolitikken skal genvurderes i 2024.</a:t>
            </a:r>
          </a:p>
          <a:p>
            <a:pPr>
              <a:spcBef>
                <a:spcPts val="0"/>
              </a:spcBef>
            </a:pPr>
            <a:endParaRPr lang="da-DK" dirty="0">
              <a:solidFill>
                <a:srgbClr val="211A52"/>
              </a:solidFill>
            </a:endParaRPr>
          </a:p>
        </p:txBody>
      </p:sp>
      <p:sp>
        <p:nvSpPr>
          <p:cNvPr id="5" name="Pladsholder til slidenummer 4"/>
          <p:cNvSpPr>
            <a:spLocks noGrp="1"/>
          </p:cNvSpPr>
          <p:nvPr>
            <p:ph type="sldNum" sz="quarter" idx="11"/>
          </p:nvPr>
        </p:nvSpPr>
        <p:spPr/>
        <p:txBody>
          <a:bodyPr/>
          <a:lstStyle/>
          <a:p>
            <a:fld id="{409B8A6B-2702-4E09-BF63-7CC1F22DFC4D}" type="slidenum">
              <a:rPr lang="da-DK" smtClean="0"/>
              <a:pPr/>
              <a:t>16</a:t>
            </a:fld>
            <a:endParaRPr lang="da-DK" dirty="0"/>
          </a:p>
        </p:txBody>
      </p:sp>
      <p:sp>
        <p:nvSpPr>
          <p:cNvPr id="6" name="Rectangle 15"/>
          <p:cNvSpPr>
            <a:spLocks noChangeArrowheads="1"/>
          </p:cNvSpPr>
          <p:nvPr/>
        </p:nvSpPr>
        <p:spPr bwMode="auto">
          <a:xfrm>
            <a:off x="609601" y="5272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7" name="Rectangle 16"/>
          <p:cNvSpPr>
            <a:spLocks noChangeArrowheads="1"/>
          </p:cNvSpPr>
          <p:nvPr/>
        </p:nvSpPr>
        <p:spPr bwMode="auto">
          <a:xfrm>
            <a:off x="609600" y="764553"/>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8" name="Rectangle 17"/>
          <p:cNvSpPr>
            <a:spLocks noChangeArrowheads="1"/>
          </p:cNvSpPr>
          <p:nvPr/>
        </p:nvSpPr>
        <p:spPr bwMode="auto">
          <a:xfrm>
            <a:off x="609600" y="118810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9" name="Rectangle 18"/>
          <p:cNvSpPr>
            <a:spLocks noChangeArrowheads="1"/>
          </p:cNvSpPr>
          <p:nvPr/>
        </p:nvSpPr>
        <p:spPr bwMode="auto">
          <a:xfrm>
            <a:off x="6697432" y="1725896"/>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0" name="Rectangle 19"/>
          <p:cNvSpPr>
            <a:spLocks noChangeArrowheads="1"/>
          </p:cNvSpPr>
          <p:nvPr/>
        </p:nvSpPr>
        <p:spPr bwMode="auto">
          <a:xfrm>
            <a:off x="5963560" y="212302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1" name="Rectangle 20"/>
          <p:cNvSpPr>
            <a:spLocks noChangeArrowheads="1"/>
          </p:cNvSpPr>
          <p:nvPr/>
        </p:nvSpPr>
        <p:spPr bwMode="auto">
          <a:xfrm>
            <a:off x="5963560" y="255355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2" name="Rectangle 21"/>
          <p:cNvSpPr>
            <a:spLocks noChangeArrowheads="1"/>
          </p:cNvSpPr>
          <p:nvPr/>
        </p:nvSpPr>
        <p:spPr bwMode="auto">
          <a:xfrm>
            <a:off x="5963560" y="298408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3" name="Rectangle 22"/>
          <p:cNvSpPr>
            <a:spLocks noChangeArrowheads="1"/>
          </p:cNvSpPr>
          <p:nvPr/>
        </p:nvSpPr>
        <p:spPr bwMode="auto">
          <a:xfrm>
            <a:off x="609600" y="333649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14" name="Rectangle 23"/>
          <p:cNvSpPr>
            <a:spLocks noChangeArrowheads="1"/>
          </p:cNvSpPr>
          <p:nvPr/>
        </p:nvSpPr>
        <p:spPr bwMode="auto">
          <a:xfrm>
            <a:off x="5963560" y="384514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5" name="Rectangle 24"/>
          <p:cNvSpPr>
            <a:spLocks noChangeArrowheads="1"/>
          </p:cNvSpPr>
          <p:nvPr/>
        </p:nvSpPr>
        <p:spPr bwMode="auto">
          <a:xfrm>
            <a:off x="5963560" y="427567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6" name="Rectangle 25"/>
          <p:cNvSpPr>
            <a:spLocks noChangeArrowheads="1"/>
          </p:cNvSpPr>
          <p:nvPr/>
        </p:nvSpPr>
        <p:spPr bwMode="auto">
          <a:xfrm>
            <a:off x="5963560" y="470620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7" name="Rectangle 26"/>
          <p:cNvSpPr>
            <a:spLocks noChangeArrowheads="1"/>
          </p:cNvSpPr>
          <p:nvPr/>
        </p:nvSpPr>
        <p:spPr bwMode="auto">
          <a:xfrm>
            <a:off x="5963560" y="513673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8" name="Rectangle 27"/>
          <p:cNvSpPr>
            <a:spLocks noChangeArrowheads="1"/>
          </p:cNvSpPr>
          <p:nvPr/>
        </p:nvSpPr>
        <p:spPr bwMode="auto">
          <a:xfrm>
            <a:off x="5963560" y="556726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9" name="Rectangle 28"/>
          <p:cNvSpPr>
            <a:spLocks noChangeArrowheads="1"/>
          </p:cNvSpPr>
          <p:nvPr/>
        </p:nvSpPr>
        <p:spPr bwMode="auto">
          <a:xfrm>
            <a:off x="609601" y="592393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pic>
        <p:nvPicPr>
          <p:cNvPr id="26" name="Pladsholder til billede 6" descr="Et billede, der indeholder græs, blomst, plante&#10;&#10;Automatisk genereret beskrivelse">
            <a:extLst>
              <a:ext uri="{FF2B5EF4-FFF2-40B4-BE49-F238E27FC236}">
                <a16:creationId xmlns:a16="http://schemas.microsoft.com/office/drawing/2014/main" id="{BE723516-91BB-071C-84C4-2D457AE888D5}"/>
              </a:ext>
            </a:extLst>
          </p:cNvPr>
          <p:cNvPicPr>
            <a:picLocks noChangeAspect="1"/>
          </p:cNvPicPr>
          <p:nvPr/>
        </p:nvPicPr>
        <p:blipFill>
          <a:blip r:embed="rId3" cstate="print">
            <a:extLst>
              <a:ext uri="{28A0092B-C50C-407E-A947-70E740481C1C}">
                <a14:useLocalDpi xmlns:a14="http://schemas.microsoft.com/office/drawing/2010/main" val="0"/>
              </a:ext>
            </a:extLst>
          </a:blip>
          <a:srcRect l="3796" r="3796"/>
          <a:stretch>
            <a:fillRect/>
          </a:stretch>
        </p:blipFill>
        <p:spPr>
          <a:xfrm>
            <a:off x="7783384" y="0"/>
            <a:ext cx="4753232" cy="6858000"/>
          </a:xfrm>
          <a:prstGeom prst="rect">
            <a:avLst/>
          </a:prstGeom>
        </p:spPr>
      </p:pic>
    </p:spTree>
    <p:extLst>
      <p:ext uri="{BB962C8B-B14F-4D97-AF65-F5344CB8AC3E}">
        <p14:creationId xmlns:p14="http://schemas.microsoft.com/office/powerpoint/2010/main" val="313989612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764" y="347176"/>
            <a:ext cx="7378175" cy="813909"/>
          </a:xfrm>
        </p:spPr>
        <p:txBody>
          <a:bodyPr>
            <a:noAutofit/>
          </a:bodyPr>
          <a:lstStyle/>
          <a:p>
            <a:r>
              <a:rPr lang="da-DK" sz="3200" b="1"/>
              <a:t>Input fra Kick Off’et den 30. maj 2023</a:t>
            </a:r>
          </a:p>
        </p:txBody>
      </p:sp>
      <p:sp>
        <p:nvSpPr>
          <p:cNvPr id="3" name="Pladsholder til indhold 2"/>
          <p:cNvSpPr>
            <a:spLocks noGrp="1"/>
          </p:cNvSpPr>
          <p:nvPr>
            <p:ph idx="1"/>
          </p:nvPr>
        </p:nvSpPr>
        <p:spPr>
          <a:xfrm>
            <a:off x="318764" y="1237866"/>
            <a:ext cx="7194709" cy="5214565"/>
          </a:xfrm>
        </p:spPr>
        <p:txBody>
          <a:bodyPr>
            <a:noAutofit/>
          </a:bodyPr>
          <a:lstStyle/>
          <a:p>
            <a:pPr>
              <a:spcBef>
                <a:spcPts val="0"/>
              </a:spcBef>
            </a:pPr>
            <a:r>
              <a:rPr lang="da-DK" sz="2400" b="1">
                <a:solidFill>
                  <a:srgbClr val="C00000"/>
                </a:solidFill>
              </a:rPr>
              <a:t>De tre handprints</a:t>
            </a:r>
          </a:p>
          <a:p>
            <a:pPr marL="342900" indent="-342900">
              <a:spcBef>
                <a:spcPts val="0"/>
              </a:spcBef>
              <a:buFont typeface="Arial" panose="020B0604020202020204" pitchFamily="34" charset="0"/>
              <a:buChar char="•"/>
            </a:pPr>
            <a:endParaRPr lang="da-DK" sz="2400">
              <a:solidFill>
                <a:srgbClr val="211A52"/>
              </a:solidFill>
            </a:endParaRPr>
          </a:p>
          <a:p>
            <a:pPr marL="342900" indent="-342900">
              <a:spcBef>
                <a:spcPts val="0"/>
              </a:spcBef>
              <a:buFont typeface="Arial" panose="020B0604020202020204" pitchFamily="34" charset="0"/>
              <a:buChar char="•"/>
            </a:pPr>
            <a:r>
              <a:rPr lang="da-DK" sz="2400" b="1">
                <a:solidFill>
                  <a:schemeClr val="accent5">
                    <a:lumMod val="75000"/>
                  </a:schemeClr>
                </a:solidFill>
              </a:rPr>
              <a:t>Uddannelser og studenterengagement</a:t>
            </a:r>
            <a:br>
              <a:rPr lang="da-DK" sz="2400">
                <a:solidFill>
                  <a:srgbClr val="211A52"/>
                </a:solidFill>
              </a:rPr>
            </a:br>
            <a:r>
              <a:rPr lang="da-DK" sz="2000">
                <a:solidFill>
                  <a:srgbClr val="211A52"/>
                </a:solidFill>
              </a:rPr>
              <a:t>Klimaproblematikker og muligheder bliver en naturlig del af studieordninger, opgaver og studielivet – gerne på tværs af fagligheder/studier.</a:t>
            </a:r>
            <a:br>
              <a:rPr lang="da-DK" sz="2000">
                <a:solidFill>
                  <a:srgbClr val="211A52"/>
                </a:solidFill>
              </a:rPr>
            </a:br>
            <a:br>
              <a:rPr lang="da-DK" sz="2000">
                <a:solidFill>
                  <a:srgbClr val="211A52"/>
                </a:solidFill>
              </a:rPr>
            </a:br>
            <a:r>
              <a:rPr lang="da-DK" sz="2000">
                <a:solidFill>
                  <a:srgbClr val="211A52"/>
                </a:solidFill>
              </a:rPr>
              <a:t>Klima- og bæredygtighedsintroduktion ved studiestart.</a:t>
            </a:r>
            <a:br>
              <a:rPr lang="da-DK" sz="1800" b="1">
                <a:effectLst/>
                <a:latin typeface="Calibri" panose="020F0502020204030204" pitchFamily="34" charset="0"/>
                <a:ea typeface="Calibri" panose="020F0502020204030204" pitchFamily="34" charset="0"/>
                <a:cs typeface="Times New Roman" panose="02020603050405020304" pitchFamily="18" charset="0"/>
              </a:rPr>
            </a:br>
            <a:endParaRPr lang="da-DK" sz="2000">
              <a:solidFill>
                <a:srgbClr val="211A52"/>
              </a:solidFill>
            </a:endParaRPr>
          </a:p>
          <a:p>
            <a:pPr marL="342900" indent="-342900">
              <a:spcBef>
                <a:spcPts val="0"/>
              </a:spcBef>
              <a:buFont typeface="Arial" panose="020B0604020202020204" pitchFamily="34" charset="0"/>
              <a:buChar char="•"/>
            </a:pPr>
            <a:endParaRPr lang="da-DK" sz="2400">
              <a:solidFill>
                <a:srgbClr val="211A52"/>
              </a:solidFill>
            </a:endParaRPr>
          </a:p>
          <a:p>
            <a:pPr marL="342900" indent="-342900">
              <a:spcBef>
                <a:spcPts val="0"/>
              </a:spcBef>
              <a:buFont typeface="Arial" panose="020B0604020202020204" pitchFamily="34" charset="0"/>
              <a:buChar char="•"/>
            </a:pPr>
            <a:r>
              <a:rPr lang="da-DK" sz="2400" b="1">
                <a:solidFill>
                  <a:schemeClr val="accent5">
                    <a:lumMod val="75000"/>
                  </a:schemeClr>
                </a:solidFill>
              </a:rPr>
              <a:t>Forskning og samarbejde</a:t>
            </a:r>
            <a:br>
              <a:rPr lang="da-DK" sz="2400">
                <a:solidFill>
                  <a:srgbClr val="211A52"/>
                </a:solidFill>
              </a:rPr>
            </a:br>
            <a:r>
              <a:rPr lang="da-DK" sz="2000">
                <a:solidFill>
                  <a:srgbClr val="211A52"/>
                </a:solidFill>
              </a:rPr>
              <a:t>Involvering af studerende, samarbejde med erhvervslivet og krav om fokus på grøn omstilling i forskningen og finansieringen.</a:t>
            </a:r>
            <a:endParaRPr lang="da-DK" sz="2400">
              <a:solidFill>
                <a:srgbClr val="211A52"/>
              </a:solidFill>
            </a:endParaRPr>
          </a:p>
          <a:p>
            <a:pPr>
              <a:spcBef>
                <a:spcPts val="0"/>
              </a:spcBef>
            </a:pPr>
            <a:endParaRPr lang="da-DK" sz="2400">
              <a:solidFill>
                <a:srgbClr val="211A52"/>
              </a:solidFill>
            </a:endParaRPr>
          </a:p>
          <a:p>
            <a:pPr>
              <a:spcBef>
                <a:spcPts val="0"/>
              </a:spcBef>
            </a:pPr>
            <a:r>
              <a:rPr lang="da-DK" sz="2400">
                <a:solidFill>
                  <a:srgbClr val="211A52"/>
                </a:solidFill>
              </a:rPr>
              <a:t>.</a:t>
            </a:r>
          </a:p>
          <a:p>
            <a:pPr>
              <a:spcBef>
                <a:spcPts val="0"/>
              </a:spcBef>
            </a:pPr>
            <a:endParaRPr lang="da-DK">
              <a:solidFill>
                <a:srgbClr val="211A52"/>
              </a:solidFill>
            </a:endParaRPr>
          </a:p>
          <a:p>
            <a:pPr>
              <a:spcBef>
                <a:spcPts val="0"/>
              </a:spcBef>
            </a:pPr>
            <a:endParaRPr lang="da-DK">
              <a:solidFill>
                <a:srgbClr val="211A52"/>
              </a:solidFill>
            </a:endParaRPr>
          </a:p>
        </p:txBody>
      </p:sp>
      <p:sp>
        <p:nvSpPr>
          <p:cNvPr id="5" name="Pladsholder til slidenummer 4"/>
          <p:cNvSpPr>
            <a:spLocks noGrp="1"/>
          </p:cNvSpPr>
          <p:nvPr>
            <p:ph type="sldNum" sz="quarter" idx="11"/>
          </p:nvPr>
        </p:nvSpPr>
        <p:spPr/>
        <p:txBody>
          <a:bodyPr/>
          <a:lstStyle/>
          <a:p>
            <a:fld id="{409B8A6B-2702-4E09-BF63-7CC1F22DFC4D}" type="slidenum">
              <a:rPr lang="da-DK" smtClean="0"/>
              <a:pPr/>
              <a:t>17</a:t>
            </a:fld>
            <a:endParaRPr lang="da-DK"/>
          </a:p>
        </p:txBody>
      </p:sp>
      <p:sp>
        <p:nvSpPr>
          <p:cNvPr id="6" name="Rectangle 15"/>
          <p:cNvSpPr>
            <a:spLocks noChangeArrowheads="1"/>
          </p:cNvSpPr>
          <p:nvPr/>
        </p:nvSpPr>
        <p:spPr bwMode="auto">
          <a:xfrm>
            <a:off x="609601" y="5272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7" name="Rectangle 16"/>
          <p:cNvSpPr>
            <a:spLocks noChangeArrowheads="1"/>
          </p:cNvSpPr>
          <p:nvPr/>
        </p:nvSpPr>
        <p:spPr bwMode="auto">
          <a:xfrm>
            <a:off x="609600" y="764553"/>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8" name="Rectangle 17"/>
          <p:cNvSpPr>
            <a:spLocks noChangeArrowheads="1"/>
          </p:cNvSpPr>
          <p:nvPr/>
        </p:nvSpPr>
        <p:spPr bwMode="auto">
          <a:xfrm>
            <a:off x="609600" y="118810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9" name="Rectangle 18"/>
          <p:cNvSpPr>
            <a:spLocks noChangeArrowheads="1"/>
          </p:cNvSpPr>
          <p:nvPr/>
        </p:nvSpPr>
        <p:spPr bwMode="auto">
          <a:xfrm>
            <a:off x="6697432" y="1725896"/>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0" name="Rectangle 19"/>
          <p:cNvSpPr>
            <a:spLocks noChangeArrowheads="1"/>
          </p:cNvSpPr>
          <p:nvPr/>
        </p:nvSpPr>
        <p:spPr bwMode="auto">
          <a:xfrm>
            <a:off x="5963560" y="212302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1" name="Rectangle 20"/>
          <p:cNvSpPr>
            <a:spLocks noChangeArrowheads="1"/>
          </p:cNvSpPr>
          <p:nvPr/>
        </p:nvSpPr>
        <p:spPr bwMode="auto">
          <a:xfrm>
            <a:off x="5963560" y="255355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2" name="Rectangle 21"/>
          <p:cNvSpPr>
            <a:spLocks noChangeArrowheads="1"/>
          </p:cNvSpPr>
          <p:nvPr/>
        </p:nvSpPr>
        <p:spPr bwMode="auto">
          <a:xfrm>
            <a:off x="5963560" y="298408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3" name="Rectangle 22"/>
          <p:cNvSpPr>
            <a:spLocks noChangeArrowheads="1"/>
          </p:cNvSpPr>
          <p:nvPr/>
        </p:nvSpPr>
        <p:spPr bwMode="auto">
          <a:xfrm>
            <a:off x="609600" y="333649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14" name="Rectangle 23"/>
          <p:cNvSpPr>
            <a:spLocks noChangeArrowheads="1"/>
          </p:cNvSpPr>
          <p:nvPr/>
        </p:nvSpPr>
        <p:spPr bwMode="auto">
          <a:xfrm>
            <a:off x="5963560" y="384514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5" name="Rectangle 24"/>
          <p:cNvSpPr>
            <a:spLocks noChangeArrowheads="1"/>
          </p:cNvSpPr>
          <p:nvPr/>
        </p:nvSpPr>
        <p:spPr bwMode="auto">
          <a:xfrm>
            <a:off x="5963560" y="427567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6" name="Rectangle 25"/>
          <p:cNvSpPr>
            <a:spLocks noChangeArrowheads="1"/>
          </p:cNvSpPr>
          <p:nvPr/>
        </p:nvSpPr>
        <p:spPr bwMode="auto">
          <a:xfrm>
            <a:off x="5963560" y="470620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7" name="Rectangle 26"/>
          <p:cNvSpPr>
            <a:spLocks noChangeArrowheads="1"/>
          </p:cNvSpPr>
          <p:nvPr/>
        </p:nvSpPr>
        <p:spPr bwMode="auto">
          <a:xfrm>
            <a:off x="5963560" y="513673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8" name="Rectangle 27"/>
          <p:cNvSpPr>
            <a:spLocks noChangeArrowheads="1"/>
          </p:cNvSpPr>
          <p:nvPr/>
        </p:nvSpPr>
        <p:spPr bwMode="auto">
          <a:xfrm>
            <a:off x="5963560" y="556726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9" name="Rectangle 28"/>
          <p:cNvSpPr>
            <a:spLocks noChangeArrowheads="1"/>
          </p:cNvSpPr>
          <p:nvPr/>
        </p:nvSpPr>
        <p:spPr bwMode="auto">
          <a:xfrm>
            <a:off x="609601" y="592393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pic>
        <p:nvPicPr>
          <p:cNvPr id="4" name="Billede 3">
            <a:extLst>
              <a:ext uri="{FF2B5EF4-FFF2-40B4-BE49-F238E27FC236}">
                <a16:creationId xmlns:a16="http://schemas.microsoft.com/office/drawing/2014/main" id="{92DE7CCC-B899-5A38-0E3D-44E0C19B826E}"/>
              </a:ext>
            </a:extLst>
          </p:cNvPr>
          <p:cNvPicPr>
            <a:picLocks noChangeAspect="1"/>
          </p:cNvPicPr>
          <p:nvPr/>
        </p:nvPicPr>
        <p:blipFill rotWithShape="1">
          <a:blip r:embed="rId3"/>
          <a:srcRect l="24099" t="9261" r="26606"/>
          <a:stretch/>
        </p:blipFill>
        <p:spPr>
          <a:xfrm rot="213052">
            <a:off x="7206383" y="1550583"/>
            <a:ext cx="4852270" cy="4884600"/>
          </a:xfrm>
          <a:prstGeom prst="rect">
            <a:avLst/>
          </a:prstGeom>
        </p:spPr>
      </p:pic>
    </p:spTree>
    <p:extLst>
      <p:ext uri="{BB962C8B-B14F-4D97-AF65-F5344CB8AC3E}">
        <p14:creationId xmlns:p14="http://schemas.microsoft.com/office/powerpoint/2010/main" val="405090570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764" y="347176"/>
            <a:ext cx="7378175" cy="813909"/>
          </a:xfrm>
        </p:spPr>
        <p:txBody>
          <a:bodyPr>
            <a:noAutofit/>
          </a:bodyPr>
          <a:lstStyle/>
          <a:p>
            <a:r>
              <a:rPr lang="da-DK" sz="3200" b="1" dirty="0"/>
              <a:t>Input fra workshop den 30. maj 2023</a:t>
            </a:r>
          </a:p>
        </p:txBody>
      </p:sp>
      <p:sp>
        <p:nvSpPr>
          <p:cNvPr id="3" name="Pladsholder til indhold 2"/>
          <p:cNvSpPr>
            <a:spLocks noGrp="1"/>
          </p:cNvSpPr>
          <p:nvPr>
            <p:ph idx="1"/>
          </p:nvPr>
        </p:nvSpPr>
        <p:spPr>
          <a:xfrm>
            <a:off x="318764" y="1237866"/>
            <a:ext cx="7194709" cy="5214565"/>
          </a:xfrm>
        </p:spPr>
        <p:txBody>
          <a:bodyPr>
            <a:noAutofit/>
          </a:bodyPr>
          <a:lstStyle/>
          <a:p>
            <a:pPr>
              <a:spcBef>
                <a:spcPts val="0"/>
              </a:spcBef>
            </a:pPr>
            <a:r>
              <a:rPr lang="da-DK" sz="2400" b="1">
                <a:solidFill>
                  <a:srgbClr val="C00000"/>
                </a:solidFill>
              </a:rPr>
              <a:t>De tre handprints</a:t>
            </a:r>
          </a:p>
          <a:p>
            <a:pPr marL="342900" indent="-342900">
              <a:spcBef>
                <a:spcPts val="0"/>
              </a:spcBef>
              <a:buFont typeface="Arial" panose="020B0604020202020204" pitchFamily="34" charset="0"/>
              <a:buChar char="•"/>
            </a:pPr>
            <a:endParaRPr lang="da-DK" sz="2400">
              <a:solidFill>
                <a:srgbClr val="211A52"/>
              </a:solidFill>
            </a:endParaRPr>
          </a:p>
          <a:p>
            <a:pPr marL="342900" indent="-342900">
              <a:spcBef>
                <a:spcPts val="0"/>
              </a:spcBef>
              <a:buFont typeface="Arial" panose="020B0604020202020204" pitchFamily="34" charset="0"/>
              <a:buChar char="•"/>
            </a:pPr>
            <a:r>
              <a:rPr lang="da-DK" sz="2400" b="1">
                <a:solidFill>
                  <a:schemeClr val="accent5">
                    <a:lumMod val="75000"/>
                  </a:schemeClr>
                </a:solidFill>
              </a:rPr>
              <a:t>Intern og eksternt samarbejde</a:t>
            </a:r>
            <a:br>
              <a:rPr lang="da-DK" sz="2400">
                <a:solidFill>
                  <a:srgbClr val="211A52"/>
                </a:solidFill>
              </a:rPr>
            </a:br>
            <a:br>
              <a:rPr lang="da-DK" sz="2400">
                <a:solidFill>
                  <a:srgbClr val="211A52"/>
                </a:solidFill>
              </a:rPr>
            </a:br>
            <a:r>
              <a:rPr lang="da-DK" sz="2000">
                <a:solidFill>
                  <a:srgbClr val="211A52"/>
                </a:solidFill>
              </a:rPr>
              <a:t>Inddrage bæredygtighed og klima i alle ledelses- og udvalgsbeslutninger.</a:t>
            </a:r>
            <a:br>
              <a:rPr lang="da-DK" sz="2000">
                <a:solidFill>
                  <a:srgbClr val="211A52"/>
                </a:solidFill>
              </a:rPr>
            </a:br>
            <a:br>
              <a:rPr lang="da-DK" sz="2000">
                <a:solidFill>
                  <a:srgbClr val="211A52"/>
                </a:solidFill>
              </a:rPr>
            </a:br>
            <a:r>
              <a:rPr lang="da-DK" sz="2000">
                <a:solidFill>
                  <a:srgbClr val="211A52"/>
                </a:solidFill>
              </a:rPr>
              <a:t>Etablere klimaaktivitetsgrupper.</a:t>
            </a:r>
            <a:br>
              <a:rPr lang="da-DK" sz="2000">
                <a:solidFill>
                  <a:srgbClr val="211A52"/>
                </a:solidFill>
              </a:rPr>
            </a:br>
            <a:br>
              <a:rPr lang="da-DK" sz="2000">
                <a:solidFill>
                  <a:srgbClr val="211A52"/>
                </a:solidFill>
              </a:rPr>
            </a:br>
            <a:r>
              <a:rPr lang="da-DK" sz="2000">
                <a:solidFill>
                  <a:srgbClr val="211A52"/>
                </a:solidFill>
              </a:rPr>
              <a:t>Fortælle og sprede de gode klimahistorier.</a:t>
            </a:r>
            <a:br>
              <a:rPr lang="da-DK" sz="2000">
                <a:solidFill>
                  <a:srgbClr val="211A52"/>
                </a:solidFill>
              </a:rPr>
            </a:br>
            <a:br>
              <a:rPr lang="da-DK" sz="2000">
                <a:solidFill>
                  <a:srgbClr val="211A52"/>
                </a:solidFill>
              </a:rPr>
            </a:br>
            <a:r>
              <a:rPr lang="da-DK" sz="2000">
                <a:solidFill>
                  <a:srgbClr val="211A52"/>
                </a:solidFill>
              </a:rPr>
              <a:t>Etablere en whistleblowerordning.</a:t>
            </a:r>
          </a:p>
          <a:p>
            <a:pPr marL="342900" indent="-342900">
              <a:spcBef>
                <a:spcPts val="0"/>
              </a:spcBef>
              <a:buFont typeface="Arial" panose="020B0604020202020204" pitchFamily="34" charset="0"/>
              <a:buChar char="•"/>
            </a:pPr>
            <a:endParaRPr lang="da-DK" sz="2000">
              <a:solidFill>
                <a:srgbClr val="211A52"/>
              </a:solidFill>
            </a:endParaRPr>
          </a:p>
          <a:p>
            <a:pPr marL="342900" indent="-342900">
              <a:spcBef>
                <a:spcPts val="0"/>
              </a:spcBef>
              <a:buFont typeface="Arial" panose="020B0604020202020204" pitchFamily="34" charset="0"/>
              <a:buChar char="•"/>
            </a:pPr>
            <a:endParaRPr lang="da-DK" sz="2400">
              <a:solidFill>
                <a:srgbClr val="211A52"/>
              </a:solidFill>
            </a:endParaRPr>
          </a:p>
          <a:p>
            <a:pPr>
              <a:spcBef>
                <a:spcPts val="0"/>
              </a:spcBef>
            </a:pPr>
            <a:endParaRPr lang="da-DK" sz="2400">
              <a:solidFill>
                <a:srgbClr val="211A52"/>
              </a:solidFill>
            </a:endParaRPr>
          </a:p>
          <a:p>
            <a:pPr>
              <a:spcBef>
                <a:spcPts val="0"/>
              </a:spcBef>
            </a:pPr>
            <a:endParaRPr lang="da-DK">
              <a:solidFill>
                <a:srgbClr val="211A52"/>
              </a:solidFill>
            </a:endParaRPr>
          </a:p>
          <a:p>
            <a:pPr>
              <a:spcBef>
                <a:spcPts val="0"/>
              </a:spcBef>
            </a:pPr>
            <a:endParaRPr lang="da-DK">
              <a:solidFill>
                <a:srgbClr val="211A52"/>
              </a:solidFill>
            </a:endParaRPr>
          </a:p>
        </p:txBody>
      </p:sp>
      <p:sp>
        <p:nvSpPr>
          <p:cNvPr id="5" name="Pladsholder til slidenummer 4"/>
          <p:cNvSpPr>
            <a:spLocks noGrp="1"/>
          </p:cNvSpPr>
          <p:nvPr>
            <p:ph type="sldNum" sz="quarter" idx="11"/>
          </p:nvPr>
        </p:nvSpPr>
        <p:spPr/>
        <p:txBody>
          <a:bodyPr/>
          <a:lstStyle/>
          <a:p>
            <a:fld id="{409B8A6B-2702-4E09-BF63-7CC1F22DFC4D}" type="slidenum">
              <a:rPr lang="da-DK" smtClean="0"/>
              <a:pPr/>
              <a:t>18</a:t>
            </a:fld>
            <a:endParaRPr lang="da-DK"/>
          </a:p>
        </p:txBody>
      </p:sp>
      <p:sp>
        <p:nvSpPr>
          <p:cNvPr id="6" name="Rectangle 15"/>
          <p:cNvSpPr>
            <a:spLocks noChangeArrowheads="1"/>
          </p:cNvSpPr>
          <p:nvPr/>
        </p:nvSpPr>
        <p:spPr bwMode="auto">
          <a:xfrm>
            <a:off x="609601" y="5272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7" name="Rectangle 16"/>
          <p:cNvSpPr>
            <a:spLocks noChangeArrowheads="1"/>
          </p:cNvSpPr>
          <p:nvPr/>
        </p:nvSpPr>
        <p:spPr bwMode="auto">
          <a:xfrm>
            <a:off x="609600" y="764553"/>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8" name="Rectangle 17"/>
          <p:cNvSpPr>
            <a:spLocks noChangeArrowheads="1"/>
          </p:cNvSpPr>
          <p:nvPr/>
        </p:nvSpPr>
        <p:spPr bwMode="auto">
          <a:xfrm>
            <a:off x="609600" y="118810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9" name="Rectangle 18"/>
          <p:cNvSpPr>
            <a:spLocks noChangeArrowheads="1"/>
          </p:cNvSpPr>
          <p:nvPr/>
        </p:nvSpPr>
        <p:spPr bwMode="auto">
          <a:xfrm>
            <a:off x="6697432" y="1725896"/>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0" name="Rectangle 19"/>
          <p:cNvSpPr>
            <a:spLocks noChangeArrowheads="1"/>
          </p:cNvSpPr>
          <p:nvPr/>
        </p:nvSpPr>
        <p:spPr bwMode="auto">
          <a:xfrm>
            <a:off x="5963560" y="212302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1" name="Rectangle 20"/>
          <p:cNvSpPr>
            <a:spLocks noChangeArrowheads="1"/>
          </p:cNvSpPr>
          <p:nvPr/>
        </p:nvSpPr>
        <p:spPr bwMode="auto">
          <a:xfrm>
            <a:off x="5963560" y="255355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2" name="Rectangle 21"/>
          <p:cNvSpPr>
            <a:spLocks noChangeArrowheads="1"/>
          </p:cNvSpPr>
          <p:nvPr/>
        </p:nvSpPr>
        <p:spPr bwMode="auto">
          <a:xfrm>
            <a:off x="5963560" y="298408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3" name="Rectangle 22"/>
          <p:cNvSpPr>
            <a:spLocks noChangeArrowheads="1"/>
          </p:cNvSpPr>
          <p:nvPr/>
        </p:nvSpPr>
        <p:spPr bwMode="auto">
          <a:xfrm>
            <a:off x="609600" y="333649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14" name="Rectangle 23"/>
          <p:cNvSpPr>
            <a:spLocks noChangeArrowheads="1"/>
          </p:cNvSpPr>
          <p:nvPr/>
        </p:nvSpPr>
        <p:spPr bwMode="auto">
          <a:xfrm>
            <a:off x="5963560" y="384514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5" name="Rectangle 24"/>
          <p:cNvSpPr>
            <a:spLocks noChangeArrowheads="1"/>
          </p:cNvSpPr>
          <p:nvPr/>
        </p:nvSpPr>
        <p:spPr bwMode="auto">
          <a:xfrm>
            <a:off x="5963560" y="427567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6" name="Rectangle 25"/>
          <p:cNvSpPr>
            <a:spLocks noChangeArrowheads="1"/>
          </p:cNvSpPr>
          <p:nvPr/>
        </p:nvSpPr>
        <p:spPr bwMode="auto">
          <a:xfrm>
            <a:off x="5963560" y="470620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7" name="Rectangle 26"/>
          <p:cNvSpPr>
            <a:spLocks noChangeArrowheads="1"/>
          </p:cNvSpPr>
          <p:nvPr/>
        </p:nvSpPr>
        <p:spPr bwMode="auto">
          <a:xfrm>
            <a:off x="5963560" y="513673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8" name="Rectangle 27"/>
          <p:cNvSpPr>
            <a:spLocks noChangeArrowheads="1"/>
          </p:cNvSpPr>
          <p:nvPr/>
        </p:nvSpPr>
        <p:spPr bwMode="auto">
          <a:xfrm>
            <a:off x="5963560" y="556726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9" name="Rectangle 28"/>
          <p:cNvSpPr>
            <a:spLocks noChangeArrowheads="1"/>
          </p:cNvSpPr>
          <p:nvPr/>
        </p:nvSpPr>
        <p:spPr bwMode="auto">
          <a:xfrm>
            <a:off x="609601" y="592393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pic>
        <p:nvPicPr>
          <p:cNvPr id="4" name="Billede 3">
            <a:extLst>
              <a:ext uri="{FF2B5EF4-FFF2-40B4-BE49-F238E27FC236}">
                <a16:creationId xmlns:a16="http://schemas.microsoft.com/office/drawing/2014/main" id="{43E56096-FD6D-A205-DDC8-E91DBABF2080}"/>
              </a:ext>
            </a:extLst>
          </p:cNvPr>
          <p:cNvPicPr>
            <a:picLocks noChangeAspect="1"/>
          </p:cNvPicPr>
          <p:nvPr/>
        </p:nvPicPr>
        <p:blipFill rotWithShape="1">
          <a:blip r:embed="rId3"/>
          <a:srcRect l="24099" t="9261" r="26606"/>
          <a:stretch/>
        </p:blipFill>
        <p:spPr>
          <a:xfrm rot="213052">
            <a:off x="7206383" y="1550583"/>
            <a:ext cx="4852270" cy="4884600"/>
          </a:xfrm>
          <a:prstGeom prst="rect">
            <a:avLst/>
          </a:prstGeom>
        </p:spPr>
      </p:pic>
    </p:spTree>
    <p:extLst>
      <p:ext uri="{BB962C8B-B14F-4D97-AF65-F5344CB8AC3E}">
        <p14:creationId xmlns:p14="http://schemas.microsoft.com/office/powerpoint/2010/main" val="52585416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ladsholder til billede 6" descr="Et billede, der indeholder græs, blomst, plante&#10;&#10;Automatisk genereret beskrivelse">
            <a:extLst>
              <a:ext uri="{FF2B5EF4-FFF2-40B4-BE49-F238E27FC236}">
                <a16:creationId xmlns:a16="http://schemas.microsoft.com/office/drawing/2014/main" id="{BE723516-91BB-071C-84C4-2D457AE888D5}"/>
              </a:ext>
            </a:extLst>
          </p:cNvPr>
          <p:cNvPicPr>
            <a:picLocks noChangeAspect="1"/>
          </p:cNvPicPr>
          <p:nvPr/>
        </p:nvPicPr>
        <p:blipFill>
          <a:blip r:embed="rId3" cstate="print">
            <a:extLst>
              <a:ext uri="{28A0092B-C50C-407E-A947-70E740481C1C}">
                <a14:useLocalDpi xmlns:a14="http://schemas.microsoft.com/office/drawing/2010/main" val="0"/>
              </a:ext>
            </a:extLst>
          </a:blip>
          <a:srcRect l="3796" r="3796"/>
          <a:stretch>
            <a:fillRect/>
          </a:stretch>
        </p:blipFill>
        <p:spPr>
          <a:xfrm>
            <a:off x="7752262" y="0"/>
            <a:ext cx="4753232" cy="6858000"/>
          </a:xfrm>
          <a:prstGeom prst="rect">
            <a:avLst/>
          </a:prstGeom>
        </p:spPr>
      </p:pic>
      <p:sp>
        <p:nvSpPr>
          <p:cNvPr id="2" name="Titel 1"/>
          <p:cNvSpPr>
            <a:spLocks noGrp="1"/>
          </p:cNvSpPr>
          <p:nvPr>
            <p:ph type="title"/>
          </p:nvPr>
        </p:nvSpPr>
        <p:spPr>
          <a:xfrm>
            <a:off x="318764" y="347176"/>
            <a:ext cx="12158986" cy="813909"/>
          </a:xfrm>
        </p:spPr>
        <p:txBody>
          <a:bodyPr>
            <a:noAutofit/>
          </a:bodyPr>
          <a:lstStyle/>
          <a:p>
            <a:r>
              <a:rPr lang="da-DK" sz="3200" b="1" dirty="0"/>
              <a:t>Input fra workshop den 15. september 2023</a:t>
            </a:r>
          </a:p>
        </p:txBody>
      </p:sp>
      <p:sp>
        <p:nvSpPr>
          <p:cNvPr id="3" name="Pladsholder til indhold 2"/>
          <p:cNvSpPr>
            <a:spLocks noGrp="1"/>
          </p:cNvSpPr>
          <p:nvPr>
            <p:ph idx="1"/>
          </p:nvPr>
        </p:nvSpPr>
        <p:spPr>
          <a:xfrm>
            <a:off x="318764" y="1237866"/>
            <a:ext cx="7194709" cy="5214565"/>
          </a:xfrm>
        </p:spPr>
        <p:txBody>
          <a:bodyPr>
            <a:noAutofit/>
          </a:bodyPr>
          <a:lstStyle/>
          <a:p>
            <a:pPr>
              <a:lnSpc>
                <a:spcPct val="107000"/>
              </a:lnSpc>
              <a:spcAft>
                <a:spcPts val="800"/>
              </a:spcAft>
            </a:pPr>
            <a:r>
              <a:rPr lang="da-DK"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UDDANNELSE OG STUDENTERENGAGEMENT</a:t>
            </a:r>
            <a:endPar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Alle dimittender fra AAU har viden om bæredygtighed i forhold til deres faglighed. </a:t>
            </a:r>
          </a:p>
          <a:p>
            <a:pPr>
              <a:lnSpc>
                <a:spcPct val="107000"/>
              </a:lnSpc>
              <a:spcAft>
                <a:spcPts val="800"/>
              </a:spcAft>
            </a:pP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Indskrives i studieordning (5-15 ECTS) - undervis i verdensmål eller EU-lovgivning på klimaområdet. De studerende skal uddannes i den nyeste viden indenfor klima og bæredygtighed. </a:t>
            </a:r>
          </a:p>
          <a:p>
            <a:pPr>
              <a:lnSpc>
                <a:spcPct val="107000"/>
              </a:lnSpc>
              <a:spcAft>
                <a:spcPts val="800"/>
              </a:spcAft>
            </a:pP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forskning/undervisning i sort energi/fossile brændstoffer.</a:t>
            </a:r>
          </a:p>
          <a:p>
            <a:pPr>
              <a:lnSpc>
                <a:spcPct val="107000"/>
              </a:lnSpc>
              <a:spcAft>
                <a:spcPts val="800"/>
              </a:spcAft>
            </a:pP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Krav til et afsnit i alle semesterprojekter om bæredygtighed, hvor projektets miljømæssige </a:t>
            </a:r>
            <a:r>
              <a:rPr lang="da-DK" sz="18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impact</a:t>
            </a: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vurderes enten relateret til CO</a:t>
            </a:r>
            <a:r>
              <a:rPr lang="da-DK" sz="1800" kern="100" baseline="-25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eller SDG /ESG.</a:t>
            </a:r>
          </a:p>
          <a:p>
            <a:pPr marL="342900" indent="-342900">
              <a:spcBef>
                <a:spcPts val="0"/>
              </a:spcBef>
              <a:buFont typeface="Arial" panose="020B0604020202020204" pitchFamily="34" charset="0"/>
              <a:buChar char="•"/>
            </a:pPr>
            <a:endParaRPr lang="da-DK" sz="2400" dirty="0">
              <a:solidFill>
                <a:srgbClr val="211A52"/>
              </a:solidFill>
            </a:endParaRPr>
          </a:p>
          <a:p>
            <a:pPr>
              <a:spcBef>
                <a:spcPts val="0"/>
              </a:spcBef>
            </a:pPr>
            <a:endParaRPr lang="da-DK" sz="2400" dirty="0">
              <a:solidFill>
                <a:srgbClr val="211A52"/>
              </a:solidFill>
            </a:endParaRPr>
          </a:p>
          <a:p>
            <a:pPr>
              <a:spcBef>
                <a:spcPts val="0"/>
              </a:spcBef>
            </a:pPr>
            <a:endParaRPr lang="da-DK" dirty="0">
              <a:solidFill>
                <a:srgbClr val="211A52"/>
              </a:solidFill>
            </a:endParaRPr>
          </a:p>
          <a:p>
            <a:pPr>
              <a:spcBef>
                <a:spcPts val="0"/>
              </a:spcBef>
            </a:pPr>
            <a:endParaRPr lang="da-DK" dirty="0">
              <a:solidFill>
                <a:srgbClr val="211A52"/>
              </a:solidFill>
            </a:endParaRPr>
          </a:p>
        </p:txBody>
      </p:sp>
      <p:sp>
        <p:nvSpPr>
          <p:cNvPr id="5" name="Pladsholder til slidenummer 4"/>
          <p:cNvSpPr>
            <a:spLocks noGrp="1"/>
          </p:cNvSpPr>
          <p:nvPr>
            <p:ph type="sldNum" sz="quarter" idx="11"/>
          </p:nvPr>
        </p:nvSpPr>
        <p:spPr/>
        <p:txBody>
          <a:bodyPr/>
          <a:lstStyle/>
          <a:p>
            <a:fld id="{409B8A6B-2702-4E09-BF63-7CC1F22DFC4D}" type="slidenum">
              <a:rPr lang="da-DK" smtClean="0"/>
              <a:pPr/>
              <a:t>19</a:t>
            </a:fld>
            <a:endParaRPr lang="da-DK"/>
          </a:p>
        </p:txBody>
      </p:sp>
      <p:sp>
        <p:nvSpPr>
          <p:cNvPr id="6" name="Rectangle 15"/>
          <p:cNvSpPr>
            <a:spLocks noChangeArrowheads="1"/>
          </p:cNvSpPr>
          <p:nvPr/>
        </p:nvSpPr>
        <p:spPr bwMode="auto">
          <a:xfrm>
            <a:off x="609601" y="5272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7" name="Rectangle 16"/>
          <p:cNvSpPr>
            <a:spLocks noChangeArrowheads="1"/>
          </p:cNvSpPr>
          <p:nvPr/>
        </p:nvSpPr>
        <p:spPr bwMode="auto">
          <a:xfrm>
            <a:off x="609600" y="764553"/>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8" name="Rectangle 17"/>
          <p:cNvSpPr>
            <a:spLocks noChangeArrowheads="1"/>
          </p:cNvSpPr>
          <p:nvPr/>
        </p:nvSpPr>
        <p:spPr bwMode="auto">
          <a:xfrm>
            <a:off x="609600" y="118810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9" name="Rectangle 18"/>
          <p:cNvSpPr>
            <a:spLocks noChangeArrowheads="1"/>
          </p:cNvSpPr>
          <p:nvPr/>
        </p:nvSpPr>
        <p:spPr bwMode="auto">
          <a:xfrm>
            <a:off x="6697432" y="1725896"/>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0" name="Rectangle 19"/>
          <p:cNvSpPr>
            <a:spLocks noChangeArrowheads="1"/>
          </p:cNvSpPr>
          <p:nvPr/>
        </p:nvSpPr>
        <p:spPr bwMode="auto">
          <a:xfrm>
            <a:off x="5963560" y="212302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1" name="Rectangle 20"/>
          <p:cNvSpPr>
            <a:spLocks noChangeArrowheads="1"/>
          </p:cNvSpPr>
          <p:nvPr/>
        </p:nvSpPr>
        <p:spPr bwMode="auto">
          <a:xfrm>
            <a:off x="5963560" y="255355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2" name="Rectangle 21"/>
          <p:cNvSpPr>
            <a:spLocks noChangeArrowheads="1"/>
          </p:cNvSpPr>
          <p:nvPr/>
        </p:nvSpPr>
        <p:spPr bwMode="auto">
          <a:xfrm>
            <a:off x="5963560" y="298408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3" name="Rectangle 22"/>
          <p:cNvSpPr>
            <a:spLocks noChangeArrowheads="1"/>
          </p:cNvSpPr>
          <p:nvPr/>
        </p:nvSpPr>
        <p:spPr bwMode="auto">
          <a:xfrm>
            <a:off x="609600" y="333649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14" name="Rectangle 23"/>
          <p:cNvSpPr>
            <a:spLocks noChangeArrowheads="1"/>
          </p:cNvSpPr>
          <p:nvPr/>
        </p:nvSpPr>
        <p:spPr bwMode="auto">
          <a:xfrm>
            <a:off x="5963560" y="384514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5" name="Rectangle 24"/>
          <p:cNvSpPr>
            <a:spLocks noChangeArrowheads="1"/>
          </p:cNvSpPr>
          <p:nvPr/>
        </p:nvSpPr>
        <p:spPr bwMode="auto">
          <a:xfrm>
            <a:off x="5963560" y="427567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6" name="Rectangle 25"/>
          <p:cNvSpPr>
            <a:spLocks noChangeArrowheads="1"/>
          </p:cNvSpPr>
          <p:nvPr/>
        </p:nvSpPr>
        <p:spPr bwMode="auto">
          <a:xfrm>
            <a:off x="5963560" y="470620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7" name="Rectangle 26"/>
          <p:cNvSpPr>
            <a:spLocks noChangeArrowheads="1"/>
          </p:cNvSpPr>
          <p:nvPr/>
        </p:nvSpPr>
        <p:spPr bwMode="auto">
          <a:xfrm>
            <a:off x="5963560" y="513673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8" name="Rectangle 27"/>
          <p:cNvSpPr>
            <a:spLocks noChangeArrowheads="1"/>
          </p:cNvSpPr>
          <p:nvPr/>
        </p:nvSpPr>
        <p:spPr bwMode="auto">
          <a:xfrm>
            <a:off x="5963560" y="556726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9" name="Rectangle 28"/>
          <p:cNvSpPr>
            <a:spLocks noChangeArrowheads="1"/>
          </p:cNvSpPr>
          <p:nvPr/>
        </p:nvSpPr>
        <p:spPr bwMode="auto">
          <a:xfrm>
            <a:off x="609601" y="592393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Tree>
    <p:extLst>
      <p:ext uri="{BB962C8B-B14F-4D97-AF65-F5344CB8AC3E}">
        <p14:creationId xmlns:p14="http://schemas.microsoft.com/office/powerpoint/2010/main" val="27636182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p:cNvSpPr>
            <a:spLocks noGrp="1"/>
          </p:cNvSpPr>
          <p:nvPr>
            <p:ph type="sldNum" sz="quarter" idx="11"/>
          </p:nvPr>
        </p:nvSpPr>
        <p:spPr/>
        <p:txBody>
          <a:bodyPr/>
          <a:lstStyle/>
          <a:p>
            <a:pPr defTabSz="1097280"/>
            <a:fld id="{409B8A6B-2702-4E09-BF63-7CC1F22DFC4D}" type="slidenum">
              <a:rPr lang="da-DK">
                <a:latin typeface="Arial"/>
              </a:rPr>
              <a:pPr defTabSz="1097280"/>
              <a:t>2</a:t>
            </a:fld>
            <a:endParaRPr lang="da-DK">
              <a:latin typeface="Arial"/>
            </a:endParaRPr>
          </a:p>
        </p:txBody>
      </p:sp>
      <p:pic>
        <p:nvPicPr>
          <p:cNvPr id="1038" name="Billede 18" descr="http://un.dk/wp-content/uploads/2016/02/3-300x300.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06089" y="73700"/>
            <a:ext cx="430530" cy="430530"/>
          </a:xfrm>
          <a:prstGeom prst="rect">
            <a:avLst/>
          </a:prstGeom>
          <a:noFill/>
          <a:extLst>
            <a:ext uri="{909E8E84-426E-40DD-AFC4-6F175D3DCCD1}">
              <a14:hiddenFill xmlns:a14="http://schemas.microsoft.com/office/drawing/2010/main">
                <a:solidFill>
                  <a:srgbClr val="FFFFFF"/>
                </a:solidFill>
              </a14:hiddenFill>
            </a:ext>
          </a:extLst>
        </p:spPr>
      </p:pic>
      <p:pic>
        <p:nvPicPr>
          <p:cNvPr id="1037" name="Billede 19" descr="http://un.dk/wp-content/uploads/2016/02/4-300x300.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06089" y="592158"/>
            <a:ext cx="430530" cy="4305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Billede 20" descr="http://un.dk/wp-content/uploads/2016/02/6-300x300.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06089" y="1110615"/>
            <a:ext cx="430530" cy="430530"/>
          </a:xfrm>
          <a:prstGeom prst="rect">
            <a:avLst/>
          </a:prstGeom>
          <a:noFill/>
          <a:extLst>
            <a:ext uri="{909E8E84-426E-40DD-AFC4-6F175D3DCCD1}">
              <a14:hiddenFill xmlns:a14="http://schemas.microsoft.com/office/drawing/2010/main">
                <a:solidFill>
                  <a:srgbClr val="FFFFFF"/>
                </a:solidFill>
              </a14:hiddenFill>
            </a:ext>
          </a:extLst>
        </p:spPr>
      </p:pic>
      <p:pic>
        <p:nvPicPr>
          <p:cNvPr id="1035" name="Billede 21" descr="http://un.dk/wp-content/uploads/2016/02/7-300x300.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06089" y="1629073"/>
            <a:ext cx="430530" cy="4305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Billede 22" descr="http://un.dk/wp-content/uploads/2016/02/8-300x300.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606089" y="2147531"/>
            <a:ext cx="430530" cy="430530"/>
          </a:xfrm>
          <a:prstGeom prst="rect">
            <a:avLst/>
          </a:prstGeom>
          <a:noFill/>
          <a:extLst>
            <a:ext uri="{909E8E84-426E-40DD-AFC4-6F175D3DCCD1}">
              <a14:hiddenFill xmlns:a14="http://schemas.microsoft.com/office/drawing/2010/main">
                <a:solidFill>
                  <a:srgbClr val="FFFFFF"/>
                </a:solidFill>
              </a14:hiddenFill>
            </a:ext>
          </a:extLst>
        </p:spPr>
      </p:pic>
      <p:pic>
        <p:nvPicPr>
          <p:cNvPr id="1033" name="Billede 23" descr="http://un.dk/wp-content/uploads/2016/02/9-300x300.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606089" y="2665988"/>
            <a:ext cx="430530" cy="4305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Billede 42" descr="1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606089" y="3184446"/>
            <a:ext cx="430530" cy="430530"/>
          </a:xfrm>
          <a:prstGeom prst="rect">
            <a:avLst/>
          </a:prstGeom>
          <a:noFill/>
          <a:extLst>
            <a:ext uri="{909E8E84-426E-40DD-AFC4-6F175D3DCCD1}">
              <a14:hiddenFill xmlns:a14="http://schemas.microsoft.com/office/drawing/2010/main">
                <a:solidFill>
                  <a:srgbClr val="FFFFFF"/>
                </a:solidFill>
              </a14:hiddenFill>
            </a:ext>
          </a:extLst>
        </p:spPr>
      </p:pic>
      <p:pic>
        <p:nvPicPr>
          <p:cNvPr id="1031" name="Billede 24" descr="http://un.dk/wp-content/uploads/2016/02/11-300x300.png">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606089" y="3702903"/>
            <a:ext cx="430530" cy="4305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Billede 25" descr="http://un.dk/wp-content/uploads/2016/02/12-300x300.png">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606089" y="4221361"/>
            <a:ext cx="430530" cy="4305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Billede 26" descr="http://un.dk/wp-content/uploads/2016/02/13-300x300.pn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1606089" y="4738301"/>
            <a:ext cx="430530" cy="4305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Billede 27" descr="http://un.dk/wp-content/uploads/2016/02/14-300x300.pn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1606089" y="5258276"/>
            <a:ext cx="430530" cy="4305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Billede 28" descr="http://un.dk/wp-content/uploads/2016/02/15-300x300.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1606089" y="5776734"/>
            <a:ext cx="430530" cy="4305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Billede 29" descr="http://un.dk/wp-content/uploads/2016/02/17-300x300.png">
            <a:hlinkClick r:id="rId26"/>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1606089" y="6295191"/>
            <a:ext cx="430530" cy="4305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5"/>
          <p:cNvSpPr>
            <a:spLocks noChangeArrowheads="1"/>
          </p:cNvSpPr>
          <p:nvPr/>
        </p:nvSpPr>
        <p:spPr bwMode="auto">
          <a:xfrm>
            <a:off x="609601" y="5272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defTabSz="1097280"/>
            <a:endParaRPr lang="da-DK" sz="2160">
              <a:solidFill>
                <a:srgbClr val="211A52"/>
              </a:solidFill>
              <a:latin typeface="Arial"/>
            </a:endParaRPr>
          </a:p>
        </p:txBody>
      </p:sp>
      <p:sp>
        <p:nvSpPr>
          <p:cNvPr id="9" name="Rectangle 18"/>
          <p:cNvSpPr>
            <a:spLocks noChangeArrowheads="1"/>
          </p:cNvSpPr>
          <p:nvPr/>
        </p:nvSpPr>
        <p:spPr bwMode="auto">
          <a:xfrm>
            <a:off x="5963560" y="169249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solidFill>
                <a:srgbClr val="211A52"/>
              </a:solidFill>
              <a:latin typeface="Arial" panose="020B0604020202020204" pitchFamily="34" charset="0"/>
            </a:endParaRPr>
          </a:p>
        </p:txBody>
      </p:sp>
      <p:sp>
        <p:nvSpPr>
          <p:cNvPr id="10" name="Rectangle 19"/>
          <p:cNvSpPr>
            <a:spLocks noChangeArrowheads="1"/>
          </p:cNvSpPr>
          <p:nvPr/>
        </p:nvSpPr>
        <p:spPr bwMode="auto">
          <a:xfrm>
            <a:off x="5963560" y="212302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solidFill>
                <a:srgbClr val="211A52"/>
              </a:solidFill>
              <a:latin typeface="Arial" panose="020B0604020202020204" pitchFamily="34" charset="0"/>
            </a:endParaRPr>
          </a:p>
        </p:txBody>
      </p:sp>
      <p:sp>
        <p:nvSpPr>
          <p:cNvPr id="11" name="Rectangle 20"/>
          <p:cNvSpPr>
            <a:spLocks noChangeArrowheads="1"/>
          </p:cNvSpPr>
          <p:nvPr/>
        </p:nvSpPr>
        <p:spPr bwMode="auto">
          <a:xfrm>
            <a:off x="5963560" y="255355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solidFill>
                <a:srgbClr val="211A52"/>
              </a:solidFill>
              <a:latin typeface="Arial" panose="020B0604020202020204" pitchFamily="34" charset="0"/>
            </a:endParaRPr>
          </a:p>
        </p:txBody>
      </p:sp>
      <p:sp>
        <p:nvSpPr>
          <p:cNvPr id="12" name="Rectangle 21"/>
          <p:cNvSpPr>
            <a:spLocks noChangeArrowheads="1"/>
          </p:cNvSpPr>
          <p:nvPr/>
        </p:nvSpPr>
        <p:spPr bwMode="auto">
          <a:xfrm>
            <a:off x="5963560" y="298408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solidFill>
                <a:srgbClr val="211A52"/>
              </a:solidFill>
              <a:latin typeface="Arial" panose="020B0604020202020204" pitchFamily="34" charset="0"/>
            </a:endParaRPr>
          </a:p>
        </p:txBody>
      </p:sp>
      <p:sp>
        <p:nvSpPr>
          <p:cNvPr id="14" name="Rectangle 23"/>
          <p:cNvSpPr>
            <a:spLocks noChangeArrowheads="1"/>
          </p:cNvSpPr>
          <p:nvPr/>
        </p:nvSpPr>
        <p:spPr bwMode="auto">
          <a:xfrm>
            <a:off x="5963560" y="384514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solidFill>
                <a:srgbClr val="211A52"/>
              </a:solidFill>
              <a:latin typeface="Arial" panose="020B0604020202020204" pitchFamily="34" charset="0"/>
            </a:endParaRPr>
          </a:p>
        </p:txBody>
      </p:sp>
      <p:sp>
        <p:nvSpPr>
          <p:cNvPr id="15" name="Rectangle 24"/>
          <p:cNvSpPr>
            <a:spLocks noChangeArrowheads="1"/>
          </p:cNvSpPr>
          <p:nvPr/>
        </p:nvSpPr>
        <p:spPr bwMode="auto">
          <a:xfrm>
            <a:off x="5963560" y="427567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solidFill>
                <a:srgbClr val="211A52"/>
              </a:solidFill>
              <a:latin typeface="Arial" panose="020B0604020202020204" pitchFamily="34" charset="0"/>
            </a:endParaRPr>
          </a:p>
        </p:txBody>
      </p:sp>
      <p:sp>
        <p:nvSpPr>
          <p:cNvPr id="16" name="Rectangle 25"/>
          <p:cNvSpPr>
            <a:spLocks noChangeArrowheads="1"/>
          </p:cNvSpPr>
          <p:nvPr/>
        </p:nvSpPr>
        <p:spPr bwMode="auto">
          <a:xfrm>
            <a:off x="5963560" y="470620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solidFill>
                <a:srgbClr val="211A52"/>
              </a:solidFill>
              <a:latin typeface="Arial" panose="020B0604020202020204" pitchFamily="34" charset="0"/>
            </a:endParaRPr>
          </a:p>
        </p:txBody>
      </p:sp>
      <p:sp>
        <p:nvSpPr>
          <p:cNvPr id="17" name="Rectangle 26"/>
          <p:cNvSpPr>
            <a:spLocks noChangeArrowheads="1"/>
          </p:cNvSpPr>
          <p:nvPr/>
        </p:nvSpPr>
        <p:spPr bwMode="auto">
          <a:xfrm>
            <a:off x="5963560" y="513673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solidFill>
                <a:srgbClr val="211A52"/>
              </a:solidFill>
              <a:latin typeface="Arial" panose="020B0604020202020204" pitchFamily="34" charset="0"/>
            </a:endParaRPr>
          </a:p>
        </p:txBody>
      </p:sp>
      <p:sp>
        <p:nvSpPr>
          <p:cNvPr id="18" name="Rectangle 27"/>
          <p:cNvSpPr>
            <a:spLocks noChangeArrowheads="1"/>
          </p:cNvSpPr>
          <p:nvPr/>
        </p:nvSpPr>
        <p:spPr bwMode="auto">
          <a:xfrm>
            <a:off x="5963560" y="556726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solidFill>
                <a:srgbClr val="211A52"/>
              </a:solidFill>
              <a:latin typeface="Arial" panose="020B0604020202020204" pitchFamily="34" charset="0"/>
            </a:endParaRPr>
          </a:p>
        </p:txBody>
      </p:sp>
      <p:sp>
        <p:nvSpPr>
          <p:cNvPr id="19" name="Rectangle 28"/>
          <p:cNvSpPr>
            <a:spLocks noChangeArrowheads="1"/>
          </p:cNvSpPr>
          <p:nvPr/>
        </p:nvSpPr>
        <p:spPr bwMode="auto">
          <a:xfrm>
            <a:off x="609601" y="592393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defTabSz="1097280"/>
            <a:endParaRPr lang="da-DK" sz="2160">
              <a:solidFill>
                <a:srgbClr val="211A52"/>
              </a:solidFill>
              <a:latin typeface="Arial"/>
            </a:endParaRPr>
          </a:p>
        </p:txBody>
      </p:sp>
      <p:pic>
        <p:nvPicPr>
          <p:cNvPr id="21" name="Billede 20">
            <a:extLst>
              <a:ext uri="{FF2B5EF4-FFF2-40B4-BE49-F238E27FC236}">
                <a16:creationId xmlns:a16="http://schemas.microsoft.com/office/drawing/2014/main" id="{6DFB152C-9B16-7091-034A-FE06A24FF389}"/>
              </a:ext>
            </a:extLst>
          </p:cNvPr>
          <p:cNvPicPr>
            <a:picLocks noChangeAspect="1"/>
          </p:cNvPicPr>
          <p:nvPr/>
        </p:nvPicPr>
        <p:blipFill rotWithShape="1">
          <a:blip r:embed="rId28"/>
          <a:srcRect l="2016" t="44589" r="75098" b="11780"/>
          <a:stretch/>
        </p:blipFill>
        <p:spPr>
          <a:xfrm>
            <a:off x="266947" y="1280946"/>
            <a:ext cx="11054423" cy="4355593"/>
          </a:xfrm>
          <a:prstGeom prst="rect">
            <a:avLst/>
          </a:prstGeom>
        </p:spPr>
      </p:pic>
      <p:sp>
        <p:nvSpPr>
          <p:cNvPr id="2" name="Titel 2">
            <a:extLst>
              <a:ext uri="{FF2B5EF4-FFF2-40B4-BE49-F238E27FC236}">
                <a16:creationId xmlns:a16="http://schemas.microsoft.com/office/drawing/2014/main" id="{E9A66D24-AB16-78DE-26E3-89B6E422ED7D}"/>
              </a:ext>
            </a:extLst>
          </p:cNvPr>
          <p:cNvSpPr>
            <a:spLocks noGrp="1"/>
          </p:cNvSpPr>
          <p:nvPr>
            <p:ph type="title"/>
          </p:nvPr>
        </p:nvSpPr>
        <p:spPr>
          <a:xfrm>
            <a:off x="307759" y="207216"/>
            <a:ext cx="10972800" cy="1143000"/>
          </a:xfrm>
        </p:spPr>
        <p:txBody>
          <a:bodyPr>
            <a:normAutofit/>
          </a:bodyPr>
          <a:lstStyle/>
          <a:p>
            <a:r>
              <a:rPr lang="da-DK" sz="3300" b="1" spc="300">
                <a:solidFill>
                  <a:schemeClr val="tx1"/>
                </a:solidFill>
              </a:rPr>
              <a:t>Tidsplanen for processen bag klimaplanen</a:t>
            </a:r>
          </a:p>
        </p:txBody>
      </p:sp>
    </p:spTree>
    <p:extLst>
      <p:ext uri="{BB962C8B-B14F-4D97-AF65-F5344CB8AC3E}">
        <p14:creationId xmlns:p14="http://schemas.microsoft.com/office/powerpoint/2010/main" val="272044421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ladsholder til billede 6" descr="Et billede, der indeholder græs, blomst, plante&#10;&#10;Automatisk genereret beskrivelse">
            <a:extLst>
              <a:ext uri="{FF2B5EF4-FFF2-40B4-BE49-F238E27FC236}">
                <a16:creationId xmlns:a16="http://schemas.microsoft.com/office/drawing/2014/main" id="{BE723516-91BB-071C-84C4-2D457AE888D5}"/>
              </a:ext>
            </a:extLst>
          </p:cNvPr>
          <p:cNvPicPr>
            <a:picLocks noChangeAspect="1"/>
          </p:cNvPicPr>
          <p:nvPr/>
        </p:nvPicPr>
        <p:blipFill>
          <a:blip r:embed="rId3" cstate="print">
            <a:extLst>
              <a:ext uri="{28A0092B-C50C-407E-A947-70E740481C1C}">
                <a14:useLocalDpi xmlns:a14="http://schemas.microsoft.com/office/drawing/2010/main" val="0"/>
              </a:ext>
            </a:extLst>
          </a:blip>
          <a:srcRect l="3796" r="3796"/>
          <a:stretch>
            <a:fillRect/>
          </a:stretch>
        </p:blipFill>
        <p:spPr>
          <a:xfrm>
            <a:off x="7752262" y="0"/>
            <a:ext cx="4753232" cy="6858000"/>
          </a:xfrm>
          <a:prstGeom prst="rect">
            <a:avLst/>
          </a:prstGeom>
        </p:spPr>
      </p:pic>
      <p:sp>
        <p:nvSpPr>
          <p:cNvPr id="2" name="Titel 1"/>
          <p:cNvSpPr>
            <a:spLocks noGrp="1"/>
          </p:cNvSpPr>
          <p:nvPr>
            <p:ph type="title"/>
          </p:nvPr>
        </p:nvSpPr>
        <p:spPr>
          <a:xfrm>
            <a:off x="318764" y="347176"/>
            <a:ext cx="12158986" cy="813909"/>
          </a:xfrm>
        </p:spPr>
        <p:txBody>
          <a:bodyPr>
            <a:noAutofit/>
          </a:bodyPr>
          <a:lstStyle/>
          <a:p>
            <a:r>
              <a:rPr lang="da-DK" sz="3200" b="1" dirty="0"/>
              <a:t>Input fra workshop den 15. september 2023</a:t>
            </a:r>
          </a:p>
        </p:txBody>
      </p:sp>
      <p:sp>
        <p:nvSpPr>
          <p:cNvPr id="3" name="Pladsholder til indhold 2"/>
          <p:cNvSpPr>
            <a:spLocks noGrp="1"/>
          </p:cNvSpPr>
          <p:nvPr>
            <p:ph idx="1"/>
          </p:nvPr>
        </p:nvSpPr>
        <p:spPr>
          <a:xfrm>
            <a:off x="318764" y="1237866"/>
            <a:ext cx="7194709" cy="5214565"/>
          </a:xfrm>
        </p:spPr>
        <p:txBody>
          <a:bodyPr>
            <a:noAutofit/>
          </a:bodyPr>
          <a:lstStyle/>
          <a:p>
            <a:pPr>
              <a:lnSpc>
                <a:spcPct val="107000"/>
              </a:lnSpc>
              <a:spcAft>
                <a:spcPts val="800"/>
              </a:spcAft>
            </a:pPr>
            <a:r>
              <a:rPr lang="da-DK"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FORSKNING OG SAMARBEJDE</a:t>
            </a:r>
            <a:endPar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AAU er gode til at lave projekter i samarbejde med virksomheder. På kandidatniveau skal dette styrkes, så vi skaber endnu mere viden for verden. </a:t>
            </a:r>
          </a:p>
          <a:p>
            <a:pPr>
              <a:lnSpc>
                <a:spcPct val="107000"/>
              </a:lnSpc>
              <a:spcAft>
                <a:spcPts val="800"/>
              </a:spcAft>
            </a:pP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AAU Innovate støtter kun opstartsvirksomheder, der har en grøn profil. Virksomhedsgrundlaget skal være bæredygtigt.</a:t>
            </a:r>
          </a:p>
          <a:p>
            <a:pPr>
              <a:lnSpc>
                <a:spcPct val="107000"/>
              </a:lnSpc>
              <a:spcAft>
                <a:spcPts val="800"/>
              </a:spcAft>
            </a:pP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Forskning i </a:t>
            </a:r>
            <a:r>
              <a:rPr lang="da-DK" sz="18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carbon</a:t>
            </a: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a-DK" sz="18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capture</a:t>
            </a: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a:t>
            </a:r>
            <a:r>
              <a:rPr lang="da-DK" sz="18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storage</a:t>
            </a: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Reduktion først – dernæst </a:t>
            </a:r>
            <a:r>
              <a:rPr lang="da-DK" sz="18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storage</a:t>
            </a: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Vi samarbejder primært med virksomheder, der har svært ved at reducere CO</a:t>
            </a:r>
            <a:r>
              <a:rPr lang="da-DK" sz="1800" kern="100" baseline="-25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Alle forskere skal stille det krav, at vi ikke hjælper med </a:t>
            </a:r>
            <a:r>
              <a:rPr lang="da-DK" sz="18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capture</a:t>
            </a: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a:t>
            </a:r>
            <a:r>
              <a:rPr lang="da-DK" sz="18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storage</a:t>
            </a: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før virksomheden har taget reduktionshandlinger. Lænes op af politiske målsætninger.</a:t>
            </a:r>
          </a:p>
          <a:p>
            <a:pPr>
              <a:lnSpc>
                <a:spcPct val="107000"/>
              </a:lnSpc>
              <a:spcAft>
                <a:spcPts val="800"/>
              </a:spcAft>
            </a:pP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Forskningsetik på klimaområdet.</a:t>
            </a:r>
          </a:p>
          <a:p>
            <a:pPr marL="342900" indent="-342900">
              <a:spcBef>
                <a:spcPts val="0"/>
              </a:spcBef>
              <a:buFont typeface="Arial" panose="020B0604020202020204" pitchFamily="34" charset="0"/>
              <a:buChar char="•"/>
            </a:pPr>
            <a:endParaRPr lang="da-DK" sz="2400" dirty="0">
              <a:solidFill>
                <a:schemeClr val="tx1"/>
              </a:solidFill>
            </a:endParaRPr>
          </a:p>
          <a:p>
            <a:pPr>
              <a:spcBef>
                <a:spcPts val="0"/>
              </a:spcBef>
            </a:pPr>
            <a:endParaRPr lang="da-DK" sz="2400" dirty="0">
              <a:solidFill>
                <a:schemeClr val="tx1"/>
              </a:solidFill>
            </a:endParaRPr>
          </a:p>
          <a:p>
            <a:pPr>
              <a:spcBef>
                <a:spcPts val="0"/>
              </a:spcBef>
            </a:pPr>
            <a:endParaRPr lang="da-DK" dirty="0">
              <a:solidFill>
                <a:schemeClr val="tx1"/>
              </a:solidFill>
            </a:endParaRPr>
          </a:p>
          <a:p>
            <a:pPr>
              <a:spcBef>
                <a:spcPts val="0"/>
              </a:spcBef>
            </a:pPr>
            <a:endParaRPr lang="da-DK" dirty="0">
              <a:solidFill>
                <a:schemeClr val="tx1"/>
              </a:solidFill>
            </a:endParaRPr>
          </a:p>
        </p:txBody>
      </p:sp>
      <p:sp>
        <p:nvSpPr>
          <p:cNvPr id="5" name="Pladsholder til slidenummer 4"/>
          <p:cNvSpPr>
            <a:spLocks noGrp="1"/>
          </p:cNvSpPr>
          <p:nvPr>
            <p:ph type="sldNum" sz="quarter" idx="11"/>
          </p:nvPr>
        </p:nvSpPr>
        <p:spPr/>
        <p:txBody>
          <a:bodyPr/>
          <a:lstStyle/>
          <a:p>
            <a:fld id="{409B8A6B-2702-4E09-BF63-7CC1F22DFC4D}" type="slidenum">
              <a:rPr lang="da-DK" smtClean="0"/>
              <a:pPr/>
              <a:t>20</a:t>
            </a:fld>
            <a:endParaRPr lang="da-DK"/>
          </a:p>
        </p:txBody>
      </p:sp>
      <p:sp>
        <p:nvSpPr>
          <p:cNvPr id="6" name="Rectangle 15"/>
          <p:cNvSpPr>
            <a:spLocks noChangeArrowheads="1"/>
          </p:cNvSpPr>
          <p:nvPr/>
        </p:nvSpPr>
        <p:spPr bwMode="auto">
          <a:xfrm>
            <a:off x="609601" y="5272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7" name="Rectangle 16"/>
          <p:cNvSpPr>
            <a:spLocks noChangeArrowheads="1"/>
          </p:cNvSpPr>
          <p:nvPr/>
        </p:nvSpPr>
        <p:spPr bwMode="auto">
          <a:xfrm>
            <a:off x="609600" y="764553"/>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8" name="Rectangle 17"/>
          <p:cNvSpPr>
            <a:spLocks noChangeArrowheads="1"/>
          </p:cNvSpPr>
          <p:nvPr/>
        </p:nvSpPr>
        <p:spPr bwMode="auto">
          <a:xfrm>
            <a:off x="609600" y="118810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9" name="Rectangle 18"/>
          <p:cNvSpPr>
            <a:spLocks noChangeArrowheads="1"/>
          </p:cNvSpPr>
          <p:nvPr/>
        </p:nvSpPr>
        <p:spPr bwMode="auto">
          <a:xfrm>
            <a:off x="6697432" y="1725896"/>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0" name="Rectangle 19"/>
          <p:cNvSpPr>
            <a:spLocks noChangeArrowheads="1"/>
          </p:cNvSpPr>
          <p:nvPr/>
        </p:nvSpPr>
        <p:spPr bwMode="auto">
          <a:xfrm>
            <a:off x="5963560" y="212302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1" name="Rectangle 20"/>
          <p:cNvSpPr>
            <a:spLocks noChangeArrowheads="1"/>
          </p:cNvSpPr>
          <p:nvPr/>
        </p:nvSpPr>
        <p:spPr bwMode="auto">
          <a:xfrm>
            <a:off x="5963560" y="255355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2" name="Rectangle 21"/>
          <p:cNvSpPr>
            <a:spLocks noChangeArrowheads="1"/>
          </p:cNvSpPr>
          <p:nvPr/>
        </p:nvSpPr>
        <p:spPr bwMode="auto">
          <a:xfrm>
            <a:off x="5963560" y="298408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3" name="Rectangle 22"/>
          <p:cNvSpPr>
            <a:spLocks noChangeArrowheads="1"/>
          </p:cNvSpPr>
          <p:nvPr/>
        </p:nvSpPr>
        <p:spPr bwMode="auto">
          <a:xfrm>
            <a:off x="609600" y="333649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14" name="Rectangle 23"/>
          <p:cNvSpPr>
            <a:spLocks noChangeArrowheads="1"/>
          </p:cNvSpPr>
          <p:nvPr/>
        </p:nvSpPr>
        <p:spPr bwMode="auto">
          <a:xfrm>
            <a:off x="5963560" y="384514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5" name="Rectangle 24"/>
          <p:cNvSpPr>
            <a:spLocks noChangeArrowheads="1"/>
          </p:cNvSpPr>
          <p:nvPr/>
        </p:nvSpPr>
        <p:spPr bwMode="auto">
          <a:xfrm>
            <a:off x="5963560" y="427567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6" name="Rectangle 25"/>
          <p:cNvSpPr>
            <a:spLocks noChangeArrowheads="1"/>
          </p:cNvSpPr>
          <p:nvPr/>
        </p:nvSpPr>
        <p:spPr bwMode="auto">
          <a:xfrm>
            <a:off x="5963560" y="470620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7" name="Rectangle 26"/>
          <p:cNvSpPr>
            <a:spLocks noChangeArrowheads="1"/>
          </p:cNvSpPr>
          <p:nvPr/>
        </p:nvSpPr>
        <p:spPr bwMode="auto">
          <a:xfrm>
            <a:off x="5963560" y="513673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8" name="Rectangle 27"/>
          <p:cNvSpPr>
            <a:spLocks noChangeArrowheads="1"/>
          </p:cNvSpPr>
          <p:nvPr/>
        </p:nvSpPr>
        <p:spPr bwMode="auto">
          <a:xfrm>
            <a:off x="5963560" y="556726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9" name="Rectangle 28"/>
          <p:cNvSpPr>
            <a:spLocks noChangeArrowheads="1"/>
          </p:cNvSpPr>
          <p:nvPr/>
        </p:nvSpPr>
        <p:spPr bwMode="auto">
          <a:xfrm>
            <a:off x="609601" y="592393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Tree>
    <p:extLst>
      <p:ext uri="{BB962C8B-B14F-4D97-AF65-F5344CB8AC3E}">
        <p14:creationId xmlns:p14="http://schemas.microsoft.com/office/powerpoint/2010/main" val="9098567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ladsholder til billede 6" descr="Et billede, der indeholder græs, blomst, plante&#10;&#10;Automatisk genereret beskrivelse">
            <a:extLst>
              <a:ext uri="{FF2B5EF4-FFF2-40B4-BE49-F238E27FC236}">
                <a16:creationId xmlns:a16="http://schemas.microsoft.com/office/drawing/2014/main" id="{BE723516-91BB-071C-84C4-2D457AE888D5}"/>
              </a:ext>
            </a:extLst>
          </p:cNvPr>
          <p:cNvPicPr>
            <a:picLocks noChangeAspect="1"/>
          </p:cNvPicPr>
          <p:nvPr/>
        </p:nvPicPr>
        <p:blipFill>
          <a:blip r:embed="rId3" cstate="print">
            <a:extLst>
              <a:ext uri="{28A0092B-C50C-407E-A947-70E740481C1C}">
                <a14:useLocalDpi xmlns:a14="http://schemas.microsoft.com/office/drawing/2010/main" val="0"/>
              </a:ext>
            </a:extLst>
          </a:blip>
          <a:srcRect l="3796" r="3796"/>
          <a:stretch>
            <a:fillRect/>
          </a:stretch>
        </p:blipFill>
        <p:spPr>
          <a:xfrm>
            <a:off x="7752262" y="0"/>
            <a:ext cx="4753232" cy="6858000"/>
          </a:xfrm>
          <a:prstGeom prst="rect">
            <a:avLst/>
          </a:prstGeom>
        </p:spPr>
      </p:pic>
      <p:sp>
        <p:nvSpPr>
          <p:cNvPr id="2" name="Titel 1"/>
          <p:cNvSpPr>
            <a:spLocks noGrp="1"/>
          </p:cNvSpPr>
          <p:nvPr>
            <p:ph type="title"/>
          </p:nvPr>
        </p:nvSpPr>
        <p:spPr>
          <a:xfrm>
            <a:off x="318764" y="347176"/>
            <a:ext cx="12158986" cy="813909"/>
          </a:xfrm>
        </p:spPr>
        <p:txBody>
          <a:bodyPr>
            <a:noAutofit/>
          </a:bodyPr>
          <a:lstStyle/>
          <a:p>
            <a:r>
              <a:rPr lang="da-DK" sz="3200" b="1" dirty="0"/>
              <a:t>Input fra workshop den 15. september 2023</a:t>
            </a:r>
          </a:p>
        </p:txBody>
      </p:sp>
      <p:sp>
        <p:nvSpPr>
          <p:cNvPr id="3" name="Pladsholder til indhold 2"/>
          <p:cNvSpPr>
            <a:spLocks noGrp="1"/>
          </p:cNvSpPr>
          <p:nvPr>
            <p:ph idx="1"/>
          </p:nvPr>
        </p:nvSpPr>
        <p:spPr>
          <a:xfrm>
            <a:off x="318764" y="1237866"/>
            <a:ext cx="7194709" cy="5214565"/>
          </a:xfrm>
        </p:spPr>
        <p:txBody>
          <a:bodyPr>
            <a:noAutofit/>
          </a:bodyPr>
          <a:lstStyle/>
          <a:p>
            <a:pPr>
              <a:lnSpc>
                <a:spcPct val="107000"/>
              </a:lnSpc>
              <a:spcAft>
                <a:spcPts val="800"/>
              </a:spcAft>
            </a:pPr>
            <a:r>
              <a:rPr lang="da-DK"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INTERN OG EKSTERN ENGAGEMENT OG KOMMUNIKATION (I)</a:t>
            </a:r>
            <a:endPar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VIGTIGT: Når klimaplan sendes i høring – orienter studerende i studentermail, så de også har mulighed for at kommentere. </a:t>
            </a:r>
          </a:p>
          <a:p>
            <a:pPr>
              <a:lnSpc>
                <a:spcPct val="107000"/>
              </a:lnSpc>
              <a:spcAft>
                <a:spcPts val="800"/>
              </a:spcAft>
            </a:pP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Studerende og ansatte skal engageres i klima</a:t>
            </a:r>
          </a:p>
          <a:p>
            <a:pPr>
              <a:lnSpc>
                <a:spcPct val="107000"/>
              </a:lnSpc>
              <a:spcAft>
                <a:spcPts val="800"/>
              </a:spcAft>
            </a:pP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Ved sagsfremstillinger skal der tilføjes et obligatorisk felt: Miljømæssig </a:t>
            </a:r>
            <a:r>
              <a:rPr lang="da-DK" sz="16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impact</a:t>
            </a:r>
            <a:endPar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Kendskab til AAU’s klimastrategi er vigtig</a:t>
            </a:r>
          </a:p>
          <a:p>
            <a:pPr>
              <a:lnSpc>
                <a:spcPct val="107000"/>
              </a:lnSpc>
              <a:spcAft>
                <a:spcPts val="800"/>
              </a:spcAft>
            </a:pP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Det skal være nemt at foretage det klimavenlige valg – Synliggørelse i de fysiske rammer af AAU som bæredygtigt universitet</a:t>
            </a:r>
          </a:p>
          <a:p>
            <a:pPr>
              <a:lnSpc>
                <a:spcPct val="107000"/>
              </a:lnSpc>
              <a:spcAft>
                <a:spcPts val="800"/>
              </a:spcAft>
            </a:pP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Opret et bæredygtighedsråd øverst i organisationen – forankret i rektorsekretariatet.</a:t>
            </a:r>
            <a:b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Sammensætning: Rektor eller </a:t>
            </a:r>
            <a:r>
              <a:rPr lang="da-DK" sz="16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universitetsdirektør</a:t>
            </a: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a-DK" sz="16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forperson</a:t>
            </a: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studerende (5-6) fra hvert fakultet/akademisk råd, institutråd, ansatte (</a:t>
            </a:r>
            <a:r>
              <a:rPr lang="da-DK" sz="16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a:t>
            </a: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fra TAP/hver fællesservice enhed, ansatte (</a:t>
            </a:r>
            <a:r>
              <a:rPr lang="da-DK" sz="16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a:t>
            </a: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fra VIP/hvert fakultet, </a:t>
            </a:r>
            <a:r>
              <a:rPr lang="da-DK" sz="16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a:t>
            </a: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studieledere, </a:t>
            </a:r>
            <a:r>
              <a:rPr lang="da-DK" sz="16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a:t>
            </a: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dekaner m.fl. </a:t>
            </a:r>
          </a:p>
          <a:p>
            <a:pPr>
              <a:lnSpc>
                <a:spcPct val="107000"/>
              </a:lnSpc>
              <a:spcAft>
                <a:spcPts val="800"/>
              </a:spcAft>
            </a:pP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Lægge en plan for, at (ny)ansatte og studerende kommer igennem AAU's Klimastrategi og kender til den (evt. som en del af introforløbet).</a:t>
            </a:r>
            <a:b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Gøre det nemmere at agere klimavenligt på campus (ift. affaldssortering, energiforbrug, mad etc.).</a:t>
            </a:r>
          </a:p>
          <a:p>
            <a:pPr marL="342900" indent="-342900">
              <a:spcBef>
                <a:spcPts val="0"/>
              </a:spcBef>
              <a:buFont typeface="Arial" panose="020B0604020202020204" pitchFamily="34" charset="0"/>
              <a:buChar char="•"/>
            </a:pPr>
            <a:endParaRPr lang="da-DK" sz="2400" dirty="0">
              <a:solidFill>
                <a:schemeClr val="tx1"/>
              </a:solidFill>
            </a:endParaRPr>
          </a:p>
          <a:p>
            <a:pPr>
              <a:spcBef>
                <a:spcPts val="0"/>
              </a:spcBef>
            </a:pPr>
            <a:endParaRPr lang="da-DK" sz="2400" dirty="0">
              <a:solidFill>
                <a:schemeClr val="tx1"/>
              </a:solidFill>
            </a:endParaRPr>
          </a:p>
          <a:p>
            <a:pPr>
              <a:spcBef>
                <a:spcPts val="0"/>
              </a:spcBef>
            </a:pPr>
            <a:endParaRPr lang="da-DK" dirty="0">
              <a:solidFill>
                <a:schemeClr val="tx1"/>
              </a:solidFill>
            </a:endParaRPr>
          </a:p>
          <a:p>
            <a:pPr>
              <a:spcBef>
                <a:spcPts val="0"/>
              </a:spcBef>
            </a:pPr>
            <a:endParaRPr lang="da-DK" dirty="0">
              <a:solidFill>
                <a:schemeClr val="tx1"/>
              </a:solidFill>
            </a:endParaRPr>
          </a:p>
        </p:txBody>
      </p:sp>
      <p:sp>
        <p:nvSpPr>
          <p:cNvPr id="5" name="Pladsholder til slidenummer 4"/>
          <p:cNvSpPr>
            <a:spLocks noGrp="1"/>
          </p:cNvSpPr>
          <p:nvPr>
            <p:ph type="sldNum" sz="quarter" idx="11"/>
          </p:nvPr>
        </p:nvSpPr>
        <p:spPr/>
        <p:txBody>
          <a:bodyPr/>
          <a:lstStyle/>
          <a:p>
            <a:fld id="{409B8A6B-2702-4E09-BF63-7CC1F22DFC4D}" type="slidenum">
              <a:rPr lang="da-DK" smtClean="0"/>
              <a:pPr/>
              <a:t>21</a:t>
            </a:fld>
            <a:endParaRPr lang="da-DK"/>
          </a:p>
        </p:txBody>
      </p:sp>
      <p:sp>
        <p:nvSpPr>
          <p:cNvPr id="6" name="Rectangle 15"/>
          <p:cNvSpPr>
            <a:spLocks noChangeArrowheads="1"/>
          </p:cNvSpPr>
          <p:nvPr/>
        </p:nvSpPr>
        <p:spPr bwMode="auto">
          <a:xfrm>
            <a:off x="609601" y="5272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7" name="Rectangle 16"/>
          <p:cNvSpPr>
            <a:spLocks noChangeArrowheads="1"/>
          </p:cNvSpPr>
          <p:nvPr/>
        </p:nvSpPr>
        <p:spPr bwMode="auto">
          <a:xfrm>
            <a:off x="609600" y="764553"/>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8" name="Rectangle 17"/>
          <p:cNvSpPr>
            <a:spLocks noChangeArrowheads="1"/>
          </p:cNvSpPr>
          <p:nvPr/>
        </p:nvSpPr>
        <p:spPr bwMode="auto">
          <a:xfrm>
            <a:off x="609600" y="118810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9" name="Rectangle 18"/>
          <p:cNvSpPr>
            <a:spLocks noChangeArrowheads="1"/>
          </p:cNvSpPr>
          <p:nvPr/>
        </p:nvSpPr>
        <p:spPr bwMode="auto">
          <a:xfrm>
            <a:off x="6697432" y="1725896"/>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0" name="Rectangle 19"/>
          <p:cNvSpPr>
            <a:spLocks noChangeArrowheads="1"/>
          </p:cNvSpPr>
          <p:nvPr/>
        </p:nvSpPr>
        <p:spPr bwMode="auto">
          <a:xfrm>
            <a:off x="5963560" y="212302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1" name="Rectangle 20"/>
          <p:cNvSpPr>
            <a:spLocks noChangeArrowheads="1"/>
          </p:cNvSpPr>
          <p:nvPr/>
        </p:nvSpPr>
        <p:spPr bwMode="auto">
          <a:xfrm>
            <a:off x="5963560" y="255355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2" name="Rectangle 21"/>
          <p:cNvSpPr>
            <a:spLocks noChangeArrowheads="1"/>
          </p:cNvSpPr>
          <p:nvPr/>
        </p:nvSpPr>
        <p:spPr bwMode="auto">
          <a:xfrm>
            <a:off x="5963560" y="298408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3" name="Rectangle 22"/>
          <p:cNvSpPr>
            <a:spLocks noChangeArrowheads="1"/>
          </p:cNvSpPr>
          <p:nvPr/>
        </p:nvSpPr>
        <p:spPr bwMode="auto">
          <a:xfrm>
            <a:off x="609600" y="333649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14" name="Rectangle 23"/>
          <p:cNvSpPr>
            <a:spLocks noChangeArrowheads="1"/>
          </p:cNvSpPr>
          <p:nvPr/>
        </p:nvSpPr>
        <p:spPr bwMode="auto">
          <a:xfrm>
            <a:off x="5963560" y="384514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5" name="Rectangle 24"/>
          <p:cNvSpPr>
            <a:spLocks noChangeArrowheads="1"/>
          </p:cNvSpPr>
          <p:nvPr/>
        </p:nvSpPr>
        <p:spPr bwMode="auto">
          <a:xfrm>
            <a:off x="5963560" y="427567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6" name="Rectangle 25"/>
          <p:cNvSpPr>
            <a:spLocks noChangeArrowheads="1"/>
          </p:cNvSpPr>
          <p:nvPr/>
        </p:nvSpPr>
        <p:spPr bwMode="auto">
          <a:xfrm>
            <a:off x="5963560" y="470620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7" name="Rectangle 26"/>
          <p:cNvSpPr>
            <a:spLocks noChangeArrowheads="1"/>
          </p:cNvSpPr>
          <p:nvPr/>
        </p:nvSpPr>
        <p:spPr bwMode="auto">
          <a:xfrm>
            <a:off x="5963560" y="513673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8" name="Rectangle 27"/>
          <p:cNvSpPr>
            <a:spLocks noChangeArrowheads="1"/>
          </p:cNvSpPr>
          <p:nvPr/>
        </p:nvSpPr>
        <p:spPr bwMode="auto">
          <a:xfrm>
            <a:off x="5963560" y="556726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9" name="Rectangle 28"/>
          <p:cNvSpPr>
            <a:spLocks noChangeArrowheads="1"/>
          </p:cNvSpPr>
          <p:nvPr/>
        </p:nvSpPr>
        <p:spPr bwMode="auto">
          <a:xfrm>
            <a:off x="609601" y="592393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Tree>
    <p:extLst>
      <p:ext uri="{BB962C8B-B14F-4D97-AF65-F5344CB8AC3E}">
        <p14:creationId xmlns:p14="http://schemas.microsoft.com/office/powerpoint/2010/main" val="413583577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ladsholder til billede 6" descr="Et billede, der indeholder græs, blomst, plante&#10;&#10;Automatisk genereret beskrivelse">
            <a:extLst>
              <a:ext uri="{FF2B5EF4-FFF2-40B4-BE49-F238E27FC236}">
                <a16:creationId xmlns:a16="http://schemas.microsoft.com/office/drawing/2014/main" id="{BE723516-91BB-071C-84C4-2D457AE888D5}"/>
              </a:ext>
            </a:extLst>
          </p:cNvPr>
          <p:cNvPicPr>
            <a:picLocks noChangeAspect="1"/>
          </p:cNvPicPr>
          <p:nvPr/>
        </p:nvPicPr>
        <p:blipFill>
          <a:blip r:embed="rId3" cstate="print">
            <a:extLst>
              <a:ext uri="{28A0092B-C50C-407E-A947-70E740481C1C}">
                <a14:useLocalDpi xmlns:a14="http://schemas.microsoft.com/office/drawing/2010/main" val="0"/>
              </a:ext>
            </a:extLst>
          </a:blip>
          <a:srcRect l="3796" r="3796"/>
          <a:stretch>
            <a:fillRect/>
          </a:stretch>
        </p:blipFill>
        <p:spPr>
          <a:xfrm>
            <a:off x="7752262" y="0"/>
            <a:ext cx="4753232" cy="6858000"/>
          </a:xfrm>
          <a:prstGeom prst="rect">
            <a:avLst/>
          </a:prstGeom>
        </p:spPr>
      </p:pic>
      <p:sp>
        <p:nvSpPr>
          <p:cNvPr id="2" name="Titel 1"/>
          <p:cNvSpPr>
            <a:spLocks noGrp="1"/>
          </p:cNvSpPr>
          <p:nvPr>
            <p:ph type="title"/>
          </p:nvPr>
        </p:nvSpPr>
        <p:spPr>
          <a:xfrm>
            <a:off x="318764" y="347176"/>
            <a:ext cx="12158986" cy="813909"/>
          </a:xfrm>
        </p:spPr>
        <p:txBody>
          <a:bodyPr>
            <a:noAutofit/>
          </a:bodyPr>
          <a:lstStyle/>
          <a:p>
            <a:r>
              <a:rPr lang="da-DK" sz="3200" b="1" dirty="0"/>
              <a:t>Input fra workshop den 15. september 2023</a:t>
            </a:r>
          </a:p>
        </p:txBody>
      </p:sp>
      <p:sp>
        <p:nvSpPr>
          <p:cNvPr id="3" name="Pladsholder til indhold 2"/>
          <p:cNvSpPr>
            <a:spLocks noGrp="1"/>
          </p:cNvSpPr>
          <p:nvPr>
            <p:ph idx="1"/>
          </p:nvPr>
        </p:nvSpPr>
        <p:spPr>
          <a:xfrm>
            <a:off x="318764" y="1237866"/>
            <a:ext cx="7332986" cy="5423284"/>
          </a:xfrm>
        </p:spPr>
        <p:txBody>
          <a:bodyPr>
            <a:noAutofit/>
          </a:bodyPr>
          <a:lstStyle/>
          <a:p>
            <a:pPr>
              <a:lnSpc>
                <a:spcPct val="107000"/>
              </a:lnSpc>
              <a:spcAft>
                <a:spcPts val="800"/>
              </a:spcAft>
            </a:pPr>
            <a:r>
              <a:rPr lang="da-DK"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INTERN OG EKSTERN ENGAGEMENT OG KOMMUNIKATION (II)</a:t>
            </a:r>
            <a:endParaRPr lang="da-DK"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Gøre det synligt på campus, at AAU prioriterer klima.</a:t>
            </a:r>
          </a:p>
          <a:p>
            <a:pPr>
              <a:lnSpc>
                <a:spcPct val="107000"/>
              </a:lnSpc>
              <a:spcAft>
                <a:spcPts val="800"/>
              </a:spcAft>
            </a:pPr>
            <a:r>
              <a:rPr lang="da-DK"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Gøre det muligt/oplagt for studerende ifm. studieprojekter (og evt. forskningsprojekter) at bidrage til at løse klimaudfordringer hos organisationer, virksomheder eller lignende (altså fx match-</a:t>
            </a:r>
            <a:r>
              <a:rPr lang="da-DK" sz="14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make</a:t>
            </a:r>
            <a:r>
              <a:rPr lang="da-DK"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studieprojekter og virksomheder).</a:t>
            </a:r>
          </a:p>
          <a:p>
            <a:pPr>
              <a:lnSpc>
                <a:spcPct val="107000"/>
              </a:lnSpc>
              <a:spcAft>
                <a:spcPts val="800"/>
              </a:spcAft>
            </a:pPr>
            <a:r>
              <a:rPr lang="da-DK"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Kan vi muligvis lave et mål/krav om X antal ECTS skal være bæredygtigt orienteret? </a:t>
            </a:r>
            <a:br>
              <a:rPr lang="da-DK"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a-DK"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Måske 5 ETCS eller X % af projekter skal have et bæredygtigt perspektiv på alle studier</a:t>
            </a:r>
          </a:p>
          <a:p>
            <a:pPr>
              <a:lnSpc>
                <a:spcPct val="107000"/>
              </a:lnSpc>
              <a:spcAft>
                <a:spcPts val="800"/>
              </a:spcAft>
            </a:pPr>
            <a:r>
              <a:rPr lang="da-DK"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Klimadeklaration på kantinemad frem for eks. ”</a:t>
            </a:r>
            <a:r>
              <a:rPr lang="da-DK" sz="14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vegan</a:t>
            </a:r>
            <a:r>
              <a:rPr lang="da-DK"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mærkningsordning kan være polariserende</a:t>
            </a:r>
          </a:p>
          <a:p>
            <a:pPr>
              <a:lnSpc>
                <a:spcPct val="107000"/>
              </a:lnSpc>
              <a:spcAft>
                <a:spcPts val="800"/>
              </a:spcAft>
            </a:pPr>
            <a:r>
              <a:rPr lang="da-DK"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Affaldssortering – der bør være samme fraktioner og tilladt blanding som i kommunerne – de bæredygtige valg skal være lette – der kan være for stor afstand til rette sorteringsmetoder som gør at man vælger det forkerte og eks. ikke sorterer pap korrekt.</a:t>
            </a:r>
          </a:p>
          <a:p>
            <a:pPr>
              <a:lnSpc>
                <a:spcPct val="107000"/>
              </a:lnSpc>
              <a:spcAft>
                <a:spcPts val="800"/>
              </a:spcAft>
            </a:pPr>
            <a:r>
              <a:rPr lang="da-DK"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Gode vaner ind fra starten så nye studerende og ansatte vælger den mest klimaneutrale løsning</a:t>
            </a:r>
          </a:p>
          <a:p>
            <a:pPr>
              <a:lnSpc>
                <a:spcPct val="107000"/>
              </a:lnSpc>
              <a:spcAft>
                <a:spcPts val="800"/>
              </a:spcAft>
            </a:pPr>
            <a:r>
              <a:rPr lang="da-DK"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Kantinemad – differentierede priser – øget tilskud til de klimavenlige valg.</a:t>
            </a:r>
          </a:p>
          <a:p>
            <a:pPr>
              <a:lnSpc>
                <a:spcPct val="107000"/>
              </a:lnSpc>
              <a:spcAft>
                <a:spcPts val="800"/>
              </a:spcAft>
            </a:pPr>
            <a:r>
              <a:rPr lang="da-DK"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Muligt </a:t>
            </a:r>
            <a:r>
              <a:rPr lang="da-DK" sz="14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impact</a:t>
            </a:r>
            <a:r>
              <a:rPr lang="da-DK"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fra brugernes omstilling i privaten – vi skal prioritere vidensdeling og understøtte at brugerne vælger de bedste alternativer – eks. ift. kantinemad, transportvaner,</a:t>
            </a:r>
            <a:br>
              <a:rPr lang="da-DK"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a-DK"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men måske også ift. at arbejde med cirkulær tænkning og delevirksomhed </a:t>
            </a:r>
            <a:br>
              <a:rPr lang="da-DK"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a-DK"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byttebørser – brugt inventar – tøj og bøger.</a:t>
            </a:r>
          </a:p>
          <a:p>
            <a:pPr marL="342900" indent="-342900">
              <a:spcBef>
                <a:spcPts val="0"/>
              </a:spcBef>
              <a:buFont typeface="Arial" panose="020B0604020202020204" pitchFamily="34" charset="0"/>
              <a:buChar char="•"/>
            </a:pPr>
            <a:endParaRPr lang="da-DK" sz="1400" dirty="0">
              <a:solidFill>
                <a:schemeClr val="tx1"/>
              </a:solidFill>
            </a:endParaRPr>
          </a:p>
          <a:p>
            <a:pPr>
              <a:spcBef>
                <a:spcPts val="0"/>
              </a:spcBef>
            </a:pPr>
            <a:endParaRPr lang="da-DK" sz="1400" dirty="0">
              <a:solidFill>
                <a:schemeClr val="tx1"/>
              </a:solidFill>
            </a:endParaRPr>
          </a:p>
          <a:p>
            <a:pPr>
              <a:spcBef>
                <a:spcPts val="0"/>
              </a:spcBef>
            </a:pPr>
            <a:endParaRPr lang="da-DK" sz="1400" dirty="0">
              <a:solidFill>
                <a:schemeClr val="tx1"/>
              </a:solidFill>
            </a:endParaRPr>
          </a:p>
          <a:p>
            <a:pPr>
              <a:spcBef>
                <a:spcPts val="0"/>
              </a:spcBef>
            </a:pPr>
            <a:endParaRPr lang="da-DK" sz="1400" dirty="0">
              <a:solidFill>
                <a:schemeClr val="tx1"/>
              </a:solidFill>
            </a:endParaRPr>
          </a:p>
        </p:txBody>
      </p:sp>
      <p:sp>
        <p:nvSpPr>
          <p:cNvPr id="5" name="Pladsholder til slidenummer 4"/>
          <p:cNvSpPr>
            <a:spLocks noGrp="1"/>
          </p:cNvSpPr>
          <p:nvPr>
            <p:ph type="sldNum" sz="quarter" idx="11"/>
          </p:nvPr>
        </p:nvSpPr>
        <p:spPr/>
        <p:txBody>
          <a:bodyPr/>
          <a:lstStyle/>
          <a:p>
            <a:fld id="{409B8A6B-2702-4E09-BF63-7CC1F22DFC4D}" type="slidenum">
              <a:rPr lang="da-DK" smtClean="0"/>
              <a:pPr/>
              <a:t>22</a:t>
            </a:fld>
            <a:endParaRPr lang="da-DK"/>
          </a:p>
        </p:txBody>
      </p:sp>
      <p:sp>
        <p:nvSpPr>
          <p:cNvPr id="6" name="Rectangle 15"/>
          <p:cNvSpPr>
            <a:spLocks noChangeArrowheads="1"/>
          </p:cNvSpPr>
          <p:nvPr/>
        </p:nvSpPr>
        <p:spPr bwMode="auto">
          <a:xfrm>
            <a:off x="609601" y="5272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7" name="Rectangle 16"/>
          <p:cNvSpPr>
            <a:spLocks noChangeArrowheads="1"/>
          </p:cNvSpPr>
          <p:nvPr/>
        </p:nvSpPr>
        <p:spPr bwMode="auto">
          <a:xfrm>
            <a:off x="609600" y="764553"/>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8" name="Rectangle 17"/>
          <p:cNvSpPr>
            <a:spLocks noChangeArrowheads="1"/>
          </p:cNvSpPr>
          <p:nvPr/>
        </p:nvSpPr>
        <p:spPr bwMode="auto">
          <a:xfrm>
            <a:off x="609600" y="118810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9" name="Rectangle 18"/>
          <p:cNvSpPr>
            <a:spLocks noChangeArrowheads="1"/>
          </p:cNvSpPr>
          <p:nvPr/>
        </p:nvSpPr>
        <p:spPr bwMode="auto">
          <a:xfrm>
            <a:off x="6697432" y="1725896"/>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0" name="Rectangle 19"/>
          <p:cNvSpPr>
            <a:spLocks noChangeArrowheads="1"/>
          </p:cNvSpPr>
          <p:nvPr/>
        </p:nvSpPr>
        <p:spPr bwMode="auto">
          <a:xfrm>
            <a:off x="5963560" y="212302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1" name="Rectangle 20"/>
          <p:cNvSpPr>
            <a:spLocks noChangeArrowheads="1"/>
          </p:cNvSpPr>
          <p:nvPr/>
        </p:nvSpPr>
        <p:spPr bwMode="auto">
          <a:xfrm>
            <a:off x="5963560" y="255355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2" name="Rectangle 21"/>
          <p:cNvSpPr>
            <a:spLocks noChangeArrowheads="1"/>
          </p:cNvSpPr>
          <p:nvPr/>
        </p:nvSpPr>
        <p:spPr bwMode="auto">
          <a:xfrm>
            <a:off x="5963560" y="298408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3" name="Rectangle 22"/>
          <p:cNvSpPr>
            <a:spLocks noChangeArrowheads="1"/>
          </p:cNvSpPr>
          <p:nvPr/>
        </p:nvSpPr>
        <p:spPr bwMode="auto">
          <a:xfrm>
            <a:off x="609600" y="333649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14" name="Rectangle 23"/>
          <p:cNvSpPr>
            <a:spLocks noChangeArrowheads="1"/>
          </p:cNvSpPr>
          <p:nvPr/>
        </p:nvSpPr>
        <p:spPr bwMode="auto">
          <a:xfrm>
            <a:off x="5963560" y="384514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5" name="Rectangle 24"/>
          <p:cNvSpPr>
            <a:spLocks noChangeArrowheads="1"/>
          </p:cNvSpPr>
          <p:nvPr/>
        </p:nvSpPr>
        <p:spPr bwMode="auto">
          <a:xfrm>
            <a:off x="5963560" y="427567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6" name="Rectangle 25"/>
          <p:cNvSpPr>
            <a:spLocks noChangeArrowheads="1"/>
          </p:cNvSpPr>
          <p:nvPr/>
        </p:nvSpPr>
        <p:spPr bwMode="auto">
          <a:xfrm>
            <a:off x="5963560" y="470620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7" name="Rectangle 26"/>
          <p:cNvSpPr>
            <a:spLocks noChangeArrowheads="1"/>
          </p:cNvSpPr>
          <p:nvPr/>
        </p:nvSpPr>
        <p:spPr bwMode="auto">
          <a:xfrm>
            <a:off x="5963560" y="513673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8" name="Rectangle 27"/>
          <p:cNvSpPr>
            <a:spLocks noChangeArrowheads="1"/>
          </p:cNvSpPr>
          <p:nvPr/>
        </p:nvSpPr>
        <p:spPr bwMode="auto">
          <a:xfrm>
            <a:off x="5963560" y="556726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9" name="Rectangle 28"/>
          <p:cNvSpPr>
            <a:spLocks noChangeArrowheads="1"/>
          </p:cNvSpPr>
          <p:nvPr/>
        </p:nvSpPr>
        <p:spPr bwMode="auto">
          <a:xfrm>
            <a:off x="609601" y="592393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Tree>
    <p:extLst>
      <p:ext uri="{BB962C8B-B14F-4D97-AF65-F5344CB8AC3E}">
        <p14:creationId xmlns:p14="http://schemas.microsoft.com/office/powerpoint/2010/main" val="300578785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ladsholder til billede 6" descr="Et billede, der indeholder græs, blomst, plante&#10;&#10;Automatisk genereret beskrivelse">
            <a:extLst>
              <a:ext uri="{FF2B5EF4-FFF2-40B4-BE49-F238E27FC236}">
                <a16:creationId xmlns:a16="http://schemas.microsoft.com/office/drawing/2014/main" id="{BE723516-91BB-071C-84C4-2D457AE888D5}"/>
              </a:ext>
            </a:extLst>
          </p:cNvPr>
          <p:cNvPicPr>
            <a:picLocks noChangeAspect="1"/>
          </p:cNvPicPr>
          <p:nvPr/>
        </p:nvPicPr>
        <p:blipFill>
          <a:blip r:embed="rId3" cstate="print">
            <a:extLst>
              <a:ext uri="{28A0092B-C50C-407E-A947-70E740481C1C}">
                <a14:useLocalDpi xmlns:a14="http://schemas.microsoft.com/office/drawing/2010/main" val="0"/>
              </a:ext>
            </a:extLst>
          </a:blip>
          <a:srcRect l="3796" r="3796"/>
          <a:stretch>
            <a:fillRect/>
          </a:stretch>
        </p:blipFill>
        <p:spPr>
          <a:xfrm>
            <a:off x="7752262" y="0"/>
            <a:ext cx="4753232" cy="6858000"/>
          </a:xfrm>
          <a:prstGeom prst="rect">
            <a:avLst/>
          </a:prstGeom>
        </p:spPr>
      </p:pic>
      <p:sp>
        <p:nvSpPr>
          <p:cNvPr id="2" name="Titel 1"/>
          <p:cNvSpPr>
            <a:spLocks noGrp="1"/>
          </p:cNvSpPr>
          <p:nvPr>
            <p:ph type="title"/>
          </p:nvPr>
        </p:nvSpPr>
        <p:spPr>
          <a:xfrm>
            <a:off x="318764" y="347176"/>
            <a:ext cx="12158986" cy="813909"/>
          </a:xfrm>
        </p:spPr>
        <p:txBody>
          <a:bodyPr>
            <a:noAutofit/>
          </a:bodyPr>
          <a:lstStyle/>
          <a:p>
            <a:r>
              <a:rPr lang="da-DK" sz="3200" b="1" dirty="0"/>
              <a:t>Input fra workshop den 15. september 2023</a:t>
            </a:r>
          </a:p>
        </p:txBody>
      </p:sp>
      <p:sp>
        <p:nvSpPr>
          <p:cNvPr id="3" name="Pladsholder til indhold 2"/>
          <p:cNvSpPr>
            <a:spLocks noGrp="1"/>
          </p:cNvSpPr>
          <p:nvPr>
            <p:ph idx="1"/>
          </p:nvPr>
        </p:nvSpPr>
        <p:spPr>
          <a:xfrm>
            <a:off x="318764" y="1237866"/>
            <a:ext cx="7194709" cy="5214565"/>
          </a:xfrm>
        </p:spPr>
        <p:txBody>
          <a:bodyPr>
            <a:noAutofit/>
          </a:bodyPr>
          <a:lstStyle/>
          <a:p>
            <a:pPr>
              <a:lnSpc>
                <a:spcPct val="107000"/>
              </a:lnSpc>
              <a:spcAft>
                <a:spcPts val="800"/>
              </a:spcAft>
            </a:pPr>
            <a:r>
              <a:rPr lang="da-DK"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INTERN OG EKSTERN ENGAGEMENT OG KOMMUNIKATION (III)</a:t>
            </a:r>
            <a:endPar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Vores kandidater skal være klædt på til at bidrage til den grønne omstilling på en bevidst og effektiv måde.</a:t>
            </a:r>
          </a:p>
          <a:p>
            <a:pPr>
              <a:lnSpc>
                <a:spcPct val="107000"/>
              </a:lnSpc>
              <a:spcAft>
                <a:spcPts val="800"/>
              </a:spcAft>
            </a:pP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Vores forskning og vidensdeling bidrager til den grønne omstilling. AAU kan fremme projekter indenfor de felter, der har reelt klimapåvirkning.</a:t>
            </a:r>
          </a:p>
          <a:p>
            <a:pPr>
              <a:lnSpc>
                <a:spcPct val="107000"/>
              </a:lnSpc>
              <a:spcAft>
                <a:spcPts val="800"/>
              </a:spcAft>
            </a:pP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 skal undgå tunnelsyn – der er mange bundlinjer – totaløkonomi – andre SDG – miljømæssigt forsvarligt.</a:t>
            </a:r>
          </a:p>
          <a:p>
            <a:pPr>
              <a:lnSpc>
                <a:spcPct val="107000"/>
              </a:lnSpc>
              <a:spcAft>
                <a:spcPts val="800"/>
              </a:spcAft>
            </a:pP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Husk argumenter for, hvorfor vi skal have en klimastrategi – så vi undgår kritik for at politisere – særligt for forskerne.</a:t>
            </a:r>
          </a:p>
          <a:p>
            <a:pPr>
              <a:lnSpc>
                <a:spcPct val="107000"/>
              </a:lnSpc>
              <a:spcAft>
                <a:spcPts val="800"/>
              </a:spcAft>
            </a:pP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 skal sikre politisk legitimitet i klimaarbejdet og undgå polarisering ved at hævde, </a:t>
            </a:r>
            <a:b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vi alene ved hvordan rigets ”sande tilstand” er. Vi må ikke blive for </a:t>
            </a:r>
            <a:r>
              <a:rPr lang="da-DK" sz="16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selvtilstrække-lige</a:t>
            </a: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stor risiko for, at vi ender i et polariseret samfund, hvor de mest vidende ikke nødvendigvis har patent på sandheden – i USA eksempelvis har man set, at polarisering har afsporet klimadebatten og bremset den grønne omstilling.</a:t>
            </a:r>
          </a:p>
          <a:p>
            <a:pPr>
              <a:lnSpc>
                <a:spcPct val="107000"/>
              </a:lnSpc>
              <a:spcAft>
                <a:spcPts val="800"/>
              </a:spcAft>
            </a:pP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Husk balancerne – politikerne skal sikre en samlet balance, </a:t>
            </a:r>
            <a:b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der honorerer flere bundlinjer. </a:t>
            </a:r>
          </a:p>
          <a:p>
            <a:pPr marL="342900" indent="-342900">
              <a:spcBef>
                <a:spcPts val="0"/>
              </a:spcBef>
              <a:buFont typeface="Arial" panose="020B0604020202020204" pitchFamily="34" charset="0"/>
              <a:buChar char="•"/>
            </a:pPr>
            <a:endParaRPr lang="da-DK" sz="2400" dirty="0">
              <a:solidFill>
                <a:schemeClr val="tx1"/>
              </a:solidFill>
            </a:endParaRPr>
          </a:p>
          <a:p>
            <a:pPr>
              <a:spcBef>
                <a:spcPts val="0"/>
              </a:spcBef>
            </a:pPr>
            <a:endParaRPr lang="da-DK" sz="2400" dirty="0">
              <a:solidFill>
                <a:schemeClr val="tx1"/>
              </a:solidFill>
            </a:endParaRPr>
          </a:p>
          <a:p>
            <a:pPr>
              <a:spcBef>
                <a:spcPts val="0"/>
              </a:spcBef>
            </a:pPr>
            <a:endParaRPr lang="da-DK" dirty="0">
              <a:solidFill>
                <a:schemeClr val="tx1"/>
              </a:solidFill>
            </a:endParaRPr>
          </a:p>
          <a:p>
            <a:pPr>
              <a:spcBef>
                <a:spcPts val="0"/>
              </a:spcBef>
            </a:pPr>
            <a:endParaRPr lang="da-DK" dirty="0">
              <a:solidFill>
                <a:schemeClr val="tx1"/>
              </a:solidFill>
            </a:endParaRPr>
          </a:p>
        </p:txBody>
      </p:sp>
      <p:sp>
        <p:nvSpPr>
          <p:cNvPr id="5" name="Pladsholder til slidenummer 4"/>
          <p:cNvSpPr>
            <a:spLocks noGrp="1"/>
          </p:cNvSpPr>
          <p:nvPr>
            <p:ph type="sldNum" sz="quarter" idx="11"/>
          </p:nvPr>
        </p:nvSpPr>
        <p:spPr/>
        <p:txBody>
          <a:bodyPr/>
          <a:lstStyle/>
          <a:p>
            <a:fld id="{409B8A6B-2702-4E09-BF63-7CC1F22DFC4D}" type="slidenum">
              <a:rPr lang="da-DK" smtClean="0"/>
              <a:pPr/>
              <a:t>23</a:t>
            </a:fld>
            <a:endParaRPr lang="da-DK"/>
          </a:p>
        </p:txBody>
      </p:sp>
      <p:sp>
        <p:nvSpPr>
          <p:cNvPr id="6" name="Rectangle 15"/>
          <p:cNvSpPr>
            <a:spLocks noChangeArrowheads="1"/>
          </p:cNvSpPr>
          <p:nvPr/>
        </p:nvSpPr>
        <p:spPr bwMode="auto">
          <a:xfrm>
            <a:off x="609601" y="5272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7" name="Rectangle 16"/>
          <p:cNvSpPr>
            <a:spLocks noChangeArrowheads="1"/>
          </p:cNvSpPr>
          <p:nvPr/>
        </p:nvSpPr>
        <p:spPr bwMode="auto">
          <a:xfrm>
            <a:off x="609600" y="764553"/>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8" name="Rectangle 17"/>
          <p:cNvSpPr>
            <a:spLocks noChangeArrowheads="1"/>
          </p:cNvSpPr>
          <p:nvPr/>
        </p:nvSpPr>
        <p:spPr bwMode="auto">
          <a:xfrm>
            <a:off x="609600" y="118810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9" name="Rectangle 18"/>
          <p:cNvSpPr>
            <a:spLocks noChangeArrowheads="1"/>
          </p:cNvSpPr>
          <p:nvPr/>
        </p:nvSpPr>
        <p:spPr bwMode="auto">
          <a:xfrm>
            <a:off x="6697432" y="1725896"/>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0" name="Rectangle 19"/>
          <p:cNvSpPr>
            <a:spLocks noChangeArrowheads="1"/>
          </p:cNvSpPr>
          <p:nvPr/>
        </p:nvSpPr>
        <p:spPr bwMode="auto">
          <a:xfrm>
            <a:off x="5963560" y="212302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1" name="Rectangle 20"/>
          <p:cNvSpPr>
            <a:spLocks noChangeArrowheads="1"/>
          </p:cNvSpPr>
          <p:nvPr/>
        </p:nvSpPr>
        <p:spPr bwMode="auto">
          <a:xfrm>
            <a:off x="5963560" y="255355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2" name="Rectangle 21"/>
          <p:cNvSpPr>
            <a:spLocks noChangeArrowheads="1"/>
          </p:cNvSpPr>
          <p:nvPr/>
        </p:nvSpPr>
        <p:spPr bwMode="auto">
          <a:xfrm>
            <a:off x="5963560" y="298408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3" name="Rectangle 22"/>
          <p:cNvSpPr>
            <a:spLocks noChangeArrowheads="1"/>
          </p:cNvSpPr>
          <p:nvPr/>
        </p:nvSpPr>
        <p:spPr bwMode="auto">
          <a:xfrm>
            <a:off x="609600" y="333649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14" name="Rectangle 23"/>
          <p:cNvSpPr>
            <a:spLocks noChangeArrowheads="1"/>
          </p:cNvSpPr>
          <p:nvPr/>
        </p:nvSpPr>
        <p:spPr bwMode="auto">
          <a:xfrm>
            <a:off x="5963560" y="384514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5" name="Rectangle 24"/>
          <p:cNvSpPr>
            <a:spLocks noChangeArrowheads="1"/>
          </p:cNvSpPr>
          <p:nvPr/>
        </p:nvSpPr>
        <p:spPr bwMode="auto">
          <a:xfrm>
            <a:off x="5963560" y="427567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6" name="Rectangle 25"/>
          <p:cNvSpPr>
            <a:spLocks noChangeArrowheads="1"/>
          </p:cNvSpPr>
          <p:nvPr/>
        </p:nvSpPr>
        <p:spPr bwMode="auto">
          <a:xfrm>
            <a:off x="5963560" y="470620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7" name="Rectangle 26"/>
          <p:cNvSpPr>
            <a:spLocks noChangeArrowheads="1"/>
          </p:cNvSpPr>
          <p:nvPr/>
        </p:nvSpPr>
        <p:spPr bwMode="auto">
          <a:xfrm>
            <a:off x="5963560" y="513673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8" name="Rectangle 27"/>
          <p:cNvSpPr>
            <a:spLocks noChangeArrowheads="1"/>
          </p:cNvSpPr>
          <p:nvPr/>
        </p:nvSpPr>
        <p:spPr bwMode="auto">
          <a:xfrm>
            <a:off x="5963560" y="556726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9" name="Rectangle 28"/>
          <p:cNvSpPr>
            <a:spLocks noChangeArrowheads="1"/>
          </p:cNvSpPr>
          <p:nvPr/>
        </p:nvSpPr>
        <p:spPr bwMode="auto">
          <a:xfrm>
            <a:off x="609601" y="592393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Tree>
    <p:extLst>
      <p:ext uri="{BB962C8B-B14F-4D97-AF65-F5344CB8AC3E}">
        <p14:creationId xmlns:p14="http://schemas.microsoft.com/office/powerpoint/2010/main" val="217275952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2438" y="503708"/>
            <a:ext cx="6518564" cy="813909"/>
          </a:xfrm>
        </p:spPr>
        <p:txBody>
          <a:bodyPr>
            <a:normAutofit fontScale="90000"/>
          </a:bodyPr>
          <a:lstStyle/>
          <a:p>
            <a:r>
              <a:rPr lang="da-DK" sz="3200" b="1" dirty="0"/>
              <a:t>Arbejdet i de forskellige workshops</a:t>
            </a:r>
          </a:p>
        </p:txBody>
      </p:sp>
      <p:sp>
        <p:nvSpPr>
          <p:cNvPr id="3" name="Pladsholder til indhold 2"/>
          <p:cNvSpPr>
            <a:spLocks noGrp="1"/>
          </p:cNvSpPr>
          <p:nvPr>
            <p:ph idx="1"/>
          </p:nvPr>
        </p:nvSpPr>
        <p:spPr>
          <a:xfrm>
            <a:off x="362438" y="1651468"/>
            <a:ext cx="6814815" cy="4685834"/>
          </a:xfrm>
        </p:spPr>
        <p:txBody>
          <a:bodyPr>
            <a:noAutofit/>
          </a:bodyPr>
          <a:lstStyle/>
          <a:p>
            <a:pPr marL="342900" indent="-342900">
              <a:spcBef>
                <a:spcPts val="0"/>
              </a:spcBef>
              <a:buFont typeface="Arial" panose="020B0604020202020204" pitchFamily="34" charset="0"/>
              <a:buChar char="•"/>
            </a:pPr>
            <a:r>
              <a:rPr lang="da-DK" sz="2400" dirty="0">
                <a:solidFill>
                  <a:srgbClr val="211A52"/>
                </a:solidFill>
              </a:rPr>
              <a:t>Hvad kan I bruge fra Kick Off’et?</a:t>
            </a:r>
          </a:p>
          <a:p>
            <a:pPr marL="342900" indent="-342900">
              <a:spcBef>
                <a:spcPts val="0"/>
              </a:spcBef>
              <a:buFont typeface="Arial" panose="020B0604020202020204" pitchFamily="34" charset="0"/>
              <a:buChar char="•"/>
            </a:pPr>
            <a:endParaRPr lang="da-DK" sz="24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Hvad bør ellers være en del af handlingsområderne i Klimaplanen?</a:t>
            </a:r>
          </a:p>
          <a:p>
            <a:pPr marL="342900" indent="-342900">
              <a:spcBef>
                <a:spcPts val="0"/>
              </a:spcBef>
              <a:buFont typeface="Arial" panose="020B0604020202020204" pitchFamily="34" charset="0"/>
              <a:buChar char="•"/>
            </a:pPr>
            <a:endParaRPr lang="da-DK" sz="24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Kan I formulere nogle delmål eller sigtelinjer?</a:t>
            </a:r>
          </a:p>
          <a:p>
            <a:pPr marL="342900" indent="-342900">
              <a:spcBef>
                <a:spcPts val="0"/>
              </a:spcBef>
              <a:buFont typeface="Arial" panose="020B0604020202020204" pitchFamily="34" charset="0"/>
              <a:buChar char="•"/>
            </a:pPr>
            <a:endParaRPr lang="da-DK" sz="2400" dirty="0">
              <a:solidFill>
                <a:srgbClr val="211A52"/>
              </a:solidFill>
            </a:endParaRPr>
          </a:p>
          <a:p>
            <a:pPr marL="342900" indent="-342900">
              <a:spcBef>
                <a:spcPts val="0"/>
              </a:spcBef>
              <a:buFont typeface="Arial" panose="020B0604020202020204" pitchFamily="34" charset="0"/>
              <a:buChar char="•"/>
            </a:pPr>
            <a:r>
              <a:rPr lang="da-DK" sz="2400" dirty="0">
                <a:solidFill>
                  <a:srgbClr val="211A52"/>
                </a:solidFill>
              </a:rPr>
              <a:t>Kan I placere ansvar for, hvem der skal have ansvaret for målene?</a:t>
            </a:r>
          </a:p>
          <a:p>
            <a:pPr marL="342900" indent="-342900">
              <a:spcBef>
                <a:spcPts val="0"/>
              </a:spcBef>
              <a:buFont typeface="Arial" panose="020B0604020202020204" pitchFamily="34" charset="0"/>
              <a:buChar char="•"/>
            </a:pPr>
            <a:endParaRPr lang="da-DK" sz="2000" dirty="0">
              <a:solidFill>
                <a:srgbClr val="211A52"/>
              </a:solidFill>
            </a:endParaRPr>
          </a:p>
          <a:p>
            <a:pPr marL="342900" indent="-342900">
              <a:spcBef>
                <a:spcPts val="0"/>
              </a:spcBef>
              <a:buFont typeface="Arial" panose="020B0604020202020204" pitchFamily="34" charset="0"/>
              <a:buChar char="•"/>
            </a:pPr>
            <a:endParaRPr lang="da-DK" dirty="0">
              <a:solidFill>
                <a:srgbClr val="211A52"/>
              </a:solidFill>
            </a:endParaRPr>
          </a:p>
          <a:p>
            <a:pPr>
              <a:spcBef>
                <a:spcPts val="0"/>
              </a:spcBef>
            </a:pPr>
            <a:endParaRPr lang="da-DK" dirty="0">
              <a:solidFill>
                <a:srgbClr val="211A52"/>
              </a:solidFill>
            </a:endParaRPr>
          </a:p>
          <a:p>
            <a:pPr>
              <a:spcBef>
                <a:spcPts val="0"/>
              </a:spcBef>
            </a:pPr>
            <a:endParaRPr lang="da-DK" dirty="0">
              <a:solidFill>
                <a:srgbClr val="211A52"/>
              </a:solidFill>
            </a:endParaRPr>
          </a:p>
        </p:txBody>
      </p:sp>
      <p:sp>
        <p:nvSpPr>
          <p:cNvPr id="5" name="Pladsholder til slidenummer 4"/>
          <p:cNvSpPr>
            <a:spLocks noGrp="1"/>
          </p:cNvSpPr>
          <p:nvPr>
            <p:ph type="sldNum" sz="quarter" idx="11"/>
          </p:nvPr>
        </p:nvSpPr>
        <p:spPr/>
        <p:txBody>
          <a:bodyPr/>
          <a:lstStyle/>
          <a:p>
            <a:fld id="{409B8A6B-2702-4E09-BF63-7CC1F22DFC4D}" type="slidenum">
              <a:rPr lang="da-DK" smtClean="0"/>
              <a:pPr/>
              <a:t>3</a:t>
            </a:fld>
            <a:endParaRPr lang="da-DK"/>
          </a:p>
        </p:txBody>
      </p:sp>
      <p:sp>
        <p:nvSpPr>
          <p:cNvPr id="6" name="Rectangle 15"/>
          <p:cNvSpPr>
            <a:spLocks noChangeArrowheads="1"/>
          </p:cNvSpPr>
          <p:nvPr/>
        </p:nvSpPr>
        <p:spPr bwMode="auto">
          <a:xfrm>
            <a:off x="609601" y="5272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7" name="Rectangle 16"/>
          <p:cNvSpPr>
            <a:spLocks noChangeArrowheads="1"/>
          </p:cNvSpPr>
          <p:nvPr/>
        </p:nvSpPr>
        <p:spPr bwMode="auto">
          <a:xfrm>
            <a:off x="609600" y="764553"/>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8" name="Rectangle 17"/>
          <p:cNvSpPr>
            <a:spLocks noChangeArrowheads="1"/>
          </p:cNvSpPr>
          <p:nvPr/>
        </p:nvSpPr>
        <p:spPr bwMode="auto">
          <a:xfrm>
            <a:off x="609600" y="118810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9" name="Rectangle 18"/>
          <p:cNvSpPr>
            <a:spLocks noChangeArrowheads="1"/>
          </p:cNvSpPr>
          <p:nvPr/>
        </p:nvSpPr>
        <p:spPr bwMode="auto">
          <a:xfrm>
            <a:off x="6697432" y="1725896"/>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0" name="Rectangle 19"/>
          <p:cNvSpPr>
            <a:spLocks noChangeArrowheads="1"/>
          </p:cNvSpPr>
          <p:nvPr/>
        </p:nvSpPr>
        <p:spPr bwMode="auto">
          <a:xfrm>
            <a:off x="5963560" y="2130011"/>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1" name="Rectangle 20"/>
          <p:cNvSpPr>
            <a:spLocks noChangeArrowheads="1"/>
          </p:cNvSpPr>
          <p:nvPr/>
        </p:nvSpPr>
        <p:spPr bwMode="auto">
          <a:xfrm>
            <a:off x="5963560" y="255355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2" name="Rectangle 21"/>
          <p:cNvSpPr>
            <a:spLocks noChangeArrowheads="1"/>
          </p:cNvSpPr>
          <p:nvPr/>
        </p:nvSpPr>
        <p:spPr bwMode="auto">
          <a:xfrm>
            <a:off x="5963560" y="298408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3" name="Rectangle 22"/>
          <p:cNvSpPr>
            <a:spLocks noChangeArrowheads="1"/>
          </p:cNvSpPr>
          <p:nvPr/>
        </p:nvSpPr>
        <p:spPr bwMode="auto">
          <a:xfrm>
            <a:off x="609600" y="333649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14" name="Rectangle 23"/>
          <p:cNvSpPr>
            <a:spLocks noChangeArrowheads="1"/>
          </p:cNvSpPr>
          <p:nvPr/>
        </p:nvSpPr>
        <p:spPr bwMode="auto">
          <a:xfrm>
            <a:off x="5963560" y="384514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5" name="Rectangle 24"/>
          <p:cNvSpPr>
            <a:spLocks noChangeArrowheads="1"/>
          </p:cNvSpPr>
          <p:nvPr/>
        </p:nvSpPr>
        <p:spPr bwMode="auto">
          <a:xfrm>
            <a:off x="5963560" y="427567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6" name="Rectangle 25"/>
          <p:cNvSpPr>
            <a:spLocks noChangeArrowheads="1"/>
          </p:cNvSpPr>
          <p:nvPr/>
        </p:nvSpPr>
        <p:spPr bwMode="auto">
          <a:xfrm>
            <a:off x="5963560" y="470620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7" name="Rectangle 26"/>
          <p:cNvSpPr>
            <a:spLocks noChangeArrowheads="1"/>
          </p:cNvSpPr>
          <p:nvPr/>
        </p:nvSpPr>
        <p:spPr bwMode="auto">
          <a:xfrm>
            <a:off x="5963560" y="513673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8" name="Rectangle 27"/>
          <p:cNvSpPr>
            <a:spLocks noChangeArrowheads="1"/>
          </p:cNvSpPr>
          <p:nvPr/>
        </p:nvSpPr>
        <p:spPr bwMode="auto">
          <a:xfrm>
            <a:off x="5963560" y="556726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9" name="Rectangle 28"/>
          <p:cNvSpPr>
            <a:spLocks noChangeArrowheads="1"/>
          </p:cNvSpPr>
          <p:nvPr/>
        </p:nvSpPr>
        <p:spPr bwMode="auto">
          <a:xfrm>
            <a:off x="609601" y="592393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4" name="Rektangel 3">
            <a:extLst>
              <a:ext uri="{FF2B5EF4-FFF2-40B4-BE49-F238E27FC236}">
                <a16:creationId xmlns:a16="http://schemas.microsoft.com/office/drawing/2014/main" id="{EF24116E-CE52-D5F1-F254-8873B4F6D071}"/>
              </a:ext>
            </a:extLst>
          </p:cNvPr>
          <p:cNvSpPr/>
          <p:nvPr/>
        </p:nvSpPr>
        <p:spPr>
          <a:xfrm rot="355898">
            <a:off x="7815531" y="495919"/>
            <a:ext cx="3686302" cy="5749606"/>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Tekstfelt 19">
            <a:extLst>
              <a:ext uri="{FF2B5EF4-FFF2-40B4-BE49-F238E27FC236}">
                <a16:creationId xmlns:a16="http://schemas.microsoft.com/office/drawing/2014/main" id="{F60E5D0B-A40C-317F-0A6E-EE93E5E1FA78}"/>
              </a:ext>
            </a:extLst>
          </p:cNvPr>
          <p:cNvSpPr txBox="1"/>
          <p:nvPr/>
        </p:nvSpPr>
        <p:spPr>
          <a:xfrm rot="368658">
            <a:off x="8100555" y="1044892"/>
            <a:ext cx="3220717" cy="4462760"/>
          </a:xfrm>
          <a:prstGeom prst="rect">
            <a:avLst/>
          </a:prstGeom>
          <a:noFill/>
        </p:spPr>
        <p:txBody>
          <a:bodyPr wrap="square" rtlCol="0">
            <a:spAutoFit/>
          </a:bodyPr>
          <a:lstStyle/>
          <a:p>
            <a:endParaRPr lang="da-DK" sz="2000" dirty="0"/>
          </a:p>
          <a:p>
            <a:r>
              <a:rPr lang="da-DK" sz="2000" b="1" dirty="0"/>
              <a:t>AAU Klimaplan 2045</a:t>
            </a:r>
            <a:endParaRPr lang="da-DK" dirty="0"/>
          </a:p>
          <a:p>
            <a:endParaRPr lang="da-DK" dirty="0"/>
          </a:p>
          <a:p>
            <a:r>
              <a:rPr lang="da-DK" b="1" dirty="0">
                <a:solidFill>
                  <a:schemeClr val="accent5">
                    <a:lumMod val="75000"/>
                  </a:schemeClr>
                </a:solidFill>
              </a:rPr>
              <a:t>Handprint</a:t>
            </a:r>
          </a:p>
          <a:p>
            <a:pPr marL="342900" indent="-342900">
              <a:buFont typeface="+mj-lt"/>
              <a:buAutoNum type="arabicPeriod"/>
            </a:pPr>
            <a:r>
              <a:rPr lang="da-DK" sz="1400" dirty="0"/>
              <a:t>Uddannelser og studenterengagement</a:t>
            </a:r>
          </a:p>
          <a:p>
            <a:pPr marL="342900" indent="-342900">
              <a:buFont typeface="+mj-lt"/>
              <a:buAutoNum type="arabicPeriod"/>
            </a:pPr>
            <a:r>
              <a:rPr lang="da-DK" sz="1400" dirty="0"/>
              <a:t>Forskning og samarbejde</a:t>
            </a:r>
          </a:p>
          <a:p>
            <a:pPr marL="342900" indent="-342900">
              <a:buFont typeface="+mj-lt"/>
              <a:buAutoNum type="arabicPeriod"/>
            </a:pPr>
            <a:r>
              <a:rPr lang="da-DK" sz="1400" dirty="0"/>
              <a:t>Internt og eksternt samarbejde</a:t>
            </a:r>
          </a:p>
          <a:p>
            <a:pPr marL="285750" indent="-285750">
              <a:buFontTx/>
              <a:buChar char="-"/>
            </a:pPr>
            <a:endParaRPr lang="da-DK" dirty="0"/>
          </a:p>
          <a:p>
            <a:r>
              <a:rPr lang="da-DK" b="1" dirty="0" err="1">
                <a:solidFill>
                  <a:schemeClr val="accent5">
                    <a:lumMod val="75000"/>
                  </a:schemeClr>
                </a:solidFill>
              </a:rPr>
              <a:t>Footprint</a:t>
            </a:r>
            <a:endParaRPr lang="da-DK" dirty="0"/>
          </a:p>
          <a:p>
            <a:pPr marL="342900" indent="-342900">
              <a:buFont typeface="+mj-lt"/>
              <a:buAutoNum type="arabicPeriod" startAt="4"/>
            </a:pPr>
            <a:r>
              <a:rPr lang="da-DK" sz="1400" dirty="0"/>
              <a:t>Forretningsrejser og pendling</a:t>
            </a:r>
          </a:p>
          <a:p>
            <a:pPr marL="342900" indent="-342900">
              <a:buFont typeface="+mj-lt"/>
              <a:buAutoNum type="arabicPeriod" startAt="4"/>
            </a:pPr>
            <a:r>
              <a:rPr lang="da-DK" sz="1400" dirty="0"/>
              <a:t>Indkøb af varer og tjenesteydelser</a:t>
            </a:r>
          </a:p>
          <a:p>
            <a:pPr marL="342900" indent="-342900">
              <a:buFont typeface="+mj-lt"/>
              <a:buAutoNum type="arabicPeriod" startAt="4"/>
            </a:pPr>
            <a:r>
              <a:rPr lang="da-DK" sz="1400" dirty="0"/>
              <a:t>Bygninger og energi</a:t>
            </a:r>
          </a:p>
          <a:p>
            <a:pPr marL="342900" indent="-342900">
              <a:buFont typeface="+mj-lt"/>
              <a:buAutoNum type="arabicPeriod" startAt="4"/>
            </a:pPr>
            <a:r>
              <a:rPr lang="da-DK" sz="1400" dirty="0"/>
              <a:t>Cirkulært materialeflow</a:t>
            </a:r>
          </a:p>
          <a:p>
            <a:pPr marL="342900" indent="-342900">
              <a:buFont typeface="+mj-lt"/>
              <a:buAutoNum type="arabicPeriod" startAt="4"/>
            </a:pPr>
            <a:r>
              <a:rPr lang="da-DK" sz="1400" dirty="0"/>
              <a:t>Mad og kantinedrift</a:t>
            </a:r>
          </a:p>
          <a:p>
            <a:pPr marL="342900" indent="-342900">
              <a:buFont typeface="+mj-lt"/>
              <a:buAutoNum type="arabicPeriod" startAt="4"/>
            </a:pPr>
            <a:r>
              <a:rPr lang="da-DK" sz="1400" dirty="0"/>
              <a:t>Bæredygtig formueforvaltning</a:t>
            </a:r>
          </a:p>
          <a:p>
            <a:pPr marL="342900" indent="-342900">
              <a:buFont typeface="+mj-lt"/>
              <a:buAutoNum type="arabicPeriod" startAt="4"/>
            </a:pPr>
            <a:endParaRPr lang="da-DK" sz="1600" dirty="0"/>
          </a:p>
          <a:p>
            <a:pPr marL="342900" indent="-342900">
              <a:buFont typeface="+mj-lt"/>
              <a:buAutoNum type="arabicPeriod" startAt="4"/>
            </a:pPr>
            <a:endParaRPr lang="da-DK" sz="1600" dirty="0"/>
          </a:p>
        </p:txBody>
      </p:sp>
      <p:pic>
        <p:nvPicPr>
          <p:cNvPr id="23" name="Grafik 11" descr="Gruppebrainstorm med massiv udfyldning">
            <a:extLst>
              <a:ext uri="{FF2B5EF4-FFF2-40B4-BE49-F238E27FC236}">
                <a16:creationId xmlns:a16="http://schemas.microsoft.com/office/drawing/2014/main" id="{E4557D46-5595-8435-0E64-E9EBAAD2E3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46078">
            <a:off x="8967023" y="5480847"/>
            <a:ext cx="607893" cy="607893"/>
          </a:xfrm>
          <a:prstGeom prst="rect">
            <a:avLst/>
          </a:prstGeom>
        </p:spPr>
      </p:pic>
      <p:pic>
        <p:nvPicPr>
          <p:cNvPr id="25" name="Grafik 5" descr="Teater med massiv udfyldning">
            <a:extLst>
              <a:ext uri="{FF2B5EF4-FFF2-40B4-BE49-F238E27FC236}">
                <a16:creationId xmlns:a16="http://schemas.microsoft.com/office/drawing/2014/main" id="{B865F706-41F2-1B98-4368-550AA98D5A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437914">
            <a:off x="8144782" y="5436316"/>
            <a:ext cx="509905" cy="509905"/>
          </a:xfrm>
          <a:prstGeom prst="rect">
            <a:avLst/>
          </a:prstGeom>
        </p:spPr>
      </p:pic>
      <p:pic>
        <p:nvPicPr>
          <p:cNvPr id="27" name="Grafik 12" descr="Ambition med massiv udfyldning">
            <a:extLst>
              <a:ext uri="{FF2B5EF4-FFF2-40B4-BE49-F238E27FC236}">
                <a16:creationId xmlns:a16="http://schemas.microsoft.com/office/drawing/2014/main" id="{272F28DA-E531-8AD5-A78A-E9E98F67B0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601490">
            <a:off x="9733967" y="5588752"/>
            <a:ext cx="584200" cy="584200"/>
          </a:xfrm>
          <a:prstGeom prst="rect">
            <a:avLst/>
          </a:prstGeom>
          <a:scene3d>
            <a:camera prst="orthographicFront">
              <a:rot lat="0" lon="10800000" rev="0"/>
            </a:camera>
            <a:lightRig rig="threePt" dir="t"/>
          </a:scene3d>
        </p:spPr>
      </p:pic>
      <p:pic>
        <p:nvPicPr>
          <p:cNvPr id="29" name="Grafik 10" descr="Markedsføring med massiv udfyldning">
            <a:extLst>
              <a:ext uri="{FF2B5EF4-FFF2-40B4-BE49-F238E27FC236}">
                <a16:creationId xmlns:a16="http://schemas.microsoft.com/office/drawing/2014/main" id="{0DA66A77-2EB3-62F8-A9F6-72C4018693A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14549">
            <a:off x="10445305" y="5741213"/>
            <a:ext cx="475510" cy="475510"/>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132335485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D050076A-C4C8-EE65-68D6-A07717BB1546}"/>
              </a:ext>
            </a:extLst>
          </p:cNvPr>
          <p:cNvPicPr>
            <a:picLocks noChangeAspect="1"/>
          </p:cNvPicPr>
          <p:nvPr/>
        </p:nvPicPr>
        <p:blipFill rotWithShape="1">
          <a:blip r:embed="rId3"/>
          <a:srcRect l="24099" t="9261" r="26606"/>
          <a:stretch/>
        </p:blipFill>
        <p:spPr>
          <a:xfrm rot="213052">
            <a:off x="7206383" y="1550583"/>
            <a:ext cx="4852270" cy="4884600"/>
          </a:xfrm>
          <a:prstGeom prst="rect">
            <a:avLst/>
          </a:prstGeom>
        </p:spPr>
      </p:pic>
      <p:sp>
        <p:nvSpPr>
          <p:cNvPr id="2" name="Titel 1"/>
          <p:cNvSpPr>
            <a:spLocks noGrp="1"/>
          </p:cNvSpPr>
          <p:nvPr>
            <p:ph type="title"/>
          </p:nvPr>
        </p:nvSpPr>
        <p:spPr>
          <a:xfrm>
            <a:off x="318764" y="347176"/>
            <a:ext cx="7378175" cy="813909"/>
          </a:xfrm>
        </p:spPr>
        <p:txBody>
          <a:bodyPr>
            <a:noAutofit/>
          </a:bodyPr>
          <a:lstStyle/>
          <a:p>
            <a:r>
              <a:rPr lang="da-DK" sz="3200" b="1"/>
              <a:t>Input fra Kick Off’et den 30. maj 2023</a:t>
            </a:r>
          </a:p>
        </p:txBody>
      </p:sp>
      <p:sp>
        <p:nvSpPr>
          <p:cNvPr id="3" name="Pladsholder til indhold 2"/>
          <p:cNvSpPr>
            <a:spLocks noGrp="1"/>
          </p:cNvSpPr>
          <p:nvPr>
            <p:ph idx="1"/>
          </p:nvPr>
        </p:nvSpPr>
        <p:spPr>
          <a:xfrm>
            <a:off x="318764" y="1237866"/>
            <a:ext cx="7194709" cy="5214565"/>
          </a:xfrm>
        </p:spPr>
        <p:txBody>
          <a:bodyPr>
            <a:noAutofit/>
          </a:bodyPr>
          <a:lstStyle/>
          <a:p>
            <a:pPr>
              <a:spcBef>
                <a:spcPts val="0"/>
              </a:spcBef>
            </a:pPr>
            <a:r>
              <a:rPr lang="da-DK" sz="2400" b="1" dirty="0">
                <a:solidFill>
                  <a:srgbClr val="C00000"/>
                </a:solidFill>
              </a:rPr>
              <a:t>Indkøb</a:t>
            </a:r>
          </a:p>
          <a:p>
            <a:pPr marL="342900" indent="-342900">
              <a:spcBef>
                <a:spcPts val="0"/>
              </a:spcBef>
              <a:buFont typeface="Arial" panose="020B0604020202020204" pitchFamily="34" charset="0"/>
              <a:buChar char="•"/>
            </a:pPr>
            <a:r>
              <a:rPr lang="da-DK" sz="2400" dirty="0">
                <a:solidFill>
                  <a:srgbClr val="211A52"/>
                </a:solidFill>
              </a:rPr>
              <a:t>Certificerede/mærkede varer</a:t>
            </a:r>
          </a:p>
          <a:p>
            <a:pPr marL="342900" indent="-342900">
              <a:spcBef>
                <a:spcPts val="0"/>
              </a:spcBef>
              <a:buFont typeface="Arial" panose="020B0604020202020204" pitchFamily="34" charset="0"/>
              <a:buChar char="•"/>
            </a:pPr>
            <a:r>
              <a:rPr lang="da-DK" sz="2400" dirty="0">
                <a:solidFill>
                  <a:srgbClr val="211A52"/>
                </a:solidFill>
              </a:rPr>
              <a:t>Krav om lang levetid og holdbarhed på indkøb</a:t>
            </a:r>
          </a:p>
          <a:p>
            <a:pPr marL="342900" indent="-342900">
              <a:spcBef>
                <a:spcPts val="0"/>
              </a:spcBef>
              <a:buFont typeface="Arial" panose="020B0604020202020204" pitchFamily="34" charset="0"/>
              <a:buChar char="•"/>
            </a:pPr>
            <a:r>
              <a:rPr lang="da-DK" sz="2400" dirty="0">
                <a:solidFill>
                  <a:srgbClr val="211A52"/>
                </a:solidFill>
              </a:rPr>
              <a:t>Leverandørerne kan dokumentere, at de lever op til bestemte krav </a:t>
            </a:r>
            <a:r>
              <a:rPr lang="da-DK" sz="2000" dirty="0">
                <a:solidFill>
                  <a:srgbClr val="211A52"/>
                </a:solidFill>
              </a:rPr>
              <a:t>(fx bestemte mærkninger)</a:t>
            </a:r>
          </a:p>
          <a:p>
            <a:pPr marL="342900" indent="-342900">
              <a:spcBef>
                <a:spcPts val="0"/>
              </a:spcBef>
              <a:buFont typeface="Arial" panose="020B0604020202020204" pitchFamily="34" charset="0"/>
              <a:buChar char="•"/>
            </a:pPr>
            <a:endParaRPr lang="da-DK" sz="2400" dirty="0">
              <a:solidFill>
                <a:srgbClr val="211A52"/>
              </a:solidFill>
            </a:endParaRPr>
          </a:p>
          <a:p>
            <a:pPr>
              <a:spcBef>
                <a:spcPts val="0"/>
              </a:spcBef>
            </a:pPr>
            <a:r>
              <a:rPr lang="da-DK" sz="2400" b="1" dirty="0">
                <a:solidFill>
                  <a:srgbClr val="C00000"/>
                </a:solidFill>
              </a:rPr>
              <a:t>Rejser</a:t>
            </a:r>
          </a:p>
          <a:p>
            <a:pPr marL="342900" indent="-342900">
              <a:spcBef>
                <a:spcPts val="0"/>
              </a:spcBef>
              <a:buFont typeface="Arial" panose="020B0604020202020204" pitchFamily="34" charset="0"/>
              <a:buChar char="•"/>
            </a:pPr>
            <a:r>
              <a:rPr lang="da-DK" sz="2400" dirty="0">
                <a:solidFill>
                  <a:srgbClr val="211A52"/>
                </a:solidFill>
              </a:rPr>
              <a:t>Bæredygtige rejser </a:t>
            </a:r>
            <a:r>
              <a:rPr lang="da-DK" sz="2000" dirty="0">
                <a:solidFill>
                  <a:srgbClr val="211A52"/>
                </a:solidFill>
              </a:rPr>
              <a:t>(bevidst valg af transportform)</a:t>
            </a:r>
          </a:p>
          <a:p>
            <a:pPr marL="342900" indent="-342900">
              <a:spcBef>
                <a:spcPts val="0"/>
              </a:spcBef>
              <a:buFont typeface="Arial" panose="020B0604020202020204" pitchFamily="34" charset="0"/>
              <a:buChar char="•"/>
            </a:pPr>
            <a:r>
              <a:rPr lang="da-DK" sz="2400" dirty="0">
                <a:solidFill>
                  <a:srgbClr val="211A52"/>
                </a:solidFill>
              </a:rPr>
              <a:t>Flere digitale møder og konferencer</a:t>
            </a:r>
          </a:p>
          <a:p>
            <a:pPr marL="342900" indent="-342900">
              <a:spcBef>
                <a:spcPts val="0"/>
              </a:spcBef>
              <a:buFont typeface="Arial" panose="020B0604020202020204" pitchFamily="34" charset="0"/>
              <a:buChar char="•"/>
            </a:pPr>
            <a:r>
              <a:rPr lang="da-DK" sz="2400" dirty="0">
                <a:solidFill>
                  <a:srgbClr val="211A52"/>
                </a:solidFill>
              </a:rPr>
              <a:t>Hjemmearbejde</a:t>
            </a:r>
          </a:p>
          <a:p>
            <a:pPr marL="342900" indent="-342900">
              <a:spcBef>
                <a:spcPts val="0"/>
              </a:spcBef>
              <a:buFont typeface="Arial" panose="020B0604020202020204" pitchFamily="34" charset="0"/>
              <a:buChar char="•"/>
            </a:pPr>
            <a:r>
              <a:rPr lang="da-DK" sz="2400" dirty="0">
                <a:solidFill>
                  <a:srgbClr val="211A52"/>
                </a:solidFill>
              </a:rPr>
              <a:t>Parkering biler </a:t>
            </a:r>
            <a:r>
              <a:rPr lang="da-DK" sz="2000" dirty="0">
                <a:solidFill>
                  <a:srgbClr val="211A52"/>
                </a:solidFill>
              </a:rPr>
              <a:t>(betaling)</a:t>
            </a:r>
          </a:p>
          <a:p>
            <a:pPr marL="342900" indent="-342900">
              <a:spcBef>
                <a:spcPts val="0"/>
              </a:spcBef>
              <a:buFont typeface="Arial" panose="020B0604020202020204" pitchFamily="34" charset="0"/>
              <a:buChar char="•"/>
            </a:pPr>
            <a:r>
              <a:rPr lang="da-DK" sz="2400" dirty="0">
                <a:solidFill>
                  <a:srgbClr val="211A52"/>
                </a:solidFill>
              </a:rPr>
              <a:t>Bedre forhold for cyklister </a:t>
            </a:r>
            <a:br>
              <a:rPr lang="da-DK" sz="2400" dirty="0">
                <a:solidFill>
                  <a:srgbClr val="211A52"/>
                </a:solidFill>
              </a:rPr>
            </a:br>
            <a:r>
              <a:rPr lang="da-DK" sz="2000" dirty="0">
                <a:solidFill>
                  <a:srgbClr val="211A52"/>
                </a:solidFill>
              </a:rPr>
              <a:t>(dyre cykler, overdækning og tæt på indgange)</a:t>
            </a:r>
          </a:p>
          <a:p>
            <a:pPr>
              <a:spcBef>
                <a:spcPts val="0"/>
              </a:spcBef>
            </a:pPr>
            <a:endParaRPr lang="da-DK" dirty="0">
              <a:solidFill>
                <a:srgbClr val="211A52"/>
              </a:solidFill>
            </a:endParaRPr>
          </a:p>
          <a:p>
            <a:pPr>
              <a:spcBef>
                <a:spcPts val="0"/>
              </a:spcBef>
            </a:pPr>
            <a:endParaRPr lang="da-DK" dirty="0">
              <a:solidFill>
                <a:srgbClr val="211A52"/>
              </a:solidFill>
            </a:endParaRPr>
          </a:p>
        </p:txBody>
      </p:sp>
      <p:sp>
        <p:nvSpPr>
          <p:cNvPr id="5" name="Pladsholder til slidenummer 4"/>
          <p:cNvSpPr>
            <a:spLocks noGrp="1"/>
          </p:cNvSpPr>
          <p:nvPr>
            <p:ph type="sldNum" sz="quarter" idx="11"/>
          </p:nvPr>
        </p:nvSpPr>
        <p:spPr/>
        <p:txBody>
          <a:bodyPr/>
          <a:lstStyle/>
          <a:p>
            <a:fld id="{409B8A6B-2702-4E09-BF63-7CC1F22DFC4D}" type="slidenum">
              <a:rPr lang="da-DK" smtClean="0"/>
              <a:pPr/>
              <a:t>4</a:t>
            </a:fld>
            <a:endParaRPr lang="da-DK"/>
          </a:p>
        </p:txBody>
      </p:sp>
      <p:sp>
        <p:nvSpPr>
          <p:cNvPr id="6" name="Rectangle 15"/>
          <p:cNvSpPr>
            <a:spLocks noChangeArrowheads="1"/>
          </p:cNvSpPr>
          <p:nvPr/>
        </p:nvSpPr>
        <p:spPr bwMode="auto">
          <a:xfrm>
            <a:off x="609601" y="5272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8" name="Rectangle 17"/>
          <p:cNvSpPr>
            <a:spLocks noChangeArrowheads="1"/>
          </p:cNvSpPr>
          <p:nvPr/>
        </p:nvSpPr>
        <p:spPr bwMode="auto">
          <a:xfrm>
            <a:off x="609600" y="118810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9" name="Rectangle 18"/>
          <p:cNvSpPr>
            <a:spLocks noChangeArrowheads="1"/>
          </p:cNvSpPr>
          <p:nvPr/>
        </p:nvSpPr>
        <p:spPr bwMode="auto">
          <a:xfrm>
            <a:off x="6697432" y="1725896"/>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0" name="Rectangle 19"/>
          <p:cNvSpPr>
            <a:spLocks noChangeArrowheads="1"/>
          </p:cNvSpPr>
          <p:nvPr/>
        </p:nvSpPr>
        <p:spPr bwMode="auto">
          <a:xfrm>
            <a:off x="5963560" y="212302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1" name="Rectangle 20"/>
          <p:cNvSpPr>
            <a:spLocks noChangeArrowheads="1"/>
          </p:cNvSpPr>
          <p:nvPr/>
        </p:nvSpPr>
        <p:spPr bwMode="auto">
          <a:xfrm>
            <a:off x="5963560" y="255355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2" name="Rectangle 21"/>
          <p:cNvSpPr>
            <a:spLocks noChangeArrowheads="1"/>
          </p:cNvSpPr>
          <p:nvPr/>
        </p:nvSpPr>
        <p:spPr bwMode="auto">
          <a:xfrm>
            <a:off x="5963560" y="298408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3" name="Rectangle 22"/>
          <p:cNvSpPr>
            <a:spLocks noChangeArrowheads="1"/>
          </p:cNvSpPr>
          <p:nvPr/>
        </p:nvSpPr>
        <p:spPr bwMode="auto">
          <a:xfrm>
            <a:off x="609600" y="333649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14" name="Rectangle 23"/>
          <p:cNvSpPr>
            <a:spLocks noChangeArrowheads="1"/>
          </p:cNvSpPr>
          <p:nvPr/>
        </p:nvSpPr>
        <p:spPr bwMode="auto">
          <a:xfrm>
            <a:off x="5963560" y="384514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5" name="Rectangle 24"/>
          <p:cNvSpPr>
            <a:spLocks noChangeArrowheads="1"/>
          </p:cNvSpPr>
          <p:nvPr/>
        </p:nvSpPr>
        <p:spPr bwMode="auto">
          <a:xfrm>
            <a:off x="5963560" y="427567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6" name="Rectangle 25"/>
          <p:cNvSpPr>
            <a:spLocks noChangeArrowheads="1"/>
          </p:cNvSpPr>
          <p:nvPr/>
        </p:nvSpPr>
        <p:spPr bwMode="auto">
          <a:xfrm>
            <a:off x="5963560" y="470620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7" name="Rectangle 26"/>
          <p:cNvSpPr>
            <a:spLocks noChangeArrowheads="1"/>
          </p:cNvSpPr>
          <p:nvPr/>
        </p:nvSpPr>
        <p:spPr bwMode="auto">
          <a:xfrm>
            <a:off x="5963560" y="513673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8" name="Rectangle 27"/>
          <p:cNvSpPr>
            <a:spLocks noChangeArrowheads="1"/>
          </p:cNvSpPr>
          <p:nvPr/>
        </p:nvSpPr>
        <p:spPr bwMode="auto">
          <a:xfrm>
            <a:off x="5963560" y="556726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9" name="Rectangle 28"/>
          <p:cNvSpPr>
            <a:spLocks noChangeArrowheads="1"/>
          </p:cNvSpPr>
          <p:nvPr/>
        </p:nvSpPr>
        <p:spPr bwMode="auto">
          <a:xfrm>
            <a:off x="609601" y="592393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Tree>
    <p:extLst>
      <p:ext uri="{BB962C8B-B14F-4D97-AF65-F5344CB8AC3E}">
        <p14:creationId xmlns:p14="http://schemas.microsoft.com/office/powerpoint/2010/main" val="33349921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764" y="347176"/>
            <a:ext cx="7378175" cy="813909"/>
          </a:xfrm>
        </p:spPr>
        <p:txBody>
          <a:bodyPr>
            <a:noAutofit/>
          </a:bodyPr>
          <a:lstStyle/>
          <a:p>
            <a:r>
              <a:rPr lang="da-DK" sz="3200" b="1"/>
              <a:t>Input fra Workshop den 5. juli 2023</a:t>
            </a:r>
          </a:p>
        </p:txBody>
      </p:sp>
      <p:sp>
        <p:nvSpPr>
          <p:cNvPr id="3" name="Pladsholder til indhold 2"/>
          <p:cNvSpPr>
            <a:spLocks noGrp="1"/>
          </p:cNvSpPr>
          <p:nvPr>
            <p:ph idx="1"/>
          </p:nvPr>
        </p:nvSpPr>
        <p:spPr>
          <a:xfrm>
            <a:off x="318764" y="1237866"/>
            <a:ext cx="7307586" cy="5214565"/>
          </a:xfrm>
        </p:spPr>
        <p:txBody>
          <a:bodyPr>
            <a:noAutofit/>
          </a:bodyPr>
          <a:lstStyle/>
          <a:p>
            <a:pPr>
              <a:spcBef>
                <a:spcPts val="0"/>
              </a:spcBef>
            </a:pPr>
            <a:r>
              <a:rPr lang="da-DK" sz="2400" b="1" dirty="0">
                <a:solidFill>
                  <a:srgbClr val="C00000"/>
                </a:solidFill>
              </a:rPr>
              <a:t>Indkøb</a:t>
            </a:r>
          </a:p>
          <a:p>
            <a:pPr marL="342900" indent="-342900">
              <a:spcBef>
                <a:spcPts val="0"/>
              </a:spcBef>
              <a:buFont typeface="Arial" panose="020B0604020202020204" pitchFamily="34" charset="0"/>
              <a:buChar char="•"/>
            </a:pPr>
            <a:r>
              <a:rPr lang="da-DK" sz="2000" dirty="0">
                <a:solidFill>
                  <a:srgbClr val="211A52"/>
                </a:solidFill>
              </a:rPr>
              <a:t>Overveje behovet for varer og købe genbrug</a:t>
            </a:r>
          </a:p>
          <a:p>
            <a:pPr marL="342900" indent="-342900">
              <a:spcBef>
                <a:spcPts val="0"/>
              </a:spcBef>
              <a:buFont typeface="Arial" panose="020B0604020202020204" pitchFamily="34" charset="0"/>
              <a:buChar char="•"/>
            </a:pPr>
            <a:r>
              <a:rPr lang="da-DK" sz="2000" dirty="0">
                <a:solidFill>
                  <a:srgbClr val="211A52"/>
                </a:solidFill>
              </a:rPr>
              <a:t>Grøn indkøbspolitik</a:t>
            </a:r>
          </a:p>
          <a:p>
            <a:pPr marL="342900" indent="-342900">
              <a:spcBef>
                <a:spcPts val="0"/>
              </a:spcBef>
              <a:buFont typeface="Arial" panose="020B0604020202020204" pitchFamily="34" charset="0"/>
              <a:buChar char="•"/>
            </a:pPr>
            <a:r>
              <a:rPr lang="da-DK" sz="2000" dirty="0">
                <a:solidFill>
                  <a:srgbClr val="211A52"/>
                </a:solidFill>
              </a:rPr>
              <a:t>Krav om reduktion af emballage</a:t>
            </a:r>
          </a:p>
          <a:p>
            <a:pPr marL="342900" indent="-342900">
              <a:spcBef>
                <a:spcPts val="0"/>
              </a:spcBef>
              <a:buFont typeface="Arial" panose="020B0604020202020204" pitchFamily="34" charset="0"/>
              <a:buChar char="•"/>
            </a:pPr>
            <a:r>
              <a:rPr lang="da-DK" sz="2000" dirty="0">
                <a:solidFill>
                  <a:srgbClr val="211A52"/>
                </a:solidFill>
              </a:rPr>
              <a:t>Møbelbank og intern byttebørs mellem institutterne</a:t>
            </a:r>
          </a:p>
          <a:p>
            <a:pPr marL="342900" indent="-342900">
              <a:spcBef>
                <a:spcPts val="0"/>
              </a:spcBef>
              <a:buFont typeface="Arial" panose="020B0604020202020204" pitchFamily="34" charset="0"/>
              <a:buChar char="•"/>
            </a:pPr>
            <a:endParaRPr lang="da-DK" sz="2400" dirty="0">
              <a:solidFill>
                <a:srgbClr val="211A52"/>
              </a:solidFill>
            </a:endParaRPr>
          </a:p>
          <a:p>
            <a:pPr>
              <a:spcBef>
                <a:spcPts val="0"/>
              </a:spcBef>
            </a:pPr>
            <a:r>
              <a:rPr lang="da-DK" sz="2400" b="1" dirty="0">
                <a:solidFill>
                  <a:srgbClr val="C00000"/>
                </a:solidFill>
              </a:rPr>
              <a:t>Rejser</a:t>
            </a:r>
          </a:p>
          <a:p>
            <a:pPr marL="342900" indent="-342900">
              <a:spcBef>
                <a:spcPts val="0"/>
              </a:spcBef>
              <a:buFont typeface="Arial" panose="020B0604020202020204" pitchFamily="34" charset="0"/>
              <a:buChar char="•"/>
            </a:pPr>
            <a:r>
              <a:rPr lang="da-DK" sz="2000" dirty="0">
                <a:solidFill>
                  <a:srgbClr val="211A52"/>
                </a:solidFill>
              </a:rPr>
              <a:t>System, der måler CO</a:t>
            </a:r>
            <a:r>
              <a:rPr lang="da-DK" sz="2000" baseline="-25000" dirty="0">
                <a:solidFill>
                  <a:srgbClr val="211A52"/>
                </a:solidFill>
              </a:rPr>
              <a:t>2</a:t>
            </a:r>
            <a:r>
              <a:rPr lang="da-DK" sz="2000" dirty="0">
                <a:solidFill>
                  <a:srgbClr val="211A52"/>
                </a:solidFill>
              </a:rPr>
              <a:t> ved bestillinger af rejser</a:t>
            </a:r>
          </a:p>
          <a:p>
            <a:pPr marL="342900" indent="-342900">
              <a:spcBef>
                <a:spcPts val="0"/>
              </a:spcBef>
              <a:buFont typeface="Arial" panose="020B0604020202020204" pitchFamily="34" charset="0"/>
              <a:buChar char="•"/>
            </a:pPr>
            <a:r>
              <a:rPr lang="da-DK" sz="2000" dirty="0">
                <a:solidFill>
                  <a:srgbClr val="211A52"/>
                </a:solidFill>
              </a:rPr>
              <a:t>Afklaring af korte og lange rejser + i forhold til tid</a:t>
            </a:r>
          </a:p>
          <a:p>
            <a:pPr marL="342900" indent="-342900">
              <a:spcBef>
                <a:spcPts val="0"/>
              </a:spcBef>
              <a:buFont typeface="Arial" panose="020B0604020202020204" pitchFamily="34" charset="0"/>
              <a:buChar char="•"/>
            </a:pPr>
            <a:r>
              <a:rPr lang="da-DK" sz="2000" dirty="0">
                <a:solidFill>
                  <a:srgbClr val="211A52"/>
                </a:solidFill>
              </a:rPr>
              <a:t>Kvoter på udenlandsrejser i forhold til ansættelsesniveau?</a:t>
            </a:r>
          </a:p>
          <a:p>
            <a:pPr marL="342900" indent="-342900">
              <a:spcBef>
                <a:spcPts val="0"/>
              </a:spcBef>
              <a:buFont typeface="Arial" panose="020B0604020202020204" pitchFamily="34" charset="0"/>
              <a:buChar char="•"/>
            </a:pPr>
            <a:r>
              <a:rPr lang="da-DK" sz="2000" dirty="0">
                <a:solidFill>
                  <a:srgbClr val="211A52"/>
                </a:solidFill>
              </a:rPr>
              <a:t>Mulighed for at betale for CO</a:t>
            </a:r>
            <a:r>
              <a:rPr lang="da-DK" sz="2000" baseline="-25000" dirty="0">
                <a:solidFill>
                  <a:srgbClr val="211A52"/>
                </a:solidFill>
              </a:rPr>
              <a:t>2</a:t>
            </a:r>
            <a:r>
              <a:rPr lang="da-DK" sz="2000" dirty="0">
                <a:solidFill>
                  <a:srgbClr val="211A52"/>
                </a:solidFill>
              </a:rPr>
              <a:t>-aflad?</a:t>
            </a:r>
          </a:p>
          <a:p>
            <a:pPr marL="342900" indent="-342900">
              <a:spcBef>
                <a:spcPts val="0"/>
              </a:spcBef>
              <a:buFont typeface="Arial" panose="020B0604020202020204" pitchFamily="34" charset="0"/>
              <a:buChar char="•"/>
            </a:pPr>
            <a:r>
              <a:rPr lang="da-DK" sz="2000" dirty="0">
                <a:solidFill>
                  <a:srgbClr val="211A52"/>
                </a:solidFill>
              </a:rPr>
              <a:t>AAU’s bilpakke udskiftes til elbiler</a:t>
            </a:r>
          </a:p>
          <a:p>
            <a:pPr marL="342900" indent="-342900">
              <a:spcBef>
                <a:spcPts val="0"/>
              </a:spcBef>
              <a:buFont typeface="Arial" panose="020B0604020202020204" pitchFamily="34" charset="0"/>
              <a:buChar char="•"/>
            </a:pPr>
            <a:r>
              <a:rPr lang="da-DK" sz="2000" dirty="0">
                <a:solidFill>
                  <a:srgbClr val="211A52"/>
                </a:solidFill>
              </a:rPr>
              <a:t>Krav til eksterne konsulenter i forhold til kørsel</a:t>
            </a:r>
          </a:p>
          <a:p>
            <a:pPr marL="342900" indent="-342900">
              <a:spcBef>
                <a:spcPts val="0"/>
              </a:spcBef>
              <a:buFont typeface="Arial" panose="020B0604020202020204" pitchFamily="34" charset="0"/>
              <a:buChar char="•"/>
            </a:pPr>
            <a:r>
              <a:rPr lang="da-DK" sz="2000" dirty="0">
                <a:solidFill>
                  <a:srgbClr val="211A52"/>
                </a:solidFill>
              </a:rPr>
              <a:t>Bedre mulighed for bestilling af togkørsler</a:t>
            </a:r>
          </a:p>
          <a:p>
            <a:pPr>
              <a:spcBef>
                <a:spcPts val="0"/>
              </a:spcBef>
            </a:pPr>
            <a:endParaRPr lang="da-DK" dirty="0">
              <a:solidFill>
                <a:srgbClr val="211A52"/>
              </a:solidFill>
            </a:endParaRPr>
          </a:p>
          <a:p>
            <a:pPr>
              <a:spcBef>
                <a:spcPts val="0"/>
              </a:spcBef>
            </a:pPr>
            <a:endParaRPr lang="da-DK" dirty="0">
              <a:solidFill>
                <a:srgbClr val="211A52"/>
              </a:solidFill>
            </a:endParaRPr>
          </a:p>
        </p:txBody>
      </p:sp>
      <p:sp>
        <p:nvSpPr>
          <p:cNvPr id="5" name="Pladsholder til slidenummer 4"/>
          <p:cNvSpPr>
            <a:spLocks noGrp="1"/>
          </p:cNvSpPr>
          <p:nvPr>
            <p:ph type="sldNum" sz="quarter" idx="11"/>
          </p:nvPr>
        </p:nvSpPr>
        <p:spPr/>
        <p:txBody>
          <a:bodyPr/>
          <a:lstStyle/>
          <a:p>
            <a:fld id="{409B8A6B-2702-4E09-BF63-7CC1F22DFC4D}" type="slidenum">
              <a:rPr lang="da-DK" smtClean="0"/>
              <a:pPr/>
              <a:t>5</a:t>
            </a:fld>
            <a:endParaRPr lang="da-DK"/>
          </a:p>
        </p:txBody>
      </p:sp>
      <p:sp>
        <p:nvSpPr>
          <p:cNvPr id="6" name="Rectangle 15"/>
          <p:cNvSpPr>
            <a:spLocks noChangeArrowheads="1"/>
          </p:cNvSpPr>
          <p:nvPr/>
        </p:nvSpPr>
        <p:spPr bwMode="auto">
          <a:xfrm>
            <a:off x="609601" y="5272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7" name="Rectangle 16"/>
          <p:cNvSpPr>
            <a:spLocks noChangeArrowheads="1"/>
          </p:cNvSpPr>
          <p:nvPr/>
        </p:nvSpPr>
        <p:spPr bwMode="auto">
          <a:xfrm>
            <a:off x="609600" y="764553"/>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8" name="Rectangle 17"/>
          <p:cNvSpPr>
            <a:spLocks noChangeArrowheads="1"/>
          </p:cNvSpPr>
          <p:nvPr/>
        </p:nvSpPr>
        <p:spPr bwMode="auto">
          <a:xfrm>
            <a:off x="609600" y="118810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9" name="Rectangle 18"/>
          <p:cNvSpPr>
            <a:spLocks noChangeArrowheads="1"/>
          </p:cNvSpPr>
          <p:nvPr/>
        </p:nvSpPr>
        <p:spPr bwMode="auto">
          <a:xfrm>
            <a:off x="6697432" y="1725896"/>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0" name="Rectangle 19"/>
          <p:cNvSpPr>
            <a:spLocks noChangeArrowheads="1"/>
          </p:cNvSpPr>
          <p:nvPr/>
        </p:nvSpPr>
        <p:spPr bwMode="auto">
          <a:xfrm>
            <a:off x="5963560" y="212302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1" name="Rectangle 20"/>
          <p:cNvSpPr>
            <a:spLocks noChangeArrowheads="1"/>
          </p:cNvSpPr>
          <p:nvPr/>
        </p:nvSpPr>
        <p:spPr bwMode="auto">
          <a:xfrm>
            <a:off x="5963560" y="255355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2" name="Rectangle 21"/>
          <p:cNvSpPr>
            <a:spLocks noChangeArrowheads="1"/>
          </p:cNvSpPr>
          <p:nvPr/>
        </p:nvSpPr>
        <p:spPr bwMode="auto">
          <a:xfrm>
            <a:off x="5963560" y="298408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3" name="Rectangle 22"/>
          <p:cNvSpPr>
            <a:spLocks noChangeArrowheads="1"/>
          </p:cNvSpPr>
          <p:nvPr/>
        </p:nvSpPr>
        <p:spPr bwMode="auto">
          <a:xfrm>
            <a:off x="609600" y="333649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14" name="Rectangle 23"/>
          <p:cNvSpPr>
            <a:spLocks noChangeArrowheads="1"/>
          </p:cNvSpPr>
          <p:nvPr/>
        </p:nvSpPr>
        <p:spPr bwMode="auto">
          <a:xfrm>
            <a:off x="5963560" y="384514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5" name="Rectangle 24"/>
          <p:cNvSpPr>
            <a:spLocks noChangeArrowheads="1"/>
          </p:cNvSpPr>
          <p:nvPr/>
        </p:nvSpPr>
        <p:spPr bwMode="auto">
          <a:xfrm>
            <a:off x="5963560" y="427567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6" name="Rectangle 25"/>
          <p:cNvSpPr>
            <a:spLocks noChangeArrowheads="1"/>
          </p:cNvSpPr>
          <p:nvPr/>
        </p:nvSpPr>
        <p:spPr bwMode="auto">
          <a:xfrm>
            <a:off x="5963560" y="470620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7" name="Rectangle 26"/>
          <p:cNvSpPr>
            <a:spLocks noChangeArrowheads="1"/>
          </p:cNvSpPr>
          <p:nvPr/>
        </p:nvSpPr>
        <p:spPr bwMode="auto">
          <a:xfrm>
            <a:off x="5963560" y="513673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8" name="Rectangle 27"/>
          <p:cNvSpPr>
            <a:spLocks noChangeArrowheads="1"/>
          </p:cNvSpPr>
          <p:nvPr/>
        </p:nvSpPr>
        <p:spPr bwMode="auto">
          <a:xfrm>
            <a:off x="5963560" y="556726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9" name="Rectangle 28"/>
          <p:cNvSpPr>
            <a:spLocks noChangeArrowheads="1"/>
          </p:cNvSpPr>
          <p:nvPr/>
        </p:nvSpPr>
        <p:spPr bwMode="auto">
          <a:xfrm>
            <a:off x="609601" y="592393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pic>
        <p:nvPicPr>
          <p:cNvPr id="26" name="Pladsholder til billede 6" descr="Et billede, der indeholder græs, blomst, plante&#10;&#10;Automatisk genereret beskrivelse">
            <a:extLst>
              <a:ext uri="{FF2B5EF4-FFF2-40B4-BE49-F238E27FC236}">
                <a16:creationId xmlns:a16="http://schemas.microsoft.com/office/drawing/2014/main" id="{BE723516-91BB-071C-84C4-2D457AE888D5}"/>
              </a:ext>
            </a:extLst>
          </p:cNvPr>
          <p:cNvPicPr>
            <a:picLocks noChangeAspect="1"/>
          </p:cNvPicPr>
          <p:nvPr/>
        </p:nvPicPr>
        <p:blipFill>
          <a:blip r:embed="rId3" cstate="print">
            <a:extLst>
              <a:ext uri="{28A0092B-C50C-407E-A947-70E740481C1C}">
                <a14:useLocalDpi xmlns:a14="http://schemas.microsoft.com/office/drawing/2010/main" val="0"/>
              </a:ext>
            </a:extLst>
          </a:blip>
          <a:srcRect l="3796" r="3796"/>
          <a:stretch>
            <a:fillRect/>
          </a:stretch>
        </p:blipFill>
        <p:spPr>
          <a:xfrm>
            <a:off x="7783384" y="0"/>
            <a:ext cx="4753232" cy="6858000"/>
          </a:xfrm>
          <a:prstGeom prst="rect">
            <a:avLst/>
          </a:prstGeom>
        </p:spPr>
      </p:pic>
    </p:spTree>
    <p:extLst>
      <p:ext uri="{BB962C8B-B14F-4D97-AF65-F5344CB8AC3E}">
        <p14:creationId xmlns:p14="http://schemas.microsoft.com/office/powerpoint/2010/main" val="118961965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6070599C-B992-06DF-C5E3-04D08E433CF5}"/>
              </a:ext>
            </a:extLst>
          </p:cNvPr>
          <p:cNvPicPr>
            <a:picLocks noChangeAspect="1"/>
          </p:cNvPicPr>
          <p:nvPr/>
        </p:nvPicPr>
        <p:blipFill rotWithShape="1">
          <a:blip r:embed="rId3"/>
          <a:srcRect l="24099" t="9261" r="26606"/>
          <a:stretch/>
        </p:blipFill>
        <p:spPr>
          <a:xfrm rot="213052">
            <a:off x="7206383" y="1550583"/>
            <a:ext cx="4852270" cy="4884600"/>
          </a:xfrm>
          <a:prstGeom prst="rect">
            <a:avLst/>
          </a:prstGeom>
        </p:spPr>
      </p:pic>
      <p:sp>
        <p:nvSpPr>
          <p:cNvPr id="2" name="Titel 1"/>
          <p:cNvSpPr>
            <a:spLocks noGrp="1"/>
          </p:cNvSpPr>
          <p:nvPr>
            <p:ph type="title"/>
          </p:nvPr>
        </p:nvSpPr>
        <p:spPr>
          <a:xfrm>
            <a:off x="318764" y="347176"/>
            <a:ext cx="7378175" cy="813909"/>
          </a:xfrm>
        </p:spPr>
        <p:txBody>
          <a:bodyPr>
            <a:noAutofit/>
          </a:bodyPr>
          <a:lstStyle/>
          <a:p>
            <a:r>
              <a:rPr lang="da-DK" sz="3200" b="1" dirty="0"/>
              <a:t>Input fra Kick Off’et den 30. maj 2023</a:t>
            </a:r>
          </a:p>
        </p:txBody>
      </p:sp>
      <p:sp>
        <p:nvSpPr>
          <p:cNvPr id="3" name="Pladsholder til indhold 2"/>
          <p:cNvSpPr>
            <a:spLocks noGrp="1"/>
          </p:cNvSpPr>
          <p:nvPr>
            <p:ph idx="1"/>
          </p:nvPr>
        </p:nvSpPr>
        <p:spPr>
          <a:xfrm>
            <a:off x="318764" y="1237866"/>
            <a:ext cx="7194709" cy="5214565"/>
          </a:xfrm>
        </p:spPr>
        <p:txBody>
          <a:bodyPr>
            <a:noAutofit/>
          </a:bodyPr>
          <a:lstStyle/>
          <a:p>
            <a:pPr>
              <a:spcBef>
                <a:spcPts val="0"/>
              </a:spcBef>
            </a:pPr>
            <a:r>
              <a:rPr lang="da-DK" sz="2400" b="1" dirty="0">
                <a:solidFill>
                  <a:srgbClr val="C00000"/>
                </a:solidFill>
              </a:rPr>
              <a:t>Bygninger og campusaspekter</a:t>
            </a:r>
          </a:p>
          <a:p>
            <a:pPr marL="342900" indent="-342900">
              <a:spcBef>
                <a:spcPts val="0"/>
              </a:spcBef>
              <a:buFont typeface="Arial" panose="020B0604020202020204" pitchFamily="34" charset="0"/>
              <a:buChar char="•"/>
            </a:pPr>
            <a:endParaRPr lang="da-DK" sz="2400" dirty="0">
              <a:solidFill>
                <a:srgbClr val="211A52"/>
              </a:solidFill>
            </a:endParaRPr>
          </a:p>
          <a:p>
            <a:pPr marL="342900" indent="-342900">
              <a:spcBef>
                <a:spcPts val="0"/>
              </a:spcBef>
              <a:buFont typeface="Arial" panose="020B0604020202020204" pitchFamily="34" charset="0"/>
              <a:buChar char="•"/>
            </a:pPr>
            <a:r>
              <a:rPr lang="da-DK" sz="2400" b="1" dirty="0">
                <a:solidFill>
                  <a:schemeClr val="accent5">
                    <a:lumMod val="75000"/>
                  </a:schemeClr>
                </a:solidFill>
              </a:rPr>
              <a:t>Bygninger</a:t>
            </a:r>
            <a:br>
              <a:rPr lang="da-DK" sz="2400" dirty="0">
                <a:solidFill>
                  <a:srgbClr val="211A52"/>
                </a:solidFill>
              </a:rPr>
            </a:br>
            <a:r>
              <a:rPr lang="da-DK" sz="2000" dirty="0">
                <a:solidFill>
                  <a:srgbClr val="211A52"/>
                </a:solidFill>
              </a:rPr>
              <a:t>Isolerede (0-energi), grønne, funktionsorienteret, materialer</a:t>
            </a:r>
          </a:p>
          <a:p>
            <a:pPr marL="342900" indent="-342900">
              <a:spcBef>
                <a:spcPts val="0"/>
              </a:spcBef>
              <a:buFont typeface="Arial" panose="020B0604020202020204" pitchFamily="34" charset="0"/>
              <a:buChar char="•"/>
            </a:pPr>
            <a:endParaRPr lang="da-DK" sz="2400" dirty="0">
              <a:solidFill>
                <a:srgbClr val="211A52"/>
              </a:solidFill>
            </a:endParaRPr>
          </a:p>
          <a:p>
            <a:pPr marL="342900" indent="-342900">
              <a:spcBef>
                <a:spcPts val="0"/>
              </a:spcBef>
              <a:buFont typeface="Arial" panose="020B0604020202020204" pitchFamily="34" charset="0"/>
              <a:buChar char="•"/>
            </a:pPr>
            <a:r>
              <a:rPr lang="da-DK" sz="2400" b="1" dirty="0">
                <a:solidFill>
                  <a:schemeClr val="accent5">
                    <a:lumMod val="75000"/>
                  </a:schemeClr>
                </a:solidFill>
              </a:rPr>
              <a:t>Udnyt det vi har </a:t>
            </a:r>
            <a:br>
              <a:rPr lang="da-DK" sz="2400" dirty="0">
                <a:solidFill>
                  <a:srgbClr val="211A52"/>
                </a:solidFill>
              </a:rPr>
            </a:br>
            <a:r>
              <a:rPr lang="da-DK" sz="2000" dirty="0">
                <a:solidFill>
                  <a:srgbClr val="211A52"/>
                </a:solidFill>
              </a:rPr>
              <a:t>Delearbejdspladser og -rum, materialebank</a:t>
            </a:r>
          </a:p>
          <a:p>
            <a:pPr marL="342900" indent="-342900">
              <a:spcBef>
                <a:spcPts val="0"/>
              </a:spcBef>
              <a:buFont typeface="Arial" panose="020B0604020202020204" pitchFamily="34" charset="0"/>
              <a:buChar char="•"/>
            </a:pPr>
            <a:endParaRPr lang="da-DK" sz="2400" dirty="0">
              <a:solidFill>
                <a:srgbClr val="211A52"/>
              </a:solidFill>
            </a:endParaRPr>
          </a:p>
          <a:p>
            <a:pPr marL="342900" indent="-342900">
              <a:spcBef>
                <a:spcPts val="0"/>
              </a:spcBef>
              <a:buFont typeface="Arial" panose="020B0604020202020204" pitchFamily="34" charset="0"/>
              <a:buChar char="•"/>
            </a:pPr>
            <a:r>
              <a:rPr lang="da-DK" sz="2400" b="1" dirty="0">
                <a:solidFill>
                  <a:schemeClr val="accent5">
                    <a:lumMod val="75000"/>
                  </a:schemeClr>
                </a:solidFill>
              </a:rPr>
              <a:t>Drift</a:t>
            </a:r>
            <a:br>
              <a:rPr lang="da-DK" sz="2400" dirty="0">
                <a:solidFill>
                  <a:srgbClr val="211A52"/>
                </a:solidFill>
              </a:rPr>
            </a:br>
            <a:r>
              <a:rPr lang="da-DK" sz="2000" dirty="0">
                <a:solidFill>
                  <a:srgbClr val="211A52"/>
                </a:solidFill>
              </a:rPr>
              <a:t>Intelligente bygninger, solceller, genbrug af varme</a:t>
            </a:r>
          </a:p>
          <a:p>
            <a:pPr marL="342900" indent="-342900">
              <a:spcBef>
                <a:spcPts val="0"/>
              </a:spcBef>
              <a:buFont typeface="Arial" panose="020B0604020202020204" pitchFamily="34" charset="0"/>
              <a:buChar char="•"/>
            </a:pPr>
            <a:endParaRPr lang="da-DK" sz="2000" dirty="0">
              <a:solidFill>
                <a:srgbClr val="211A52"/>
              </a:solidFill>
            </a:endParaRPr>
          </a:p>
          <a:p>
            <a:pPr marL="342900" indent="-342900">
              <a:spcBef>
                <a:spcPts val="0"/>
              </a:spcBef>
              <a:buFont typeface="Arial" panose="020B0604020202020204" pitchFamily="34" charset="0"/>
              <a:buChar char="•"/>
            </a:pPr>
            <a:r>
              <a:rPr lang="da-DK" sz="2400" b="1" dirty="0">
                <a:solidFill>
                  <a:schemeClr val="accent5">
                    <a:lumMod val="75000"/>
                  </a:schemeClr>
                </a:solidFill>
              </a:rPr>
              <a:t>Campus</a:t>
            </a:r>
            <a:br>
              <a:rPr lang="da-DK" sz="2000" dirty="0">
                <a:solidFill>
                  <a:srgbClr val="211A52"/>
                </a:solidFill>
              </a:rPr>
            </a:br>
            <a:r>
              <a:rPr lang="da-DK" sz="2000" dirty="0">
                <a:solidFill>
                  <a:srgbClr val="211A52"/>
                </a:solidFill>
              </a:rPr>
              <a:t>CO</a:t>
            </a:r>
            <a:r>
              <a:rPr lang="da-DK" sz="2000" baseline="-25000" dirty="0">
                <a:solidFill>
                  <a:srgbClr val="211A52"/>
                </a:solidFill>
              </a:rPr>
              <a:t>2</a:t>
            </a:r>
            <a:r>
              <a:rPr lang="da-DK" sz="2000" dirty="0">
                <a:solidFill>
                  <a:srgbClr val="211A52"/>
                </a:solidFill>
              </a:rPr>
              <a:t>-plantager, meget diversitet, vandhåndtering</a:t>
            </a:r>
          </a:p>
          <a:p>
            <a:pPr>
              <a:spcBef>
                <a:spcPts val="0"/>
              </a:spcBef>
            </a:pPr>
            <a:r>
              <a:rPr lang="da-DK" sz="2000" dirty="0">
                <a:solidFill>
                  <a:srgbClr val="211A52"/>
                </a:solidFill>
              </a:rPr>
              <a:t> </a:t>
            </a:r>
          </a:p>
          <a:p>
            <a:pPr marL="342900" indent="-342900">
              <a:spcBef>
                <a:spcPts val="0"/>
              </a:spcBef>
              <a:buFont typeface="Arial" panose="020B0604020202020204" pitchFamily="34" charset="0"/>
              <a:buChar char="•"/>
            </a:pPr>
            <a:endParaRPr lang="da-DK" sz="2400" dirty="0">
              <a:solidFill>
                <a:srgbClr val="211A52"/>
              </a:solidFill>
            </a:endParaRPr>
          </a:p>
          <a:p>
            <a:pPr marL="342900" indent="-342900">
              <a:spcBef>
                <a:spcPts val="0"/>
              </a:spcBef>
              <a:buFont typeface="Arial" panose="020B0604020202020204" pitchFamily="34" charset="0"/>
              <a:buChar char="•"/>
            </a:pPr>
            <a:endParaRPr lang="da-DK" sz="2400" dirty="0">
              <a:solidFill>
                <a:srgbClr val="211A52"/>
              </a:solidFill>
            </a:endParaRPr>
          </a:p>
          <a:p>
            <a:pPr>
              <a:spcBef>
                <a:spcPts val="0"/>
              </a:spcBef>
            </a:pPr>
            <a:r>
              <a:rPr lang="da-DK" sz="2400" dirty="0">
                <a:solidFill>
                  <a:srgbClr val="211A52"/>
                </a:solidFill>
              </a:rPr>
              <a:t>.</a:t>
            </a:r>
          </a:p>
          <a:p>
            <a:pPr>
              <a:spcBef>
                <a:spcPts val="0"/>
              </a:spcBef>
            </a:pPr>
            <a:endParaRPr lang="da-DK" dirty="0">
              <a:solidFill>
                <a:srgbClr val="211A52"/>
              </a:solidFill>
            </a:endParaRPr>
          </a:p>
          <a:p>
            <a:pPr>
              <a:spcBef>
                <a:spcPts val="0"/>
              </a:spcBef>
            </a:pPr>
            <a:endParaRPr lang="da-DK" dirty="0">
              <a:solidFill>
                <a:srgbClr val="211A52"/>
              </a:solidFill>
            </a:endParaRPr>
          </a:p>
        </p:txBody>
      </p:sp>
      <p:sp>
        <p:nvSpPr>
          <p:cNvPr id="5" name="Pladsholder til slidenummer 4"/>
          <p:cNvSpPr>
            <a:spLocks noGrp="1"/>
          </p:cNvSpPr>
          <p:nvPr>
            <p:ph type="sldNum" sz="quarter" idx="11"/>
          </p:nvPr>
        </p:nvSpPr>
        <p:spPr/>
        <p:txBody>
          <a:bodyPr/>
          <a:lstStyle/>
          <a:p>
            <a:fld id="{409B8A6B-2702-4E09-BF63-7CC1F22DFC4D}" type="slidenum">
              <a:rPr lang="da-DK" smtClean="0"/>
              <a:pPr/>
              <a:t>6</a:t>
            </a:fld>
            <a:endParaRPr lang="da-DK"/>
          </a:p>
        </p:txBody>
      </p:sp>
      <p:sp>
        <p:nvSpPr>
          <p:cNvPr id="6" name="Rectangle 15"/>
          <p:cNvSpPr>
            <a:spLocks noChangeArrowheads="1"/>
          </p:cNvSpPr>
          <p:nvPr/>
        </p:nvSpPr>
        <p:spPr bwMode="auto">
          <a:xfrm>
            <a:off x="609601" y="5272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7" name="Rectangle 16"/>
          <p:cNvSpPr>
            <a:spLocks noChangeArrowheads="1"/>
          </p:cNvSpPr>
          <p:nvPr/>
        </p:nvSpPr>
        <p:spPr bwMode="auto">
          <a:xfrm>
            <a:off x="609600" y="764553"/>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8" name="Rectangle 17"/>
          <p:cNvSpPr>
            <a:spLocks noChangeArrowheads="1"/>
          </p:cNvSpPr>
          <p:nvPr/>
        </p:nvSpPr>
        <p:spPr bwMode="auto">
          <a:xfrm>
            <a:off x="609600" y="118810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9" name="Rectangle 18"/>
          <p:cNvSpPr>
            <a:spLocks noChangeArrowheads="1"/>
          </p:cNvSpPr>
          <p:nvPr/>
        </p:nvSpPr>
        <p:spPr bwMode="auto">
          <a:xfrm>
            <a:off x="6697432" y="1725896"/>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0" name="Rectangle 19"/>
          <p:cNvSpPr>
            <a:spLocks noChangeArrowheads="1"/>
          </p:cNvSpPr>
          <p:nvPr/>
        </p:nvSpPr>
        <p:spPr bwMode="auto">
          <a:xfrm>
            <a:off x="5963560" y="212302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1" name="Rectangle 20"/>
          <p:cNvSpPr>
            <a:spLocks noChangeArrowheads="1"/>
          </p:cNvSpPr>
          <p:nvPr/>
        </p:nvSpPr>
        <p:spPr bwMode="auto">
          <a:xfrm>
            <a:off x="5963560" y="255355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2" name="Rectangle 21"/>
          <p:cNvSpPr>
            <a:spLocks noChangeArrowheads="1"/>
          </p:cNvSpPr>
          <p:nvPr/>
        </p:nvSpPr>
        <p:spPr bwMode="auto">
          <a:xfrm>
            <a:off x="5963560" y="298408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3" name="Rectangle 22"/>
          <p:cNvSpPr>
            <a:spLocks noChangeArrowheads="1"/>
          </p:cNvSpPr>
          <p:nvPr/>
        </p:nvSpPr>
        <p:spPr bwMode="auto">
          <a:xfrm>
            <a:off x="609600" y="333649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14" name="Rectangle 23"/>
          <p:cNvSpPr>
            <a:spLocks noChangeArrowheads="1"/>
          </p:cNvSpPr>
          <p:nvPr/>
        </p:nvSpPr>
        <p:spPr bwMode="auto">
          <a:xfrm>
            <a:off x="5963560" y="384514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5" name="Rectangle 24"/>
          <p:cNvSpPr>
            <a:spLocks noChangeArrowheads="1"/>
          </p:cNvSpPr>
          <p:nvPr/>
        </p:nvSpPr>
        <p:spPr bwMode="auto">
          <a:xfrm>
            <a:off x="5963560" y="427567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6" name="Rectangle 25"/>
          <p:cNvSpPr>
            <a:spLocks noChangeArrowheads="1"/>
          </p:cNvSpPr>
          <p:nvPr/>
        </p:nvSpPr>
        <p:spPr bwMode="auto">
          <a:xfrm>
            <a:off x="5963560" y="470620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7" name="Rectangle 26"/>
          <p:cNvSpPr>
            <a:spLocks noChangeArrowheads="1"/>
          </p:cNvSpPr>
          <p:nvPr/>
        </p:nvSpPr>
        <p:spPr bwMode="auto">
          <a:xfrm>
            <a:off x="5963560" y="513673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8" name="Rectangle 27"/>
          <p:cNvSpPr>
            <a:spLocks noChangeArrowheads="1"/>
          </p:cNvSpPr>
          <p:nvPr/>
        </p:nvSpPr>
        <p:spPr bwMode="auto">
          <a:xfrm>
            <a:off x="5963560" y="556726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9" name="Rectangle 28"/>
          <p:cNvSpPr>
            <a:spLocks noChangeArrowheads="1"/>
          </p:cNvSpPr>
          <p:nvPr/>
        </p:nvSpPr>
        <p:spPr bwMode="auto">
          <a:xfrm>
            <a:off x="609601" y="592393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Tree>
    <p:extLst>
      <p:ext uri="{BB962C8B-B14F-4D97-AF65-F5344CB8AC3E}">
        <p14:creationId xmlns:p14="http://schemas.microsoft.com/office/powerpoint/2010/main" val="415632074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ladsholder til billede 6" descr="Et billede, der indeholder græs, blomst, plante&#10;&#10;Automatisk genereret beskrivelse">
            <a:extLst>
              <a:ext uri="{FF2B5EF4-FFF2-40B4-BE49-F238E27FC236}">
                <a16:creationId xmlns:a16="http://schemas.microsoft.com/office/drawing/2014/main" id="{BE723516-91BB-071C-84C4-2D457AE888D5}"/>
              </a:ext>
            </a:extLst>
          </p:cNvPr>
          <p:cNvPicPr>
            <a:picLocks noChangeAspect="1"/>
          </p:cNvPicPr>
          <p:nvPr/>
        </p:nvPicPr>
        <p:blipFill>
          <a:blip r:embed="rId3" cstate="print">
            <a:extLst>
              <a:ext uri="{28A0092B-C50C-407E-A947-70E740481C1C}">
                <a14:useLocalDpi xmlns:a14="http://schemas.microsoft.com/office/drawing/2010/main" val="0"/>
              </a:ext>
            </a:extLst>
          </a:blip>
          <a:srcRect l="3796" r="3796"/>
          <a:stretch>
            <a:fillRect/>
          </a:stretch>
        </p:blipFill>
        <p:spPr>
          <a:xfrm>
            <a:off x="7752262" y="0"/>
            <a:ext cx="4753232" cy="6858000"/>
          </a:xfrm>
          <a:prstGeom prst="rect">
            <a:avLst/>
          </a:prstGeom>
        </p:spPr>
      </p:pic>
      <p:sp>
        <p:nvSpPr>
          <p:cNvPr id="2" name="Titel 1"/>
          <p:cNvSpPr>
            <a:spLocks noGrp="1"/>
          </p:cNvSpPr>
          <p:nvPr>
            <p:ph type="title"/>
          </p:nvPr>
        </p:nvSpPr>
        <p:spPr>
          <a:xfrm>
            <a:off x="318764" y="347176"/>
            <a:ext cx="12158986" cy="813909"/>
          </a:xfrm>
        </p:spPr>
        <p:txBody>
          <a:bodyPr>
            <a:noAutofit/>
          </a:bodyPr>
          <a:lstStyle/>
          <a:p>
            <a:r>
              <a:rPr lang="da-DK" sz="3200" b="1" dirty="0"/>
              <a:t>Input fra workshop den 11. og 25. september 2023</a:t>
            </a:r>
          </a:p>
        </p:txBody>
      </p:sp>
      <p:sp>
        <p:nvSpPr>
          <p:cNvPr id="3" name="Pladsholder til indhold 2"/>
          <p:cNvSpPr>
            <a:spLocks noGrp="1"/>
          </p:cNvSpPr>
          <p:nvPr>
            <p:ph idx="1"/>
          </p:nvPr>
        </p:nvSpPr>
        <p:spPr>
          <a:xfrm>
            <a:off x="318764" y="1237866"/>
            <a:ext cx="7194709" cy="5214565"/>
          </a:xfrm>
        </p:spPr>
        <p:txBody>
          <a:bodyPr>
            <a:noAutofit/>
          </a:bodyPr>
          <a:lstStyle/>
          <a:p>
            <a:pPr>
              <a:spcBef>
                <a:spcPts val="0"/>
              </a:spcBef>
            </a:pPr>
            <a:endParaRPr lang="da-DK" sz="2400" dirty="0">
              <a:solidFill>
                <a:srgbClr val="211A52"/>
              </a:solidFill>
            </a:endParaRPr>
          </a:p>
          <a:p>
            <a:pPr>
              <a:spcBef>
                <a:spcPts val="0"/>
              </a:spcBef>
            </a:pPr>
            <a:endParaRPr lang="da-DK" sz="2400" dirty="0">
              <a:solidFill>
                <a:srgbClr val="211A52"/>
              </a:solidFill>
            </a:endParaRPr>
          </a:p>
          <a:p>
            <a:pPr>
              <a:spcBef>
                <a:spcPts val="0"/>
              </a:spcBef>
            </a:pPr>
            <a:endParaRPr lang="da-DK" dirty="0">
              <a:solidFill>
                <a:srgbClr val="211A52"/>
              </a:solidFill>
            </a:endParaRPr>
          </a:p>
          <a:p>
            <a:pPr>
              <a:spcBef>
                <a:spcPts val="0"/>
              </a:spcBef>
            </a:pPr>
            <a:endParaRPr lang="da-DK" dirty="0">
              <a:solidFill>
                <a:srgbClr val="211A52"/>
              </a:solidFill>
            </a:endParaRPr>
          </a:p>
        </p:txBody>
      </p:sp>
      <p:sp>
        <p:nvSpPr>
          <p:cNvPr id="5" name="Pladsholder til slidenummer 4"/>
          <p:cNvSpPr>
            <a:spLocks noGrp="1"/>
          </p:cNvSpPr>
          <p:nvPr>
            <p:ph type="sldNum" sz="quarter" idx="11"/>
          </p:nvPr>
        </p:nvSpPr>
        <p:spPr/>
        <p:txBody>
          <a:bodyPr/>
          <a:lstStyle/>
          <a:p>
            <a:fld id="{409B8A6B-2702-4E09-BF63-7CC1F22DFC4D}" type="slidenum">
              <a:rPr lang="da-DK" smtClean="0"/>
              <a:pPr/>
              <a:t>7</a:t>
            </a:fld>
            <a:endParaRPr lang="da-DK"/>
          </a:p>
        </p:txBody>
      </p:sp>
      <p:sp>
        <p:nvSpPr>
          <p:cNvPr id="6" name="Rectangle 15"/>
          <p:cNvSpPr>
            <a:spLocks noChangeArrowheads="1"/>
          </p:cNvSpPr>
          <p:nvPr/>
        </p:nvSpPr>
        <p:spPr bwMode="auto">
          <a:xfrm>
            <a:off x="609601" y="5272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7" name="Rectangle 16"/>
          <p:cNvSpPr>
            <a:spLocks noChangeArrowheads="1"/>
          </p:cNvSpPr>
          <p:nvPr/>
        </p:nvSpPr>
        <p:spPr bwMode="auto">
          <a:xfrm>
            <a:off x="609600" y="764553"/>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8" name="Rectangle 17"/>
          <p:cNvSpPr>
            <a:spLocks noChangeArrowheads="1"/>
          </p:cNvSpPr>
          <p:nvPr/>
        </p:nvSpPr>
        <p:spPr bwMode="auto">
          <a:xfrm>
            <a:off x="609600" y="118810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9" name="Rectangle 18"/>
          <p:cNvSpPr>
            <a:spLocks noChangeArrowheads="1"/>
          </p:cNvSpPr>
          <p:nvPr/>
        </p:nvSpPr>
        <p:spPr bwMode="auto">
          <a:xfrm>
            <a:off x="6697432" y="1725896"/>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0" name="Rectangle 19"/>
          <p:cNvSpPr>
            <a:spLocks noChangeArrowheads="1"/>
          </p:cNvSpPr>
          <p:nvPr/>
        </p:nvSpPr>
        <p:spPr bwMode="auto">
          <a:xfrm>
            <a:off x="5963560" y="212302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1" name="Rectangle 20"/>
          <p:cNvSpPr>
            <a:spLocks noChangeArrowheads="1"/>
          </p:cNvSpPr>
          <p:nvPr/>
        </p:nvSpPr>
        <p:spPr bwMode="auto">
          <a:xfrm>
            <a:off x="5963560" y="255355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2" name="Rectangle 21"/>
          <p:cNvSpPr>
            <a:spLocks noChangeArrowheads="1"/>
          </p:cNvSpPr>
          <p:nvPr/>
        </p:nvSpPr>
        <p:spPr bwMode="auto">
          <a:xfrm>
            <a:off x="5963560" y="298408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3" name="Rectangle 22"/>
          <p:cNvSpPr>
            <a:spLocks noChangeArrowheads="1"/>
          </p:cNvSpPr>
          <p:nvPr/>
        </p:nvSpPr>
        <p:spPr bwMode="auto">
          <a:xfrm>
            <a:off x="609600" y="333649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14" name="Rectangle 23"/>
          <p:cNvSpPr>
            <a:spLocks noChangeArrowheads="1"/>
          </p:cNvSpPr>
          <p:nvPr/>
        </p:nvSpPr>
        <p:spPr bwMode="auto">
          <a:xfrm>
            <a:off x="5963560" y="384514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5" name="Rectangle 24"/>
          <p:cNvSpPr>
            <a:spLocks noChangeArrowheads="1"/>
          </p:cNvSpPr>
          <p:nvPr/>
        </p:nvSpPr>
        <p:spPr bwMode="auto">
          <a:xfrm>
            <a:off x="5963560" y="427567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6" name="Rectangle 25"/>
          <p:cNvSpPr>
            <a:spLocks noChangeArrowheads="1"/>
          </p:cNvSpPr>
          <p:nvPr/>
        </p:nvSpPr>
        <p:spPr bwMode="auto">
          <a:xfrm>
            <a:off x="5963560" y="470620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7" name="Rectangle 26"/>
          <p:cNvSpPr>
            <a:spLocks noChangeArrowheads="1"/>
          </p:cNvSpPr>
          <p:nvPr/>
        </p:nvSpPr>
        <p:spPr bwMode="auto">
          <a:xfrm>
            <a:off x="5963560" y="513673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8" name="Rectangle 27"/>
          <p:cNvSpPr>
            <a:spLocks noChangeArrowheads="1"/>
          </p:cNvSpPr>
          <p:nvPr/>
        </p:nvSpPr>
        <p:spPr bwMode="auto">
          <a:xfrm>
            <a:off x="5963560" y="556726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9" name="Rectangle 28"/>
          <p:cNvSpPr>
            <a:spLocks noChangeArrowheads="1"/>
          </p:cNvSpPr>
          <p:nvPr/>
        </p:nvSpPr>
        <p:spPr bwMode="auto">
          <a:xfrm>
            <a:off x="609601" y="592393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4" name="Pladsholder til indhold 2">
            <a:extLst>
              <a:ext uri="{FF2B5EF4-FFF2-40B4-BE49-F238E27FC236}">
                <a16:creationId xmlns:a16="http://schemas.microsoft.com/office/drawing/2014/main" id="{705056B0-9462-B967-DA44-609AFC2E640C}"/>
              </a:ext>
            </a:extLst>
          </p:cNvPr>
          <p:cNvSpPr txBox="1">
            <a:spLocks/>
          </p:cNvSpPr>
          <p:nvPr/>
        </p:nvSpPr>
        <p:spPr>
          <a:xfrm>
            <a:off x="332636" y="995265"/>
            <a:ext cx="7391882" cy="5214565"/>
          </a:xfrm>
          <a:prstGeom prst="rect">
            <a:avLst/>
          </a:prstGeom>
        </p:spPr>
        <p:txBody>
          <a:bodyPr vert="horz" lIns="91440" tIns="45720" rIns="91440" bIns="45720" rtlCol="0">
            <a:noAutofit/>
          </a:bodyPr>
          <a:lstStyle>
            <a:lvl1pPr marL="0" indent="0" algn="l" defTabSz="1097280" rtl="0" eaLnBrk="1" latinLnBrk="0" hangingPunct="1">
              <a:spcBef>
                <a:spcPct val="20000"/>
              </a:spcBef>
              <a:buClr>
                <a:srgbClr val="54616E"/>
              </a:buClr>
              <a:buSzPct val="100000"/>
              <a:buFont typeface="Arial" pitchFamily="34" charset="0"/>
              <a:buNone/>
              <a:defRPr sz="2160" kern="1200">
                <a:solidFill>
                  <a:srgbClr val="54616E"/>
                </a:solidFill>
                <a:latin typeface="+mn-lt"/>
                <a:ea typeface="+mn-ea"/>
                <a:cs typeface="+mn-cs"/>
              </a:defRPr>
            </a:lvl1pPr>
            <a:lvl2pPr marL="548640" indent="0" algn="l" defTabSz="1097280" rtl="0" eaLnBrk="1" latinLnBrk="0" hangingPunct="1">
              <a:spcBef>
                <a:spcPct val="20000"/>
              </a:spcBef>
              <a:buFont typeface="Arial" pitchFamily="34" charset="0"/>
              <a:buNone/>
              <a:defRPr sz="2160" kern="1200">
                <a:solidFill>
                  <a:srgbClr val="54616E"/>
                </a:solidFill>
                <a:latin typeface="+mn-lt"/>
                <a:ea typeface="+mn-ea"/>
                <a:cs typeface="+mn-cs"/>
              </a:defRPr>
            </a:lvl2pPr>
            <a:lvl3pPr marL="1097280" indent="0" algn="l" defTabSz="1097280" rtl="0" eaLnBrk="1" latinLnBrk="0" hangingPunct="1">
              <a:spcBef>
                <a:spcPct val="20000"/>
              </a:spcBef>
              <a:buFont typeface="Arial" pitchFamily="34" charset="0"/>
              <a:buNone/>
              <a:defRPr sz="2160" kern="1200">
                <a:solidFill>
                  <a:srgbClr val="54616E"/>
                </a:solidFill>
                <a:latin typeface="+mn-lt"/>
                <a:ea typeface="+mn-ea"/>
                <a:cs typeface="+mn-cs"/>
              </a:defRPr>
            </a:lvl3pPr>
            <a:lvl4pPr marL="1645920" indent="0" algn="l" defTabSz="1097280" rtl="0" eaLnBrk="1" latinLnBrk="0" hangingPunct="1">
              <a:spcBef>
                <a:spcPct val="20000"/>
              </a:spcBef>
              <a:buFont typeface="Arial" pitchFamily="34" charset="0"/>
              <a:buNone/>
              <a:defRPr sz="2160" kern="1200">
                <a:solidFill>
                  <a:srgbClr val="54616E"/>
                </a:solidFill>
                <a:latin typeface="+mn-lt"/>
                <a:ea typeface="+mn-ea"/>
                <a:cs typeface="+mn-cs"/>
              </a:defRPr>
            </a:lvl4pPr>
            <a:lvl5pPr marL="2194560" indent="0" algn="l" defTabSz="1097280" rtl="0" eaLnBrk="1" latinLnBrk="0" hangingPunct="1">
              <a:spcBef>
                <a:spcPct val="20000"/>
              </a:spcBef>
              <a:buFont typeface="Arial" pitchFamily="34" charset="0"/>
              <a:buNone/>
              <a:defRPr sz="2160" kern="1200">
                <a:solidFill>
                  <a:srgbClr val="54616E"/>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spcBef>
                <a:spcPts val="0"/>
              </a:spcBef>
            </a:pPr>
            <a:r>
              <a:rPr lang="da-DK" sz="2400" b="1" dirty="0">
                <a:solidFill>
                  <a:srgbClr val="C00000"/>
                </a:solidFill>
              </a:rPr>
              <a:t>Bygninger og campusaspekter</a:t>
            </a:r>
            <a:endParaRPr lang="da-DK" sz="2400" dirty="0">
              <a:solidFill>
                <a:srgbClr val="211A52"/>
              </a:solidFill>
            </a:endParaRPr>
          </a:p>
          <a:p>
            <a:pPr>
              <a:lnSpc>
                <a:spcPct val="107000"/>
              </a:lnSpc>
              <a:spcAft>
                <a:spcPts val="800"/>
              </a:spcAft>
            </a:pPr>
            <a:br>
              <a:rPr lang="da-DK" sz="1800" b="1" kern="100" dirty="0">
                <a:effectLst/>
                <a:latin typeface="Calibri" panose="020F0502020204030204" pitchFamily="34" charset="0"/>
                <a:ea typeface="Calibri" panose="020F0502020204030204" pitchFamily="34" charset="0"/>
                <a:cs typeface="Times New Roman" panose="02020603050405020304" pitchFamily="18" charset="0"/>
              </a:rPr>
            </a:br>
            <a:r>
              <a:rPr lang="da-DK" sz="1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Bygninger</a:t>
            </a:r>
            <a:endParaRPr lang="da-DK"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der beskæftiger sig med AAU’s lejede bygninger og hvordan de bedst behandles fremover hvad angår renovering mm. med henblik for klimaet. </a:t>
            </a:r>
          </a:p>
          <a:p>
            <a:pPr marL="342900" lvl="0" indent="-342900">
              <a:lnSpc>
                <a:spcPct val="106000"/>
              </a:lnSpc>
              <a:buFont typeface="Symbol" panose="05050102010706020507" pitchFamily="18" charset="2"/>
              <a:buChar char=""/>
            </a:pPr>
            <a:r>
              <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Handlingsplan for renovering og nybyggeri – udvikling af en tilpasset og ambitiøs AAU-standard/krav til bæredygtigt byggeri og drift</a:t>
            </a:r>
          </a:p>
          <a:p>
            <a:pPr marL="342900" lvl="0" indent="-342900">
              <a:lnSpc>
                <a:spcPct val="106000"/>
              </a:lnSpc>
              <a:buFont typeface="Symbol" panose="05050102010706020507" pitchFamily="18" charset="2"/>
              <a:buChar char=""/>
            </a:pPr>
            <a:r>
              <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Handlingsplan for bæredygtige indkøb/bestykning til/af bygninger – retningslinjer for fremtidige inventarløsninger herunder genanvendelse. Uddannelse af dem, der skal foretage indkøbene.</a:t>
            </a:r>
          </a:p>
          <a:p>
            <a:pPr marL="342900" lvl="0" indent="-342900">
              <a:lnSpc>
                <a:spcPct val="106000"/>
              </a:lnSpc>
              <a:buFont typeface="Symbol" panose="05050102010706020507" pitchFamily="18" charset="2"/>
              <a:buChar char=""/>
            </a:pPr>
            <a:r>
              <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Skal andelen af bygninger reduceres med 70 %?</a:t>
            </a:r>
          </a:p>
          <a:p>
            <a:pPr marL="342900" lvl="0" indent="-342900">
              <a:lnSpc>
                <a:spcPct val="106000"/>
              </a:lnSpc>
              <a:buFont typeface="Symbol" panose="05050102010706020507" pitchFamily="18" charset="2"/>
              <a:buChar char=""/>
            </a:pPr>
            <a:r>
              <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Krav til energirenovering, ved udlejer af bygningerne. Handlingsplan i samarbejde med udlejer -&gt; energibesparelse</a:t>
            </a:r>
          </a:p>
          <a:p>
            <a:pPr marL="342900" lvl="0" indent="-342900">
              <a:lnSpc>
                <a:spcPct val="106000"/>
              </a:lnSpc>
              <a:spcAft>
                <a:spcPts val="800"/>
              </a:spcAft>
              <a:buFont typeface="Symbol" panose="05050102010706020507" pitchFamily="18" charset="2"/>
              <a:buChar char=""/>
            </a:pPr>
            <a:r>
              <a:rPr lang="da-D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Grønne krav til leverandører, fx ved renovering, tanke på scope 3. </a:t>
            </a:r>
          </a:p>
          <a:p>
            <a:pPr marL="342900" indent="-342900">
              <a:spcBef>
                <a:spcPts val="0"/>
              </a:spcBef>
              <a:buFont typeface="Arial" pitchFamily="34" charset="0"/>
              <a:buChar char="•"/>
            </a:pPr>
            <a:endParaRPr lang="da-DK" sz="2400" dirty="0">
              <a:solidFill>
                <a:srgbClr val="211A52"/>
              </a:solidFill>
            </a:endParaRPr>
          </a:p>
          <a:p>
            <a:pPr marL="342900" indent="-342900">
              <a:spcBef>
                <a:spcPts val="0"/>
              </a:spcBef>
              <a:buFont typeface="Arial" pitchFamily="34" charset="0"/>
              <a:buChar char="•"/>
            </a:pPr>
            <a:endParaRPr lang="da-DK" sz="2400" dirty="0">
              <a:solidFill>
                <a:srgbClr val="211A52"/>
              </a:solidFill>
            </a:endParaRPr>
          </a:p>
          <a:p>
            <a:pPr>
              <a:spcBef>
                <a:spcPts val="0"/>
              </a:spcBef>
            </a:pPr>
            <a:endParaRPr lang="da-DK" sz="2400" dirty="0">
              <a:solidFill>
                <a:srgbClr val="211A52"/>
              </a:solidFill>
            </a:endParaRPr>
          </a:p>
          <a:p>
            <a:pPr>
              <a:spcBef>
                <a:spcPts val="0"/>
              </a:spcBef>
            </a:pPr>
            <a:endParaRPr lang="da-DK" dirty="0">
              <a:solidFill>
                <a:srgbClr val="211A52"/>
              </a:solidFill>
            </a:endParaRPr>
          </a:p>
          <a:p>
            <a:pPr>
              <a:spcBef>
                <a:spcPts val="0"/>
              </a:spcBef>
            </a:pPr>
            <a:endParaRPr lang="da-DK" dirty="0">
              <a:solidFill>
                <a:srgbClr val="211A52"/>
              </a:solidFill>
            </a:endParaRPr>
          </a:p>
        </p:txBody>
      </p:sp>
    </p:spTree>
    <p:extLst>
      <p:ext uri="{BB962C8B-B14F-4D97-AF65-F5344CB8AC3E}">
        <p14:creationId xmlns:p14="http://schemas.microsoft.com/office/powerpoint/2010/main" val="187318309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ladsholder til billede 6" descr="Et billede, der indeholder græs, blomst, plante&#10;&#10;Automatisk genereret beskrivelse">
            <a:extLst>
              <a:ext uri="{FF2B5EF4-FFF2-40B4-BE49-F238E27FC236}">
                <a16:creationId xmlns:a16="http://schemas.microsoft.com/office/drawing/2014/main" id="{BE723516-91BB-071C-84C4-2D457AE888D5}"/>
              </a:ext>
            </a:extLst>
          </p:cNvPr>
          <p:cNvPicPr>
            <a:picLocks noChangeAspect="1"/>
          </p:cNvPicPr>
          <p:nvPr/>
        </p:nvPicPr>
        <p:blipFill>
          <a:blip r:embed="rId3" cstate="print">
            <a:extLst>
              <a:ext uri="{28A0092B-C50C-407E-A947-70E740481C1C}">
                <a14:useLocalDpi xmlns:a14="http://schemas.microsoft.com/office/drawing/2010/main" val="0"/>
              </a:ext>
            </a:extLst>
          </a:blip>
          <a:srcRect l="3796" r="3796"/>
          <a:stretch>
            <a:fillRect/>
          </a:stretch>
        </p:blipFill>
        <p:spPr>
          <a:xfrm>
            <a:off x="7752262" y="0"/>
            <a:ext cx="4753232" cy="6858000"/>
          </a:xfrm>
          <a:prstGeom prst="rect">
            <a:avLst/>
          </a:prstGeom>
        </p:spPr>
      </p:pic>
      <p:sp>
        <p:nvSpPr>
          <p:cNvPr id="2" name="Titel 1"/>
          <p:cNvSpPr>
            <a:spLocks noGrp="1"/>
          </p:cNvSpPr>
          <p:nvPr>
            <p:ph type="title"/>
          </p:nvPr>
        </p:nvSpPr>
        <p:spPr>
          <a:xfrm>
            <a:off x="318764" y="347176"/>
            <a:ext cx="12158986" cy="813909"/>
          </a:xfrm>
        </p:spPr>
        <p:txBody>
          <a:bodyPr>
            <a:noAutofit/>
          </a:bodyPr>
          <a:lstStyle/>
          <a:p>
            <a:r>
              <a:rPr lang="da-DK" sz="3200" b="1" dirty="0"/>
              <a:t>Input fra workshop den 25. september 2023</a:t>
            </a:r>
          </a:p>
        </p:txBody>
      </p:sp>
      <p:sp>
        <p:nvSpPr>
          <p:cNvPr id="3" name="Pladsholder til indhold 2"/>
          <p:cNvSpPr>
            <a:spLocks noGrp="1"/>
          </p:cNvSpPr>
          <p:nvPr>
            <p:ph idx="1"/>
          </p:nvPr>
        </p:nvSpPr>
        <p:spPr>
          <a:xfrm>
            <a:off x="318764" y="995265"/>
            <a:ext cx="7405754" cy="5214565"/>
          </a:xfrm>
        </p:spPr>
        <p:txBody>
          <a:bodyPr>
            <a:noAutofit/>
          </a:bodyPr>
          <a:lstStyle/>
          <a:p>
            <a:pPr>
              <a:lnSpc>
                <a:spcPct val="107000"/>
              </a:lnSpc>
              <a:spcAft>
                <a:spcPts val="800"/>
              </a:spcAft>
            </a:pPr>
            <a:r>
              <a:rPr lang="da-DK" sz="1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Udnyt det vi har </a:t>
            </a:r>
            <a:br>
              <a:rPr lang="da-DK" sz="1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da-DK"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Afsnit om bedst muligt at udnytte det bygningsareal som AAU allerede lejer, evt. med henblik på så at kunne effektivisere og minimere bygningsarealet. </a:t>
            </a:r>
          </a:p>
          <a:p>
            <a:pPr marL="342900" lvl="0" indent="-342900">
              <a:lnSpc>
                <a:spcPct val="106000"/>
              </a:lnSpc>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 for arealeffektiv og multifunktionel anvendelse af bygningerne – delearbejdspladser, hjemmearbejde, digital undervisning osv. – fleksibel aktivitetsbaseret indretning der tilbyder alternativer til forelæsning/grupperum etc.</a:t>
            </a:r>
          </a:p>
          <a:p>
            <a:pPr marL="342900" lvl="0" indent="-342900">
              <a:lnSpc>
                <a:spcPct val="106000"/>
              </a:lnSpc>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Handlingsplan for optimering af bygningsanvendelsen – fokus på delearbejdspladser, fleksibelt indrettede lokaler samt distancearbejde og/eller fjernundervisning</a:t>
            </a:r>
          </a:p>
          <a:p>
            <a:pPr marL="342900" lvl="0" indent="-342900">
              <a:lnSpc>
                <a:spcPct val="106000"/>
              </a:lnSpc>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Tilstedeværelsesanalyser overalt – Viden om hvordan man bruger bygningerne – og hvor der evt. kan spares.</a:t>
            </a:r>
          </a:p>
          <a:p>
            <a:pPr marL="342900" lvl="0" indent="-342900">
              <a:lnSpc>
                <a:spcPct val="106000"/>
              </a:lnSpc>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Laboratoriebygninger der let kan renoveres/omstilles – færre komplekse bygninger med kontor/undervisning og forskning</a:t>
            </a:r>
          </a:p>
          <a:p>
            <a:pPr marL="342900" lvl="0" indent="-342900">
              <a:lnSpc>
                <a:spcPct val="106000"/>
              </a:lnSpc>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Fleksible indretning – flerfunktionelle rum – undervisning/grupperum</a:t>
            </a:r>
          </a:p>
          <a:p>
            <a:pPr marL="342900" lvl="0" indent="-342900">
              <a:lnSpc>
                <a:spcPct val="106000"/>
              </a:lnSpc>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Delearealer (Hjemmezone) – arbejdsmiljø</a:t>
            </a:r>
          </a:p>
          <a:p>
            <a:pPr marL="342900" lvl="0" indent="-342900">
              <a:lnSpc>
                <a:spcPct val="106000"/>
              </a:lnSpc>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Bruge hinandens områder og bygninger – studiearealer – evt. booke rum uden for ens egen bygning (på tværs af fakulteter). Dele areal, kontor, undervisnings- og studierum</a:t>
            </a:r>
          </a:p>
          <a:p>
            <a:pPr marL="342900" lvl="0" indent="-342900">
              <a:lnSpc>
                <a:spcPct val="106000"/>
              </a:lnSpc>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Multifunktionelle rum – mødelokale/studierum/kontor</a:t>
            </a:r>
          </a:p>
          <a:p>
            <a:pPr marL="342900" lvl="0" indent="-342900">
              <a:lnSpc>
                <a:spcPct val="106000"/>
              </a:lnSpc>
              <a:spcAft>
                <a:spcPts val="800"/>
              </a:spcAft>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Åben standardbygning - mindre begrænsning i brug</a:t>
            </a:r>
          </a:p>
          <a:p>
            <a:pPr>
              <a:spcBef>
                <a:spcPts val="0"/>
              </a:spcBef>
            </a:pPr>
            <a:endParaRPr lang="da-DK" sz="2400" dirty="0">
              <a:solidFill>
                <a:srgbClr val="211A52"/>
              </a:solidFill>
            </a:endParaRPr>
          </a:p>
          <a:p>
            <a:pPr>
              <a:spcBef>
                <a:spcPts val="0"/>
              </a:spcBef>
            </a:pPr>
            <a:endParaRPr lang="da-DK" dirty="0">
              <a:solidFill>
                <a:srgbClr val="211A52"/>
              </a:solidFill>
            </a:endParaRPr>
          </a:p>
          <a:p>
            <a:pPr>
              <a:spcBef>
                <a:spcPts val="0"/>
              </a:spcBef>
            </a:pPr>
            <a:endParaRPr lang="da-DK" dirty="0">
              <a:solidFill>
                <a:srgbClr val="211A52"/>
              </a:solidFill>
            </a:endParaRPr>
          </a:p>
        </p:txBody>
      </p:sp>
      <p:sp>
        <p:nvSpPr>
          <p:cNvPr id="5" name="Pladsholder til slidenummer 4"/>
          <p:cNvSpPr>
            <a:spLocks noGrp="1"/>
          </p:cNvSpPr>
          <p:nvPr>
            <p:ph type="sldNum" sz="quarter" idx="11"/>
          </p:nvPr>
        </p:nvSpPr>
        <p:spPr/>
        <p:txBody>
          <a:bodyPr/>
          <a:lstStyle/>
          <a:p>
            <a:fld id="{409B8A6B-2702-4E09-BF63-7CC1F22DFC4D}" type="slidenum">
              <a:rPr lang="da-DK" smtClean="0"/>
              <a:pPr/>
              <a:t>8</a:t>
            </a:fld>
            <a:endParaRPr lang="da-DK"/>
          </a:p>
        </p:txBody>
      </p:sp>
      <p:sp>
        <p:nvSpPr>
          <p:cNvPr id="6" name="Rectangle 15"/>
          <p:cNvSpPr>
            <a:spLocks noChangeArrowheads="1"/>
          </p:cNvSpPr>
          <p:nvPr/>
        </p:nvSpPr>
        <p:spPr bwMode="auto">
          <a:xfrm>
            <a:off x="609601" y="5272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7" name="Rectangle 16"/>
          <p:cNvSpPr>
            <a:spLocks noChangeArrowheads="1"/>
          </p:cNvSpPr>
          <p:nvPr/>
        </p:nvSpPr>
        <p:spPr bwMode="auto">
          <a:xfrm>
            <a:off x="609600" y="764553"/>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8" name="Rectangle 17"/>
          <p:cNvSpPr>
            <a:spLocks noChangeArrowheads="1"/>
          </p:cNvSpPr>
          <p:nvPr/>
        </p:nvSpPr>
        <p:spPr bwMode="auto">
          <a:xfrm>
            <a:off x="609600" y="118810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9" name="Rectangle 18"/>
          <p:cNvSpPr>
            <a:spLocks noChangeArrowheads="1"/>
          </p:cNvSpPr>
          <p:nvPr/>
        </p:nvSpPr>
        <p:spPr bwMode="auto">
          <a:xfrm>
            <a:off x="6697432" y="1725896"/>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0" name="Rectangle 19"/>
          <p:cNvSpPr>
            <a:spLocks noChangeArrowheads="1"/>
          </p:cNvSpPr>
          <p:nvPr/>
        </p:nvSpPr>
        <p:spPr bwMode="auto">
          <a:xfrm>
            <a:off x="5963560" y="212302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1" name="Rectangle 20"/>
          <p:cNvSpPr>
            <a:spLocks noChangeArrowheads="1"/>
          </p:cNvSpPr>
          <p:nvPr/>
        </p:nvSpPr>
        <p:spPr bwMode="auto">
          <a:xfrm>
            <a:off x="5963560" y="255355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2" name="Rectangle 21"/>
          <p:cNvSpPr>
            <a:spLocks noChangeArrowheads="1"/>
          </p:cNvSpPr>
          <p:nvPr/>
        </p:nvSpPr>
        <p:spPr bwMode="auto">
          <a:xfrm>
            <a:off x="5963560" y="298408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3" name="Rectangle 22"/>
          <p:cNvSpPr>
            <a:spLocks noChangeArrowheads="1"/>
          </p:cNvSpPr>
          <p:nvPr/>
        </p:nvSpPr>
        <p:spPr bwMode="auto">
          <a:xfrm>
            <a:off x="609600" y="333649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14" name="Rectangle 23"/>
          <p:cNvSpPr>
            <a:spLocks noChangeArrowheads="1"/>
          </p:cNvSpPr>
          <p:nvPr/>
        </p:nvSpPr>
        <p:spPr bwMode="auto">
          <a:xfrm>
            <a:off x="5963560" y="384514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5" name="Rectangle 24"/>
          <p:cNvSpPr>
            <a:spLocks noChangeArrowheads="1"/>
          </p:cNvSpPr>
          <p:nvPr/>
        </p:nvSpPr>
        <p:spPr bwMode="auto">
          <a:xfrm>
            <a:off x="5963560" y="427567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6" name="Rectangle 25"/>
          <p:cNvSpPr>
            <a:spLocks noChangeArrowheads="1"/>
          </p:cNvSpPr>
          <p:nvPr/>
        </p:nvSpPr>
        <p:spPr bwMode="auto">
          <a:xfrm>
            <a:off x="5963560" y="470620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7" name="Rectangle 26"/>
          <p:cNvSpPr>
            <a:spLocks noChangeArrowheads="1"/>
          </p:cNvSpPr>
          <p:nvPr/>
        </p:nvSpPr>
        <p:spPr bwMode="auto">
          <a:xfrm>
            <a:off x="5963560" y="513673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8" name="Rectangle 27"/>
          <p:cNvSpPr>
            <a:spLocks noChangeArrowheads="1"/>
          </p:cNvSpPr>
          <p:nvPr/>
        </p:nvSpPr>
        <p:spPr bwMode="auto">
          <a:xfrm>
            <a:off x="5963560" y="556726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9" name="Rectangle 28"/>
          <p:cNvSpPr>
            <a:spLocks noChangeArrowheads="1"/>
          </p:cNvSpPr>
          <p:nvPr/>
        </p:nvSpPr>
        <p:spPr bwMode="auto">
          <a:xfrm>
            <a:off x="609601" y="592393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Tree>
    <p:extLst>
      <p:ext uri="{BB962C8B-B14F-4D97-AF65-F5344CB8AC3E}">
        <p14:creationId xmlns:p14="http://schemas.microsoft.com/office/powerpoint/2010/main" val="332518800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ladsholder til billede 6" descr="Et billede, der indeholder græs, blomst, plante&#10;&#10;Automatisk genereret beskrivelse">
            <a:extLst>
              <a:ext uri="{FF2B5EF4-FFF2-40B4-BE49-F238E27FC236}">
                <a16:creationId xmlns:a16="http://schemas.microsoft.com/office/drawing/2014/main" id="{BE723516-91BB-071C-84C4-2D457AE888D5}"/>
              </a:ext>
            </a:extLst>
          </p:cNvPr>
          <p:cNvPicPr>
            <a:picLocks noChangeAspect="1"/>
          </p:cNvPicPr>
          <p:nvPr/>
        </p:nvPicPr>
        <p:blipFill>
          <a:blip r:embed="rId3" cstate="print">
            <a:extLst>
              <a:ext uri="{28A0092B-C50C-407E-A947-70E740481C1C}">
                <a14:useLocalDpi xmlns:a14="http://schemas.microsoft.com/office/drawing/2010/main" val="0"/>
              </a:ext>
            </a:extLst>
          </a:blip>
          <a:srcRect l="3796" r="3796"/>
          <a:stretch>
            <a:fillRect/>
          </a:stretch>
        </p:blipFill>
        <p:spPr>
          <a:xfrm>
            <a:off x="7752262" y="0"/>
            <a:ext cx="4753232" cy="6858000"/>
          </a:xfrm>
          <a:prstGeom prst="rect">
            <a:avLst/>
          </a:prstGeom>
        </p:spPr>
      </p:pic>
      <p:sp>
        <p:nvSpPr>
          <p:cNvPr id="2" name="Titel 1"/>
          <p:cNvSpPr>
            <a:spLocks noGrp="1"/>
          </p:cNvSpPr>
          <p:nvPr>
            <p:ph type="title"/>
          </p:nvPr>
        </p:nvSpPr>
        <p:spPr>
          <a:xfrm>
            <a:off x="318764" y="347176"/>
            <a:ext cx="12158986" cy="813909"/>
          </a:xfrm>
        </p:spPr>
        <p:txBody>
          <a:bodyPr>
            <a:noAutofit/>
          </a:bodyPr>
          <a:lstStyle/>
          <a:p>
            <a:r>
              <a:rPr lang="da-DK" sz="3200" b="1" dirty="0"/>
              <a:t>Input fra workshop den 11. og 25. september 2023</a:t>
            </a:r>
          </a:p>
        </p:txBody>
      </p:sp>
      <p:sp>
        <p:nvSpPr>
          <p:cNvPr id="3" name="Pladsholder til indhold 2"/>
          <p:cNvSpPr>
            <a:spLocks noGrp="1"/>
          </p:cNvSpPr>
          <p:nvPr>
            <p:ph idx="1"/>
          </p:nvPr>
        </p:nvSpPr>
        <p:spPr>
          <a:xfrm>
            <a:off x="318764" y="1237866"/>
            <a:ext cx="7194709" cy="5214565"/>
          </a:xfrm>
        </p:spPr>
        <p:txBody>
          <a:bodyPr>
            <a:noAutofit/>
          </a:bodyPr>
          <a:lstStyle/>
          <a:p>
            <a:pPr marL="342900" indent="-342900">
              <a:spcBef>
                <a:spcPts val="0"/>
              </a:spcBef>
              <a:buFont typeface="Arial" panose="020B0604020202020204" pitchFamily="34" charset="0"/>
              <a:buChar char="•"/>
            </a:pPr>
            <a:endParaRPr lang="da-DK" sz="2400" dirty="0">
              <a:solidFill>
                <a:srgbClr val="211A52"/>
              </a:solidFill>
            </a:endParaRPr>
          </a:p>
          <a:p>
            <a:pPr>
              <a:spcBef>
                <a:spcPts val="0"/>
              </a:spcBef>
            </a:pPr>
            <a:endParaRPr lang="da-DK" sz="2400" dirty="0">
              <a:solidFill>
                <a:srgbClr val="211A52"/>
              </a:solidFill>
            </a:endParaRPr>
          </a:p>
          <a:p>
            <a:pPr>
              <a:spcBef>
                <a:spcPts val="0"/>
              </a:spcBef>
            </a:pPr>
            <a:endParaRPr lang="da-DK" dirty="0">
              <a:solidFill>
                <a:srgbClr val="211A52"/>
              </a:solidFill>
            </a:endParaRPr>
          </a:p>
          <a:p>
            <a:pPr>
              <a:spcBef>
                <a:spcPts val="0"/>
              </a:spcBef>
            </a:pPr>
            <a:endParaRPr lang="da-DK" dirty="0">
              <a:solidFill>
                <a:srgbClr val="211A52"/>
              </a:solidFill>
            </a:endParaRPr>
          </a:p>
        </p:txBody>
      </p:sp>
      <p:sp>
        <p:nvSpPr>
          <p:cNvPr id="5" name="Pladsholder til slidenummer 4"/>
          <p:cNvSpPr>
            <a:spLocks noGrp="1"/>
          </p:cNvSpPr>
          <p:nvPr>
            <p:ph type="sldNum" sz="quarter" idx="11"/>
          </p:nvPr>
        </p:nvSpPr>
        <p:spPr/>
        <p:txBody>
          <a:bodyPr/>
          <a:lstStyle/>
          <a:p>
            <a:fld id="{409B8A6B-2702-4E09-BF63-7CC1F22DFC4D}" type="slidenum">
              <a:rPr lang="da-DK" smtClean="0"/>
              <a:pPr/>
              <a:t>9</a:t>
            </a:fld>
            <a:endParaRPr lang="da-DK"/>
          </a:p>
        </p:txBody>
      </p:sp>
      <p:sp>
        <p:nvSpPr>
          <p:cNvPr id="6" name="Rectangle 15"/>
          <p:cNvSpPr>
            <a:spLocks noChangeArrowheads="1"/>
          </p:cNvSpPr>
          <p:nvPr/>
        </p:nvSpPr>
        <p:spPr bwMode="auto">
          <a:xfrm>
            <a:off x="609601" y="5272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7" name="Rectangle 16"/>
          <p:cNvSpPr>
            <a:spLocks noChangeArrowheads="1"/>
          </p:cNvSpPr>
          <p:nvPr/>
        </p:nvSpPr>
        <p:spPr bwMode="auto">
          <a:xfrm>
            <a:off x="609600" y="764553"/>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8" name="Rectangle 17"/>
          <p:cNvSpPr>
            <a:spLocks noChangeArrowheads="1"/>
          </p:cNvSpPr>
          <p:nvPr/>
        </p:nvSpPr>
        <p:spPr bwMode="auto">
          <a:xfrm>
            <a:off x="609600" y="118810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9" name="Rectangle 18"/>
          <p:cNvSpPr>
            <a:spLocks noChangeArrowheads="1"/>
          </p:cNvSpPr>
          <p:nvPr/>
        </p:nvSpPr>
        <p:spPr bwMode="auto">
          <a:xfrm>
            <a:off x="6697432" y="1725896"/>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0" name="Rectangle 19"/>
          <p:cNvSpPr>
            <a:spLocks noChangeArrowheads="1"/>
          </p:cNvSpPr>
          <p:nvPr/>
        </p:nvSpPr>
        <p:spPr bwMode="auto">
          <a:xfrm>
            <a:off x="5963560" y="212302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1" name="Rectangle 20"/>
          <p:cNvSpPr>
            <a:spLocks noChangeArrowheads="1"/>
          </p:cNvSpPr>
          <p:nvPr/>
        </p:nvSpPr>
        <p:spPr bwMode="auto">
          <a:xfrm>
            <a:off x="5963560" y="255355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2" name="Rectangle 21"/>
          <p:cNvSpPr>
            <a:spLocks noChangeArrowheads="1"/>
          </p:cNvSpPr>
          <p:nvPr/>
        </p:nvSpPr>
        <p:spPr bwMode="auto">
          <a:xfrm>
            <a:off x="5963560" y="298408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3" name="Rectangle 22"/>
          <p:cNvSpPr>
            <a:spLocks noChangeArrowheads="1"/>
          </p:cNvSpPr>
          <p:nvPr/>
        </p:nvSpPr>
        <p:spPr bwMode="auto">
          <a:xfrm>
            <a:off x="609600" y="3336491"/>
            <a:ext cx="109728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endParaRPr lang="da-DK" sz="2160"/>
          </a:p>
        </p:txBody>
      </p:sp>
      <p:sp>
        <p:nvSpPr>
          <p:cNvPr id="14" name="Rectangle 23"/>
          <p:cNvSpPr>
            <a:spLocks noChangeArrowheads="1"/>
          </p:cNvSpPr>
          <p:nvPr/>
        </p:nvSpPr>
        <p:spPr bwMode="auto">
          <a:xfrm>
            <a:off x="5963560" y="384514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5" name="Rectangle 24"/>
          <p:cNvSpPr>
            <a:spLocks noChangeArrowheads="1"/>
          </p:cNvSpPr>
          <p:nvPr/>
        </p:nvSpPr>
        <p:spPr bwMode="auto">
          <a:xfrm>
            <a:off x="5963560" y="427567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6" name="Rectangle 25"/>
          <p:cNvSpPr>
            <a:spLocks noChangeArrowheads="1"/>
          </p:cNvSpPr>
          <p:nvPr/>
        </p:nvSpPr>
        <p:spPr bwMode="auto">
          <a:xfrm>
            <a:off x="5963560" y="470620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7" name="Rectangle 26"/>
          <p:cNvSpPr>
            <a:spLocks noChangeArrowheads="1"/>
          </p:cNvSpPr>
          <p:nvPr/>
        </p:nvSpPr>
        <p:spPr bwMode="auto">
          <a:xfrm>
            <a:off x="5963560" y="513673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8" name="Rectangle 27"/>
          <p:cNvSpPr>
            <a:spLocks noChangeArrowheads="1"/>
          </p:cNvSpPr>
          <p:nvPr/>
        </p:nvSpPr>
        <p:spPr bwMode="auto">
          <a:xfrm>
            <a:off x="5963560" y="5567269"/>
            <a:ext cx="26488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algn="ctr" defTabSz="1097280" eaLnBrk="0" fontAlgn="base" hangingPunct="0">
              <a:spcBef>
                <a:spcPct val="0"/>
              </a:spcBef>
              <a:spcAft>
                <a:spcPct val="0"/>
              </a:spcAft>
            </a:pPr>
            <a:r>
              <a:rPr lang="da-DK" altLang="da-DK" sz="1200">
                <a:solidFill>
                  <a:srgbClr val="747474"/>
                </a:solidFill>
                <a:latin typeface="Arial" panose="020B0604020202020204" pitchFamily="34" charset="0"/>
                <a:ea typeface="Times New Roman" panose="02020603050405020304" pitchFamily="18" charset="0"/>
                <a:cs typeface="Arial" panose="020B0604020202020204" pitchFamily="34" charset="0"/>
              </a:rPr>
              <a:t> </a:t>
            </a:r>
            <a:endParaRPr lang="da-DK" altLang="da-DK" sz="2160">
              <a:latin typeface="Arial" panose="020B0604020202020204" pitchFamily="34" charset="0"/>
            </a:endParaRPr>
          </a:p>
        </p:txBody>
      </p:sp>
      <p:sp>
        <p:nvSpPr>
          <p:cNvPr id="19" name="Rectangle 28"/>
          <p:cNvSpPr>
            <a:spLocks noChangeArrowheads="1"/>
          </p:cNvSpPr>
          <p:nvPr/>
        </p:nvSpPr>
        <p:spPr bwMode="auto">
          <a:xfrm>
            <a:off x="609601" y="5923931"/>
            <a:ext cx="2216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da-DK" sz="2160"/>
          </a:p>
        </p:txBody>
      </p:sp>
      <p:sp>
        <p:nvSpPr>
          <p:cNvPr id="4" name="Pladsholder til indhold 2">
            <a:extLst>
              <a:ext uri="{FF2B5EF4-FFF2-40B4-BE49-F238E27FC236}">
                <a16:creationId xmlns:a16="http://schemas.microsoft.com/office/drawing/2014/main" id="{705056B0-9462-B967-DA44-609AFC2E640C}"/>
              </a:ext>
            </a:extLst>
          </p:cNvPr>
          <p:cNvSpPr txBox="1">
            <a:spLocks/>
          </p:cNvSpPr>
          <p:nvPr/>
        </p:nvSpPr>
        <p:spPr>
          <a:xfrm>
            <a:off x="332636" y="995265"/>
            <a:ext cx="7471673" cy="5214565"/>
          </a:xfrm>
          <a:prstGeom prst="rect">
            <a:avLst/>
          </a:prstGeom>
        </p:spPr>
        <p:txBody>
          <a:bodyPr vert="horz" lIns="91440" tIns="45720" rIns="91440" bIns="45720" rtlCol="0">
            <a:noAutofit/>
          </a:bodyPr>
          <a:lstStyle>
            <a:lvl1pPr marL="0" indent="0" algn="l" defTabSz="1097280" rtl="0" eaLnBrk="1" latinLnBrk="0" hangingPunct="1">
              <a:spcBef>
                <a:spcPct val="20000"/>
              </a:spcBef>
              <a:buClr>
                <a:srgbClr val="54616E"/>
              </a:buClr>
              <a:buSzPct val="100000"/>
              <a:buFont typeface="Arial" pitchFamily="34" charset="0"/>
              <a:buNone/>
              <a:defRPr sz="2160" kern="1200">
                <a:solidFill>
                  <a:srgbClr val="54616E"/>
                </a:solidFill>
                <a:latin typeface="+mn-lt"/>
                <a:ea typeface="+mn-ea"/>
                <a:cs typeface="+mn-cs"/>
              </a:defRPr>
            </a:lvl1pPr>
            <a:lvl2pPr marL="548640" indent="0" algn="l" defTabSz="1097280" rtl="0" eaLnBrk="1" latinLnBrk="0" hangingPunct="1">
              <a:spcBef>
                <a:spcPct val="20000"/>
              </a:spcBef>
              <a:buFont typeface="Arial" pitchFamily="34" charset="0"/>
              <a:buNone/>
              <a:defRPr sz="2160" kern="1200">
                <a:solidFill>
                  <a:srgbClr val="54616E"/>
                </a:solidFill>
                <a:latin typeface="+mn-lt"/>
                <a:ea typeface="+mn-ea"/>
                <a:cs typeface="+mn-cs"/>
              </a:defRPr>
            </a:lvl2pPr>
            <a:lvl3pPr marL="1097280" indent="0" algn="l" defTabSz="1097280" rtl="0" eaLnBrk="1" latinLnBrk="0" hangingPunct="1">
              <a:spcBef>
                <a:spcPct val="20000"/>
              </a:spcBef>
              <a:buFont typeface="Arial" pitchFamily="34" charset="0"/>
              <a:buNone/>
              <a:defRPr sz="2160" kern="1200">
                <a:solidFill>
                  <a:srgbClr val="54616E"/>
                </a:solidFill>
                <a:latin typeface="+mn-lt"/>
                <a:ea typeface="+mn-ea"/>
                <a:cs typeface="+mn-cs"/>
              </a:defRPr>
            </a:lvl3pPr>
            <a:lvl4pPr marL="1645920" indent="0" algn="l" defTabSz="1097280" rtl="0" eaLnBrk="1" latinLnBrk="0" hangingPunct="1">
              <a:spcBef>
                <a:spcPct val="20000"/>
              </a:spcBef>
              <a:buFont typeface="Arial" pitchFamily="34" charset="0"/>
              <a:buNone/>
              <a:defRPr sz="2160" kern="1200">
                <a:solidFill>
                  <a:srgbClr val="54616E"/>
                </a:solidFill>
                <a:latin typeface="+mn-lt"/>
                <a:ea typeface="+mn-ea"/>
                <a:cs typeface="+mn-cs"/>
              </a:defRPr>
            </a:lvl4pPr>
            <a:lvl5pPr marL="2194560" indent="0" algn="l" defTabSz="1097280" rtl="0" eaLnBrk="1" latinLnBrk="0" hangingPunct="1">
              <a:spcBef>
                <a:spcPct val="20000"/>
              </a:spcBef>
              <a:buFont typeface="Arial" pitchFamily="34" charset="0"/>
              <a:buNone/>
              <a:defRPr sz="2160" kern="1200">
                <a:solidFill>
                  <a:srgbClr val="54616E"/>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07000"/>
              </a:lnSpc>
              <a:spcAft>
                <a:spcPts val="800"/>
              </a:spcAft>
            </a:pPr>
            <a:r>
              <a:rPr lang="da-DK" sz="1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Drift</a:t>
            </a:r>
            <a:endParaRPr lang="da-DK"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at gøre AAU grønnere på drift delen af bygninger ved brug af smarte/teknologiske løsninger såsom solceller og genbrug af varme</a:t>
            </a:r>
          </a:p>
          <a:p>
            <a:pPr marL="342900" lvl="0" indent="-342900">
              <a:lnSpc>
                <a:spcPct val="107000"/>
              </a:lnSpc>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Huslejemodel differentieres ift. CO</a:t>
            </a:r>
            <a:r>
              <a:rPr lang="da-DK" sz="1600" baseline="-25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r>
              <a:rPr lang="da-D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-aftryk – laboratorier skal være dyrere end </a:t>
            </a:r>
            <a:br>
              <a:rPr lang="da-D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a-D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SSH-bygninger?</a:t>
            </a:r>
          </a:p>
          <a:p>
            <a:pPr marL="342900" lvl="0" indent="-342900">
              <a:lnSpc>
                <a:spcPct val="106000"/>
              </a:lnSpc>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Hvilke bygninger (og brugere) udleder mest – kan det forsvares at 10 forskere på Fysik og Nano anvender 5-10 % af AAU’s energiforbrug?</a:t>
            </a:r>
          </a:p>
          <a:p>
            <a:pPr marL="342900" lvl="0" indent="-342900">
              <a:lnSpc>
                <a:spcPct val="106000"/>
              </a:lnSpc>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Varedeklaration – hvor stort CO</a:t>
            </a:r>
            <a:r>
              <a:rPr lang="da-DK" sz="1600" baseline="-25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r>
              <a:rPr lang="da-D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-aftryk udleder den enkelte uddannelse?</a:t>
            </a:r>
          </a:p>
          <a:p>
            <a:pPr marL="342900" lvl="0" indent="-342900">
              <a:lnSpc>
                <a:spcPct val="106000"/>
              </a:lnSpc>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Sætte flere krav omkring nyttiggørelse af restprodukter fra AAU – overskudsvarme, affald etc.</a:t>
            </a:r>
          </a:p>
          <a:p>
            <a:pPr marL="342900" lvl="0" indent="-342900">
              <a:lnSpc>
                <a:spcPct val="106000"/>
              </a:lnSpc>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Living-Lab projekter på AAU’s bygningsmasse</a:t>
            </a:r>
          </a:p>
          <a:p>
            <a:pPr marL="342900" lvl="0" indent="-342900">
              <a:lnSpc>
                <a:spcPct val="106000"/>
              </a:lnSpc>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Handlingsplan for energioptimering af eksisterende bygninger og anlæg, herunder indførelse af IOT og SMART-city løsninger – ambitiøst i forhold til energieffektiviseringsdirektiver og national lovgivning</a:t>
            </a:r>
          </a:p>
          <a:p>
            <a:pPr marL="342900" lvl="0" indent="-342900">
              <a:lnSpc>
                <a:spcPct val="106000"/>
              </a:lnSpc>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Handlingsplan for og allokering af puljemidler til udvikling af VE-løsninger på/i universitetets bygninger – større grad af selvforsyning  </a:t>
            </a:r>
          </a:p>
          <a:p>
            <a:pPr marL="342900" lvl="0" indent="-342900">
              <a:lnSpc>
                <a:spcPct val="106000"/>
              </a:lnSpc>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Solceller</a:t>
            </a:r>
          </a:p>
          <a:p>
            <a:pPr marL="342900" lvl="0" indent="-342900">
              <a:lnSpc>
                <a:spcPct val="106000"/>
              </a:lnSpc>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Fremme brug af trappen frem for elevator</a:t>
            </a:r>
          </a:p>
          <a:p>
            <a:pPr marL="342900" lvl="0" indent="-342900">
              <a:lnSpc>
                <a:spcPct val="106000"/>
              </a:lnSpc>
              <a:spcAft>
                <a:spcPts val="800"/>
              </a:spcAft>
              <a:buFont typeface="Symbol" panose="05050102010706020507" pitchFamily="18" charset="2"/>
              <a:buChar char=""/>
            </a:pPr>
            <a:r>
              <a:rPr lang="da-D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Overvej muligheden for at indfange CO</a:t>
            </a:r>
            <a:r>
              <a:rPr lang="da-DK" sz="1600" baseline="-25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lang="da-D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a:spcBef>
                <a:spcPts val="0"/>
              </a:spcBef>
            </a:pPr>
            <a:endParaRPr lang="da-DK" sz="2400" dirty="0">
              <a:solidFill>
                <a:srgbClr val="211A52"/>
              </a:solidFill>
            </a:endParaRPr>
          </a:p>
          <a:p>
            <a:pPr marL="342900" indent="-342900">
              <a:spcBef>
                <a:spcPts val="0"/>
              </a:spcBef>
              <a:buFont typeface="Arial" pitchFamily="34" charset="0"/>
              <a:buChar char="•"/>
            </a:pPr>
            <a:endParaRPr lang="da-DK" sz="2400" dirty="0">
              <a:solidFill>
                <a:srgbClr val="211A52"/>
              </a:solidFill>
            </a:endParaRPr>
          </a:p>
          <a:p>
            <a:pPr>
              <a:spcBef>
                <a:spcPts val="0"/>
              </a:spcBef>
            </a:pPr>
            <a:endParaRPr lang="da-DK" sz="2400" dirty="0">
              <a:solidFill>
                <a:srgbClr val="211A52"/>
              </a:solidFill>
            </a:endParaRPr>
          </a:p>
          <a:p>
            <a:pPr>
              <a:spcBef>
                <a:spcPts val="0"/>
              </a:spcBef>
            </a:pPr>
            <a:endParaRPr lang="da-DK" dirty="0">
              <a:solidFill>
                <a:srgbClr val="211A52"/>
              </a:solidFill>
            </a:endParaRPr>
          </a:p>
          <a:p>
            <a:pPr>
              <a:spcBef>
                <a:spcPts val="0"/>
              </a:spcBef>
            </a:pPr>
            <a:endParaRPr lang="da-DK" dirty="0">
              <a:solidFill>
                <a:srgbClr val="211A52"/>
              </a:solidFill>
            </a:endParaRPr>
          </a:p>
        </p:txBody>
      </p:sp>
    </p:spTree>
    <p:extLst>
      <p:ext uri="{BB962C8B-B14F-4D97-AF65-F5344CB8AC3E}">
        <p14:creationId xmlns:p14="http://schemas.microsoft.com/office/powerpoint/2010/main" val="1860161432"/>
      </p:ext>
    </p:extLst>
  </p:cSld>
  <p:clrMapOvr>
    <a:masterClrMapping/>
  </p:clrMapOvr>
  <p:transition>
    <p:fade/>
  </p:transition>
</p:sld>
</file>

<file path=ppt/theme/theme1.xml><?xml version="1.0" encoding="utf-8"?>
<a:theme xmlns:a="http://schemas.openxmlformats.org/drawingml/2006/main" name="4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edarbejdermøde_CPH_26112018" id="{9DFECE72-9EAD-441D-9B54-60DB69D8D5EE}" vid="{D1614727-8BF7-42A9-99EB-06E9693F2E42}"/>
    </a:ext>
  </a:extLst>
</a:theme>
</file>

<file path=ppt/theme/theme3.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3915CC49-FE55-4B7B-B842-2A7014111CFD}"/>
    </a:ext>
  </a:extLst>
</a:theme>
</file>

<file path=ppt/theme/theme4.xml><?xml version="1.0" encoding="utf-8"?>
<a:theme xmlns:a="http://schemas.openxmlformats.org/drawingml/2006/main" name="AAU_DK_16_10_boelger">
  <a:themeElements>
    <a:clrScheme name="AAU farver">
      <a:dk1>
        <a:srgbClr val="211A52"/>
      </a:dk1>
      <a:lt1>
        <a:srgbClr val="FFFFFF"/>
      </a:lt1>
      <a:dk2>
        <a:srgbClr val="54616E"/>
      </a:dk2>
      <a:lt2>
        <a:srgbClr val="FFFFFF"/>
      </a:lt2>
      <a:accent1>
        <a:srgbClr val="594FBF"/>
      </a:accent1>
      <a:accent2>
        <a:srgbClr val="B2A2C7"/>
      </a:accent2>
      <a:accent3>
        <a:srgbClr val="C3D69B"/>
      </a:accent3>
      <a:accent4>
        <a:srgbClr val="95B3D7"/>
      </a:accent4>
      <a:accent5>
        <a:srgbClr val="548DD4"/>
      </a:accent5>
      <a:accent6>
        <a:srgbClr val="BFBFBF"/>
      </a:accent6>
      <a:hlink>
        <a:srgbClr val="0000BF"/>
      </a:hlink>
      <a:folHlink>
        <a:srgbClr val="800080"/>
      </a:folHlink>
    </a:clrScheme>
    <a:fontScheme name="Klassisk kontor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æsentation1" id="{82CE9111-C904-4B79-890A-54AB13CC827E}" vid="{0823D412-4A7B-478A-A66C-97269A74132A}"/>
    </a:ext>
  </a:extLst>
</a:theme>
</file>

<file path=ppt/theme/theme6.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A0558F238722E4A87858A261B385A9A" ma:contentTypeVersion="8" ma:contentTypeDescription="Opret et nyt dokument." ma:contentTypeScope="" ma:versionID="1e726d52f845f7c1d952eec306d6f293">
  <xsd:schema xmlns:xsd="http://www.w3.org/2001/XMLSchema" xmlns:xs="http://www.w3.org/2001/XMLSchema" xmlns:p="http://schemas.microsoft.com/office/2006/metadata/properties" xmlns:ns3="93de73cf-449c-470b-a45d-fc882adeee99" targetNamespace="http://schemas.microsoft.com/office/2006/metadata/properties" ma:root="true" ma:fieldsID="e90cfd9a6acdc8c7714c035e763f9669" ns3:_="">
    <xsd:import namespace="93de73cf-449c-470b-a45d-fc882adeee9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de73cf-449c-470b-a45d-fc882adeee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B9765B-F8F9-4491-821E-2B9A8DF6AB68}">
  <ds:schemaRefs>
    <ds:schemaRef ds:uri="http://schemas.microsoft.com/sharepoint/v3/contenttype/forms"/>
  </ds:schemaRefs>
</ds:datastoreItem>
</file>

<file path=customXml/itemProps2.xml><?xml version="1.0" encoding="utf-8"?>
<ds:datastoreItem xmlns:ds="http://schemas.openxmlformats.org/officeDocument/2006/customXml" ds:itemID="{BBECBF43-3FEB-43F5-852A-DA20479D62E9}">
  <ds:schemaRefs>
    <ds:schemaRef ds:uri="93de73cf-449c-470b-a45d-fc882adeee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B7A7BEA-7D75-479F-82CA-2BA6C1E635FE}">
  <ds:schemaRefs>
    <ds:schemaRef ds:uri="http://schemas.openxmlformats.org/package/2006/metadata/core-properties"/>
    <ds:schemaRef ds:uri="http://purl.org/dc/elements/1.1/"/>
    <ds:schemaRef ds:uri="http://purl.org/dc/terms/"/>
    <ds:schemaRef ds:uri="http://purl.org/dc/dcmitype/"/>
    <ds:schemaRef ds:uri="http://www.w3.org/XML/1998/namespace"/>
    <ds:schemaRef ds:uri="http://schemas.microsoft.com/office/2006/documentManagement/types"/>
    <ds:schemaRef ds:uri="http://schemas.microsoft.com/office/infopath/2007/PartnerControls"/>
    <ds:schemaRef ds:uri="93de73cf-449c-470b-a45d-fc882adeee9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252</TotalTime>
  <Words>2414</Words>
  <Application>Microsoft Office PowerPoint</Application>
  <PresentationFormat>Widescreen</PresentationFormat>
  <Paragraphs>494</Paragraphs>
  <Slides>23</Slides>
  <Notes>23</Notes>
  <HiddenSlides>0</HiddenSlides>
  <MMClips>0</MMClips>
  <ScaleCrop>false</ScaleCrop>
  <HeadingPairs>
    <vt:vector size="6" baseType="variant">
      <vt:variant>
        <vt:lpstr>Benyttede skrifttyper</vt:lpstr>
      </vt:variant>
      <vt:variant>
        <vt:i4>4</vt:i4>
      </vt:variant>
      <vt:variant>
        <vt:lpstr>Tema</vt:lpstr>
      </vt:variant>
      <vt:variant>
        <vt:i4>5</vt:i4>
      </vt:variant>
      <vt:variant>
        <vt:lpstr>Slidetitler</vt:lpstr>
      </vt:variant>
      <vt:variant>
        <vt:i4>23</vt:i4>
      </vt:variant>
    </vt:vector>
  </HeadingPairs>
  <TitlesOfParts>
    <vt:vector size="32" baseType="lpstr">
      <vt:lpstr>Arial</vt:lpstr>
      <vt:lpstr>Arial Black</vt:lpstr>
      <vt:lpstr>Calibri</vt:lpstr>
      <vt:lpstr>Symbol</vt:lpstr>
      <vt:lpstr>4_AAU PowerPoint</vt:lpstr>
      <vt:lpstr>AAU PowerPoint</vt:lpstr>
      <vt:lpstr>1_AAU PowerPoint</vt:lpstr>
      <vt:lpstr>AAU_DK_16_10_boelger</vt:lpstr>
      <vt:lpstr>2_AAU PowerPoint</vt:lpstr>
      <vt:lpstr>Status på arbejdet med klimaplanen  SCF, tirsdag en 3. oktober 2023</vt:lpstr>
      <vt:lpstr>Tidsplanen for processen bag klimaplanen</vt:lpstr>
      <vt:lpstr>Arbejdet i de forskellige workshops</vt:lpstr>
      <vt:lpstr>Input fra Kick Off’et den 30. maj 2023</vt:lpstr>
      <vt:lpstr>Input fra Workshop den 5. juli 2023</vt:lpstr>
      <vt:lpstr>Input fra Kick Off’et den 30. maj 2023</vt:lpstr>
      <vt:lpstr>Input fra workshop den 11. og 25. september 2023</vt:lpstr>
      <vt:lpstr>Input fra workshop den 25. september 2023</vt:lpstr>
      <vt:lpstr>Input fra workshop den 11. og 25. september 2023</vt:lpstr>
      <vt:lpstr>Input fra workshop den 11. og 25. september 2023</vt:lpstr>
      <vt:lpstr>Input fra Kick Off’et den 30. maj 2023</vt:lpstr>
      <vt:lpstr>Input fra workshop den 25. sep. 2023</vt:lpstr>
      <vt:lpstr>Input fra Kick Off’et den 30. maj 2023</vt:lpstr>
      <vt:lpstr>Input fra workshop den 4. okt. 2023</vt:lpstr>
      <vt:lpstr>Input fra Kick Off’et den 30. maj 2023</vt:lpstr>
      <vt:lpstr>Input fra workshop den 9. aug. 2023</vt:lpstr>
      <vt:lpstr>Input fra Kick Off’et den 30. maj 2023</vt:lpstr>
      <vt:lpstr>Input fra workshop den 30. maj 2023</vt:lpstr>
      <vt:lpstr>Input fra workshop den 15. september 2023</vt:lpstr>
      <vt:lpstr>Input fra workshop den 15. september 2023</vt:lpstr>
      <vt:lpstr>Input fra workshop den 15. september 2023</vt:lpstr>
      <vt:lpstr>Input fra workshop den 15. september 2023</vt:lpstr>
      <vt:lpstr>Input fra workshop den 15. september 2023</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MEDARBEJDERMØDE  KØBENHAVN</dc:title>
  <dc:creator>Louise Bredgaard</dc:creator>
  <cp:lastModifiedBy>Trine Saaby</cp:lastModifiedBy>
  <cp:revision>2</cp:revision>
  <cp:lastPrinted>2023-10-02T10:20:22Z</cp:lastPrinted>
  <dcterms:created xsi:type="dcterms:W3CDTF">2018-12-17T12:06:07Z</dcterms:created>
  <dcterms:modified xsi:type="dcterms:W3CDTF">2023-10-03T06:47:12Z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0x0101001A0558F238722E4A87858A261B385A9A</vt:lpwstr>
  </property>
</Properties>
</file>