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102BC-A4C2-BA80-CD96-A353110B6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FEDD5E8-86AD-EA42-C8D9-28A86795C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699311A-A32C-0EF4-D810-3374D0AA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221353-1EA0-8D77-D63B-FE2932E2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7B4E02-C31D-4D33-F1C7-976B714A0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179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864E9-38B5-DBFF-9451-0A7AFF518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0975B5-C7E2-82FC-3758-9DC5C9FDB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2AECA1-7309-0249-F2F9-966DF1F28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9001A8-F309-FEAE-09D6-7B2DEF6D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F011703-F939-5572-ABB2-9A341439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016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1875532-660D-2D2A-81EA-80E501AB9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A79CBEA-A8D0-1DEF-3C94-9A435D9D7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C2ABF19-1759-B66C-DFB2-98E62C7C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E1B41D-E540-DE82-87BC-FCBC7476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D991259-6C99-BD1B-FC5F-65C4550A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496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787CB-44D7-9818-53D0-A9593396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63199E0-4A27-1C87-DD32-165443AC3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FEFF578-8F4F-7C8F-51D3-E87A98C71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B4CD35-F57E-FDFE-0D6B-6399BDB4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CD5B30-C37D-0514-3D41-38E553D7A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163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76F14-749D-7DFE-6CE3-C6B587773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C61C33-CB8E-5589-3A28-95934575C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CD134EC-8281-34DE-A9D2-CE7D71AF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002C1AD-639F-B8D5-428C-E573F36C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F07B9B-406C-ECA0-CA38-A2C10093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375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DF489-E1E4-6F24-FB1D-CC97ED6E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C2FD81-D7FC-DD5C-9F5F-EA614AEC9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99E9E12-832F-5C9E-A537-E31627AC3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2214F49-99A4-C21B-DC44-72AE34A9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A5C26E8-ED49-3250-38B4-1EEE9724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331EC1D-7745-6DFB-26BF-AA14A17A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419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89E38-FDC6-0A8F-CA24-FA3F3967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C9B761-5F64-0407-9DE6-D2F73E051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662D1AA-5E9D-7AE9-6118-225D93A39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9B2458F-776F-AF54-A3EC-7F2B001A7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12DE6FD-124B-E79B-311E-18C131589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D3DAB72-B916-DFDA-03DE-811E0234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0311AEC-09EC-96C3-2451-00457DB78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0D7641D-1038-A841-ECA4-C2E5D1414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427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7D4B3-E622-CC10-ACAE-BE202DEF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8356E0A-7137-2FB5-A1D3-E5A00CD4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F5DCADD-DD20-54DA-21CA-8ED38D0D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22CC6CD-EC49-55F9-7A53-B5738C2D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366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3F3ABED-E67E-73DE-091F-78E22E3A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92BE69F-813B-5CBC-FF8E-AC3302BF7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30A2931-B266-D663-0AD8-BC19B3B2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778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836BC-BCFD-32BA-862B-7E43A984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C60013A-02DC-6039-8935-511F7A6C6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39092FC-ADF6-DD0C-0FCF-AEE596709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7222920-AEE2-2437-7ED1-27EFD5ED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FA84AC1-91A7-9045-F36E-5B67B20C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EF7AFB5-9539-6235-115E-3BE574BE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976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6FE73-CC77-9354-7DD1-A10F885A1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6D9075A-DC6A-DC41-584A-FC77BB9E9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E0FF137-8459-2E17-B5D6-328649820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F441598-E351-805D-CCE0-D8EE5E85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F870097-B061-6653-0782-62009FE1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6ED96F-0286-4AF5-0C3D-1F83D4B2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406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C766B06-5CD3-D304-28B6-943E60C0B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8B80F7-5474-F472-3265-0E1E7BF4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671A457-2E1B-95B7-C39A-B9C3CD482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DB58-B800-6041-9D34-BBE9D10279BC}" type="datetimeFigureOut">
              <a:rPr lang="da-DK" smtClean="0"/>
              <a:t>20.11.2024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CDE624-EF23-00C1-A834-2BD71A9CC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224DCCA-C3D6-617F-565C-F6D7D0F72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133AE-C147-AC40-BAB2-06E7AFF46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830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45A67425-B032-850B-CCB0-B221E3542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4032" y="643466"/>
            <a:ext cx="540393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8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539158-E24F-B18A-68A0-86DF614C9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55" y="336331"/>
            <a:ext cx="10891345" cy="584063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09.30-09.45: Velkomst v. </a:t>
            </a:r>
            <a:r>
              <a:rPr lang="da-D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ViPRIS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da-D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Nuuradiin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S. Hussein, Rådmand, Job og Velfærdsforvaltningen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09.45-10.05: ”Fra udsat til ansat” – om medarbejdertilgange og virkeligheden. Om det der virker i jobindsatsen” v. Esben Højmark, ph.d.-studerende, AAU</a:t>
            </a: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10.05-10.20: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Pause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10.20-10.40: Adgang til arbejdsfællesskabet på individuelle vilkår v. Job- og Uddannelsesafdelingen, Aalborg kommun</a:t>
            </a:r>
            <a:r>
              <a:rPr lang="da-DK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10.40-11.00: Kultur på recept (Kulturvitaminer) til unge med psykiske sårbarheder v. Stine L. Jacobsen, lektor &amp; Ida F. Hejlesen videnskabelig assistent, AAU </a:t>
            </a: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11.00-11.20: Ungdommens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Røde Kors og den sikrede institution, Kompasset i en struktureret dialog om deres fællesskabsmodel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11.20-11.40: </a:t>
            </a:r>
            <a:r>
              <a:rPr lang="da-D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PSOReKo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Et projekt om udvikling af psykosociale rehabiliteringskompetencer hos fysioterapeuter jf. Hvidbog om Rehabilitering. /v. Lis Hammond, videnskabelig assistent, AAU og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Tonie Bertelsen, leder Rehabiliteringscenter for Flygtninge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11.40-12.00: 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Skydeidræt som rehabiliterende foreningsfælleskab for mennesker med erhvervet hjerneskade. Et samarbejde mellem Aalborg kommune, DGI og AAU, v/ Anne Grethe Månsson, chefkonsulent, Hjerneskadecenteret, Aalborg kommune &amp; adjunkt, UCL </a:t>
            </a: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12.00-13.00: Frokost</a:t>
            </a: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13.00-13.20: ”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Ung under eget tag”: E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helhedsorienteret indsats med særlig fokus på strategisk boligplacering, støtte og fællesskab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unge 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udsatte positioner.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mellem 18 – 30 år. I indsatsen arbejdes der fokuseret med 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inkluderende fællesskab og brobygning til uddannelse og beskæftigelse, som løftestang i samarbejdet med de unge. v/. Christina Alberg, sekretariatsleder, Center for Sociale Indsatser, Aalborg kommune</a:t>
            </a:r>
          </a:p>
          <a:p>
            <a:pPr marL="0" indent="0" algn="just">
              <a:buNone/>
            </a:pP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13.20-14.05: ”Vi vil ikke have det, I tilbyder, men det I har”. Et blik på dagtilbud. /v. Finn </a:t>
            </a:r>
            <a:r>
              <a:rPr lang="da-DK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Blickfeldt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Juliussen, Forfatter &amp; praksisdebattør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14.05-14.25: Et indefra perspektiv på virksomme faktorer i en recovery-orienteret rehabiliteringsproces og om mødet med fagpersoner fra My Karla Sommer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14.30-14.45: Kaffe</a:t>
            </a:r>
          </a:p>
          <a:p>
            <a:pPr marL="0" indent="0" algn="just">
              <a:buNone/>
            </a:pP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14.45-15.30: Paneldebat: </a:t>
            </a:r>
            <a:r>
              <a:rPr lang="da-DK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Diana Stentoft, </a:t>
            </a:r>
            <a:r>
              <a:rPr lang="da-DK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Næstforperson</a:t>
            </a:r>
            <a:r>
              <a:rPr lang="da-DK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Dansk Blindesamfund, Anthon Sand Jørgensen, Forskningsleder &amp; Docent, UCN </a:t>
            </a:r>
            <a:r>
              <a:rPr lang="da-DK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Nuuradiin</a:t>
            </a:r>
            <a:r>
              <a:rPr lang="da-DK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S. Hussein, Rådmand, Job og Velfærdsforvaltningen, Peter Kristensen, SL, </a:t>
            </a:r>
            <a:r>
              <a:rPr lang="da-DK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Chalotte Glintborg, Lektor og Forskningsgruppeleder, AAU. F</a:t>
            </a:r>
            <a:r>
              <a:rPr lang="da-D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aciliteret 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 forfatter og samfundsdebattør Finn </a:t>
            </a:r>
            <a:r>
              <a:rPr lang="da-DK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Blickfeldt</a:t>
            </a:r>
            <a:r>
              <a:rPr lang="da-D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Juliussen: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340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92644-13B3-21CF-A33F-33E5C47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Paneldebat: Faciliteret </a:t>
            </a:r>
            <a:r>
              <a:rPr lang="da-DK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 forfatter og samfundsdebattør Finn </a:t>
            </a:r>
            <a:r>
              <a:rPr lang="da-DK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Blickfeldt</a:t>
            </a:r>
            <a:r>
              <a:rPr lang="da-DK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Juliussen: </a:t>
            </a:r>
            <a:br>
              <a:rPr lang="da-DK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FC37CF-6E1C-1026-41D6-835B324C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sz="1800" dirty="0">
                <a:ea typeface="Times New Roman" panose="02020603050405020304" pitchFamily="18" charset="0"/>
              </a:rPr>
              <a:t>Diana Stentoft, </a:t>
            </a:r>
            <a:r>
              <a:rPr lang="da-DK" sz="1800" dirty="0" err="1">
                <a:ea typeface="Times New Roman" panose="02020603050405020304" pitchFamily="18" charset="0"/>
              </a:rPr>
              <a:t>Næstforperson</a:t>
            </a:r>
            <a:r>
              <a:rPr lang="da-DK" sz="1800" dirty="0">
                <a:ea typeface="Times New Roman" panose="02020603050405020304" pitchFamily="18" charset="0"/>
              </a:rPr>
              <a:t>, Dansk Blindesamfund, </a:t>
            </a:r>
          </a:p>
          <a:p>
            <a:pPr algn="just"/>
            <a:r>
              <a:rPr lang="da-DK" sz="1800" dirty="0">
                <a:ea typeface="Times New Roman" panose="02020603050405020304" pitchFamily="18" charset="0"/>
              </a:rPr>
              <a:t>Anthon Sand Jørgensen, Forskningsleder &amp; Docent, UCN </a:t>
            </a:r>
          </a:p>
          <a:p>
            <a:r>
              <a:rPr lang="da-DK" sz="1800" dirty="0">
                <a:solidFill>
                  <a:srgbClr val="000000"/>
                </a:solidFill>
              </a:rPr>
              <a:t>Anna Søltoft, peer medarbejder, Psykiatriens hus</a:t>
            </a:r>
          </a:p>
          <a:p>
            <a:r>
              <a:rPr lang="da-DK" sz="1800" dirty="0">
                <a:solidFill>
                  <a:srgbClr val="000000"/>
                </a:solidFill>
              </a:rPr>
              <a:t>Anna Lawaetz, peer medarbejder, Psykiatriens hus</a:t>
            </a:r>
          </a:p>
          <a:p>
            <a:pPr algn="just"/>
            <a:r>
              <a:rPr lang="da-DK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Nuuradiin</a:t>
            </a:r>
            <a:r>
              <a:rPr lang="da-DK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S. Hussein, Rådmand, Job og Velfærdsforvaltningen, </a:t>
            </a:r>
          </a:p>
          <a:p>
            <a:pPr algn="just"/>
            <a:r>
              <a:rPr lang="da-DK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Peter Kristensen, SL</a:t>
            </a:r>
          </a:p>
          <a:p>
            <a:pPr algn="just"/>
            <a:r>
              <a:rPr lang="da-DK" sz="1800" dirty="0">
                <a:ea typeface="Times New Roman" panose="02020603050405020304" pitchFamily="18" charset="0"/>
              </a:rPr>
              <a:t>Chalotte Glintborg, Lektor og Forskningsgruppeleder, AAU.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01401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445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Office-tema</vt:lpstr>
      <vt:lpstr>PowerPoint-præsentation</vt:lpstr>
      <vt:lpstr>PowerPoint-præsentation</vt:lpstr>
      <vt:lpstr>Paneldebat: Faciliteret af forfatter og samfundsdebattør Finn Blickfeldt Juliussen: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Microsoft Office User</dc:creator>
  <cp:lastModifiedBy>Chalotte Glintborg</cp:lastModifiedBy>
  <cp:revision>28</cp:revision>
  <dcterms:created xsi:type="dcterms:W3CDTF">2023-05-09T20:45:13Z</dcterms:created>
  <dcterms:modified xsi:type="dcterms:W3CDTF">2024-11-20T09:49:04Z</dcterms:modified>
</cp:coreProperties>
</file>